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4" r:id="rId1"/>
  </p:sldMasterIdLst>
  <p:notesMasterIdLst>
    <p:notesMasterId r:id="rId30"/>
  </p:notesMasterIdLst>
  <p:handoutMasterIdLst>
    <p:handoutMasterId r:id="rId31"/>
  </p:handoutMasterIdLst>
  <p:sldIdLst>
    <p:sldId id="493" r:id="rId2"/>
    <p:sldId id="641" r:id="rId3"/>
    <p:sldId id="668" r:id="rId4"/>
    <p:sldId id="669" r:id="rId5"/>
    <p:sldId id="670" r:id="rId6"/>
    <p:sldId id="671" r:id="rId7"/>
    <p:sldId id="672" r:id="rId8"/>
    <p:sldId id="494" r:id="rId9"/>
    <p:sldId id="648" r:id="rId10"/>
    <p:sldId id="663" r:id="rId11"/>
    <p:sldId id="664" r:id="rId12"/>
    <p:sldId id="665" r:id="rId13"/>
    <p:sldId id="655" r:id="rId14"/>
    <p:sldId id="454" r:id="rId15"/>
    <p:sldId id="553" r:id="rId16"/>
    <p:sldId id="661" r:id="rId17"/>
    <p:sldId id="613" r:id="rId18"/>
    <p:sldId id="646" r:id="rId19"/>
    <p:sldId id="633" r:id="rId20"/>
    <p:sldId id="649" r:id="rId21"/>
    <p:sldId id="653" r:id="rId22"/>
    <p:sldId id="675" r:id="rId23"/>
    <p:sldId id="654" r:id="rId24"/>
    <p:sldId id="666" r:id="rId25"/>
    <p:sldId id="667" r:id="rId26"/>
    <p:sldId id="656" r:id="rId27"/>
    <p:sldId id="673" r:id="rId28"/>
    <p:sldId id="662" r:id="rId29"/>
  </p:sldIdLst>
  <p:sldSz cx="9144000" cy="6858000" type="screen4x3"/>
  <p:notesSz cx="9939338" cy="6807200"/>
  <p:embeddedFontLst>
    <p:embeddedFont>
      <p:font typeface="Pretendard SemiBold" panose="02000703000000020004" pitchFamily="2" charset="-127"/>
      <p:bold r:id="rId32"/>
    </p:embeddedFont>
    <p:embeddedFont>
      <p:font typeface="Pretendard Black" panose="02000A03000000020004" pitchFamily="2" charset="-127"/>
      <p:bold r:id="rId33"/>
    </p:embeddedFont>
    <p:embeddedFont>
      <p:font typeface="Pretendard" panose="02000503000000020004" pitchFamily="2" charset="-127"/>
      <p:regular r:id="rId34"/>
      <p:bold r:id="rId35"/>
    </p:embeddedFont>
    <p:embeddedFont>
      <p:font typeface="함초롬바탕" panose="02030604000101010101" pitchFamily="18" charset="-127"/>
      <p:regular r:id="rId36"/>
      <p:bold r:id="rId37"/>
    </p:embeddedFont>
    <p:embeddedFont>
      <p:font typeface="KoPubWorld바탕체 Bold" panose="00000800000000000000" pitchFamily="2" charset="-127"/>
      <p:bold r:id="rId38"/>
    </p:embeddedFont>
    <p:embeddedFont>
      <p:font typeface="휴먼모음T" panose="02030504000101010101" pitchFamily="18" charset="-127"/>
      <p:regular r:id="rId39"/>
    </p:embeddedFont>
    <p:embeddedFont>
      <p:font typeface="맑은 고딕" panose="020B0503020000020004" pitchFamily="50" charset="-127"/>
      <p:regular r:id="rId40"/>
      <p:bold r:id="rId41"/>
    </p:embeddedFont>
    <p:embeddedFont>
      <p:font typeface="Pretendard Light" panose="02000403000000020004" pitchFamily="2" charset="-127"/>
      <p:regular r:id="rId42"/>
    </p:embeddedFont>
    <p:embeddedFont>
      <p:font typeface="Pretendard Medium" panose="02000603000000020004" pitchFamily="2" charset="-127"/>
      <p:regular r:id="rId43"/>
    </p:embeddedFont>
    <p:embeddedFont>
      <p:font typeface="새굴림" panose="02030600000101010101" pitchFamily="18" charset="-127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KoPubWorld바탕체 Medium" panose="00000600000000000000" pitchFamily="2" charset="-127"/>
      <p:regular r:id="rId4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pos="249" userDrawn="1">
          <p15:clr>
            <a:srgbClr val="A4A3A4"/>
          </p15:clr>
        </p15:guide>
        <p15:guide id="4" pos="5511" userDrawn="1">
          <p15:clr>
            <a:srgbClr val="A4A3A4"/>
          </p15:clr>
        </p15:guide>
        <p15:guide id="5" orient="horz" pos="2205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164" userDrawn="1">
          <p15:clr>
            <a:srgbClr val="A4A3A4"/>
          </p15:clr>
        </p15:guide>
        <p15:guide id="8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NU" initials="G" lastIdx="2" clrIdx="0">
    <p:extLst>
      <p:ext uri="{19B8F6BF-5375-455C-9EA6-DF929625EA0E}">
        <p15:presenceInfo xmlns:p15="http://schemas.microsoft.com/office/powerpoint/2012/main" userId="a66a710e6f983e2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6E0B4"/>
    <a:srgbClr val="DEEBF7"/>
    <a:srgbClr val="7F7F7F"/>
    <a:srgbClr val="8EC21F"/>
    <a:srgbClr val="6357A2"/>
    <a:srgbClr val="F39801"/>
    <a:srgbClr val="00A0EA"/>
    <a:srgbClr val="B8E5FA"/>
    <a:srgbClr val="B9AE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2966" autoAdjust="0"/>
  </p:normalViewPr>
  <p:slideViewPr>
    <p:cSldViewPr>
      <p:cViewPr varScale="1">
        <p:scale>
          <a:sx n="106" d="100"/>
          <a:sy n="106" d="100"/>
        </p:scale>
        <p:origin x="1896" y="78"/>
      </p:cViewPr>
      <p:guideLst>
        <p:guide pos="2880"/>
        <p:guide pos="249"/>
        <p:guide pos="5511"/>
        <p:guide orient="horz" pos="2205"/>
        <p:guide orient="horz" pos="3974"/>
        <p:guide orient="horz" pos="164"/>
        <p:guide orient="horz" pos="9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391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font" Target="fonts/font1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font" Target="fonts/font1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20" Type="http://schemas.openxmlformats.org/officeDocument/2006/relationships/slide" Target="slides/slide19.xml"/><Relationship Id="rId41" Type="http://schemas.openxmlformats.org/officeDocument/2006/relationships/font" Target="fonts/font10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font" Target="fonts/font1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8C2A18E3-19DB-49B2-BCCA-9E1B37A831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81B6CB5-9141-47E0-B33B-94788125BD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9994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C687136D-52B5-4224-AB01-720A33507988}" type="datetimeFigureOut">
              <a:rPr lang="ko-KR" altLang="en-US" smtClean="0">
                <a:latin typeface="Pretendard Light" panose="02000403000000020004" pitchFamily="2" charset="-127"/>
                <a:ea typeface="Pretendard Light" panose="02000403000000020004" pitchFamily="2" charset="-127"/>
              </a:rPr>
              <a:t>2026-03-18</a:t>
            </a:fld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4D520D-1BEF-4859-B1DF-F225064729D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092F893-6D44-4675-AC09-F8F2405CE0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9994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0DC9C058-36F6-4DCF-8487-2F33489D976C}" type="slidenum">
              <a:rPr lang="ko-KR" altLang="en-US" smtClean="0">
                <a:latin typeface="Pretendard Light" panose="02000403000000020004" pitchFamily="2" charset="-127"/>
                <a:ea typeface="Pretendard Light" panose="02000403000000020004" pitchFamily="2" charset="-127"/>
              </a:rPr>
              <a:t>‹#›</a:t>
            </a:fld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53330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4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fld id="{BA645C55-63A6-42BF-8179-7E235E78D1F7}" type="datetimeFigureOut">
              <a:rPr lang="ko-KR" altLang="en-US" smtClean="0"/>
              <a:pPr/>
              <a:t>2026-03-18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38525" y="850900"/>
            <a:ext cx="3062288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5" y="3275966"/>
            <a:ext cx="7951470" cy="2680335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4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fld id="{6E6DCAB5-08ED-4120-AFE9-23C38EF8700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7614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0927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7840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5548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3273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6447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0252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5445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8402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874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6245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목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27107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1D2F7ADA-B57F-3D68-DE1A-BC817F3A70E9}"/>
              </a:ext>
            </a:extLst>
          </p:cNvPr>
          <p:cNvGrpSpPr/>
          <p:nvPr userDrawn="1"/>
        </p:nvGrpSpPr>
        <p:grpSpPr>
          <a:xfrm>
            <a:off x="381650" y="6511926"/>
            <a:ext cx="8380699" cy="346074"/>
            <a:chOff x="120015" y="6511927"/>
            <a:chExt cx="11951970" cy="34607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248B156A-FA50-7C48-AD4E-C992EC3DCC43}"/>
                </a:ext>
              </a:extLst>
            </p:cNvPr>
            <p:cNvSpPr/>
            <p:nvPr/>
          </p:nvSpPr>
          <p:spPr>
            <a:xfrm>
              <a:off x="5854888" y="6511928"/>
              <a:ext cx="482226" cy="3460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B7DB75D0-738E-6A5D-220D-8A591C474410}"/>
                </a:ext>
              </a:extLst>
            </p:cNvPr>
            <p:cNvCxnSpPr>
              <a:cxnSpLocks/>
            </p:cNvCxnSpPr>
            <p:nvPr/>
          </p:nvCxnSpPr>
          <p:spPr>
            <a:xfrm>
              <a:off x="120015" y="6511927"/>
              <a:ext cx="1195197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203DCBF-B170-6B99-9394-53C7B129D3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807267" y="6569547"/>
            <a:ext cx="1529467" cy="230832"/>
          </a:xfrm>
          <a:prstGeom prst="rect">
            <a:avLst/>
          </a:prstGeom>
          <a:noFill/>
          <a:ln>
            <a:noFill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>
              <a:defRPr/>
            </a:pPr>
            <a:fld id="{44EF3E24-D8C5-4368-940D-3A17FE9ED6A7}" type="slidenum">
              <a:rPr lang="ko-KR" altLang="en-US" sz="900" kern="1200" smtClean="0">
                <a:solidFill>
                  <a:srgbClr val="5A616B"/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rPr>
              <a:pPr algn="ctr">
                <a:defRPr/>
              </a:pPr>
              <a:t>‹#›</a:t>
            </a:fld>
            <a:endParaRPr lang="ko-KR" altLang="en-US" sz="900" kern="1200" dirty="0">
              <a:solidFill>
                <a:srgbClr val="5A616B"/>
              </a:solidFill>
              <a:latin typeface="Pretendard Light" panose="02000403000000020004" pitchFamily="2" charset="-127"/>
              <a:ea typeface="Pretendard Light" panose="02000403000000020004" pitchFamily="2" charset="-127"/>
              <a:cs typeface="Pretendard Light" panose="02000403000000020004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39E4677-22EF-3D09-0C3B-EE703EA2CB45}"/>
              </a:ext>
            </a:extLst>
          </p:cNvPr>
          <p:cNvGrpSpPr/>
          <p:nvPr userDrawn="1"/>
        </p:nvGrpSpPr>
        <p:grpSpPr>
          <a:xfrm>
            <a:off x="0" y="1"/>
            <a:ext cx="9144000" cy="792956"/>
            <a:chOff x="0" y="0"/>
            <a:chExt cx="9144000" cy="817581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98C9711-F245-FF27-E849-D4AED7AACDFB}"/>
                </a:ext>
              </a:extLst>
            </p:cNvPr>
            <p:cNvSpPr/>
            <p:nvPr userDrawn="1"/>
          </p:nvSpPr>
          <p:spPr>
            <a:xfrm>
              <a:off x="0" y="0"/>
              <a:ext cx="9144000" cy="8175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3A97635-A0D5-2CD2-0074-74EB4F9FE15B}"/>
                </a:ext>
              </a:extLst>
            </p:cNvPr>
            <p:cNvSpPr/>
            <p:nvPr userDrawn="1"/>
          </p:nvSpPr>
          <p:spPr>
            <a:xfrm>
              <a:off x="269135" y="0"/>
              <a:ext cx="494852" cy="817581"/>
            </a:xfrm>
            <a:prstGeom prst="rect">
              <a:avLst/>
            </a:prstGeom>
            <a:solidFill>
              <a:srgbClr val="2082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75A1AFE0-15EA-F8E8-CE64-C932F1A76264}"/>
                </a:ext>
              </a:extLst>
            </p:cNvPr>
            <p:cNvSpPr/>
            <p:nvPr userDrawn="1"/>
          </p:nvSpPr>
          <p:spPr>
            <a:xfrm>
              <a:off x="269135" y="742950"/>
              <a:ext cx="494852" cy="746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50B7DE56-8041-7D58-CEC7-93C3CB0288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32864" r="14775" b="19430"/>
          <a:stretch/>
        </p:blipFill>
        <p:spPr>
          <a:xfrm>
            <a:off x="6956611" y="0"/>
            <a:ext cx="2187389" cy="79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316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237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jpeg"/><Relationship Id="rId3" Type="http://schemas.openxmlformats.org/officeDocument/2006/relationships/image" Target="../media/image21.png"/><Relationship Id="rId21" Type="http://schemas.openxmlformats.org/officeDocument/2006/relationships/image" Target="../media/image37.pn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10.png"/><Relationship Id="rId4" Type="http://schemas.openxmlformats.org/officeDocument/2006/relationships/image" Target="../media/image22.jpeg"/><Relationship Id="rId9" Type="http://schemas.openxmlformats.org/officeDocument/2006/relationships/image" Target="../media/image27.gif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ultra.gnu.ac.kr/main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그림 59">
            <a:extLst>
              <a:ext uri="{FF2B5EF4-FFF2-40B4-BE49-F238E27FC236}">
                <a16:creationId xmlns:a16="http://schemas.microsoft.com/office/drawing/2014/main" id="{FDD33AEE-F5E7-3718-51E9-FE6573CDD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그림 8" descr="장난감, 스크린샷이(가) 표시된 사진&#10;&#10;자동 생성된 설명">
            <a:extLst>
              <a:ext uri="{FF2B5EF4-FFF2-40B4-BE49-F238E27FC236}">
                <a16:creationId xmlns:a16="http://schemas.microsoft.com/office/drawing/2014/main" id="{1FEF1571-CC3A-B2BD-8CC7-E04C82D1C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2941BE96-F1A6-8AFE-1B57-9DBCA5B58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1" t="72050" r="14339" b="19550"/>
          <a:stretch/>
        </p:blipFill>
        <p:spPr>
          <a:xfrm>
            <a:off x="509585" y="6493380"/>
            <a:ext cx="1470805" cy="255792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A431F651-CF79-8BFE-5B97-9D4B0993A08A}"/>
              </a:ext>
            </a:extLst>
          </p:cNvPr>
          <p:cNvSpPr txBox="1"/>
          <p:nvPr/>
        </p:nvSpPr>
        <p:spPr>
          <a:xfrm>
            <a:off x="725294" y="1310755"/>
            <a:ext cx="5934938" cy="1631216"/>
          </a:xfrm>
          <a:prstGeom prst="rect">
            <a:avLst/>
          </a:prstGeom>
          <a:noFill/>
          <a:effectLst/>
        </p:spPr>
        <p:txBody>
          <a:bodyPr wrap="square" rtlCol="0" anchor="b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2026</a:t>
            </a:r>
            <a:r>
              <a:rPr kumimoji="0" lang="ko-KR" altLang="en-US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학년도</a:t>
            </a:r>
            <a:endParaRPr kumimoji="0" lang="en-US" altLang="ko-KR" sz="280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0" i="0" u="none" strike="noStrike" kern="1200" cap="none" spc="-3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반도체특성화대학지원사업단</a:t>
            </a:r>
            <a:endParaRPr kumimoji="0" lang="en-US" altLang="ko-KR" sz="3600" b="0" i="0" u="none" strike="noStrike" kern="1200" cap="none" spc="-3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spc="-30" dirty="0" smtClean="0">
                <a:solidFill>
                  <a:prstClr val="whit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오리엔테이션</a:t>
            </a:r>
            <a:endParaRPr kumimoji="0" lang="en-US" altLang="ko-KR" sz="3600" b="0" i="0" u="none" strike="noStrike" kern="1200" cap="none" spc="-3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E10423-9CCE-4384-CE9F-3FCE3B2892EC}"/>
              </a:ext>
            </a:extLst>
          </p:cNvPr>
          <p:cNvSpPr txBox="1"/>
          <p:nvPr/>
        </p:nvSpPr>
        <p:spPr>
          <a:xfrm>
            <a:off x="719399" y="5265383"/>
            <a:ext cx="154561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400" b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2026.</a:t>
            </a:r>
            <a:r>
              <a:rPr kumimoji="0" lang="en-US" altLang="ko-KR" sz="1800" i="0" u="none" strike="noStrike" kern="1200" cap="none" spc="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 </a:t>
            </a:r>
            <a:r>
              <a:rPr lang="en-US" altLang="ko-KR" sz="1800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3</a:t>
            </a: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.</a:t>
            </a:r>
            <a:r>
              <a:rPr kumimoji="0" lang="en-US" altLang="ko-KR" sz="1800" i="0" u="none" strike="noStrike" kern="1200" cap="none" spc="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 </a:t>
            </a:r>
            <a:r>
              <a:rPr lang="en-US" altLang="ko-KR" sz="1800" dirty="0" smtClean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18</a:t>
            </a: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.</a:t>
            </a:r>
            <a:endParaRPr kumimoji="0" lang="en-US" altLang="ko-KR" sz="18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F4E47F"/>
              </a:solidFill>
              <a:effectLst/>
              <a:uLnTx/>
              <a:uFillTx/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D2118FF8-2108-1196-C833-36D94ED25994}"/>
              </a:ext>
            </a:extLst>
          </p:cNvPr>
          <p:cNvCxnSpPr>
            <a:cxnSpLocks/>
          </p:cNvCxnSpPr>
          <p:nvPr/>
        </p:nvCxnSpPr>
        <p:spPr>
          <a:xfrm>
            <a:off x="824810" y="3000928"/>
            <a:ext cx="3558540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bg1"/>
                </a:gs>
                <a:gs pos="100000">
                  <a:srgbClr val="2082C6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사각형: 둥근 위쪽 모서리 55">
            <a:extLst>
              <a:ext uri="{FF2B5EF4-FFF2-40B4-BE49-F238E27FC236}">
                <a16:creationId xmlns:a16="http://schemas.microsoft.com/office/drawing/2014/main" id="{D86356B1-FF0A-F844-7A97-7E86B3A0B66F}"/>
              </a:ext>
            </a:extLst>
          </p:cNvPr>
          <p:cNvSpPr/>
          <p:nvPr/>
        </p:nvSpPr>
        <p:spPr>
          <a:xfrm rot="5400000">
            <a:off x="1784873" y="-1013743"/>
            <a:ext cx="390255" cy="396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1025" name="그림 1024">
            <a:extLst>
              <a:ext uri="{FF2B5EF4-FFF2-40B4-BE49-F238E27FC236}">
                <a16:creationId xmlns:a16="http://schemas.microsoft.com/office/drawing/2014/main" id="{B96FCD84-5100-F17E-62DC-802173D039C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8" y="828000"/>
            <a:ext cx="896325" cy="27651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70BB618-5DA8-BFF9-A154-692F0A5EC173}"/>
              </a:ext>
            </a:extLst>
          </p:cNvPr>
          <p:cNvSpPr txBox="1"/>
          <p:nvPr/>
        </p:nvSpPr>
        <p:spPr>
          <a:xfrm>
            <a:off x="691704" y="3225215"/>
            <a:ext cx="2215671" cy="181588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주관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경상국립대학교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참여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1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국립부경대학교</a:t>
            </a: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총괄 책임자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강석근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교수</a:t>
            </a: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특성화 분야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 </a:t>
            </a:r>
            <a:r>
              <a:rPr kumimoji="0" lang="ko-KR" altLang="en-US" sz="1600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패키징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·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테스트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9821" y="6456475"/>
            <a:ext cx="1492752" cy="31099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7"/>
          <a:srcRect t="21910" b="20530"/>
          <a:stretch/>
        </p:blipFill>
        <p:spPr>
          <a:xfrm>
            <a:off x="1619672" y="828000"/>
            <a:ext cx="1597161" cy="24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3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41069"/>
            <a:ext cx="1318310" cy="180606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500" b="1" i="0" u="none" strike="noStrike" kern="1200" cap="none" spc="-70" normalizeH="0" baseline="0" noProof="0" dirty="0">
                <a:ln>
                  <a:prstDash val="solid"/>
                </a:ln>
                <a:solidFill>
                  <a:srgbClr val="25A1DD"/>
                </a:solidFill>
                <a:effectLst/>
                <a:uLnTx/>
                <a:uFillTx/>
                <a:latin typeface="KoPubWorld바탕체 Bold" panose="00000800000000000000" pitchFamily="2" charset="-127"/>
                <a:ea typeface="KoPubWorld바탕체 Bold" panose="00000800000000000000"/>
                <a:cs typeface="Arial" pitchFamily="34" charset="0"/>
              </a:rPr>
              <a:t>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14847" y="1599616"/>
            <a:ext cx="2564805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Pretendard" panose="02000503000000020004" pitchFamily="50" charset="-127"/>
              </a:rPr>
              <a:t>사업개요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52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152" name="그룹 151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154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2345194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극한환경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반도체의 필요성</a:t>
              </a:r>
            </a:p>
          </p:txBody>
        </p:sp>
      </p:grpSp>
      <p:pic>
        <p:nvPicPr>
          <p:cNvPr id="160" name="그림 15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CE0EA975-575D-2229-3A95-4BAA9A58795D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20A869B0-8BC7-10E0-D86B-81BB6510ED40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34" name="사각형: 둥근 위쪽 모서리 33">
                <a:extLst>
                  <a:ext uri="{FF2B5EF4-FFF2-40B4-BE49-F238E27FC236}">
                    <a16:creationId xmlns:a16="http://schemas.microsoft.com/office/drawing/2014/main" id="{CE5BBC6D-1681-ADCC-DB54-FBBDADA9606E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726DBBF-1B0D-5301-AD3B-2F998AB239EC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6" name="사각형: 둥근 위쪽 모서리 35">
                <a:extLst>
                  <a:ext uri="{FF2B5EF4-FFF2-40B4-BE49-F238E27FC236}">
                    <a16:creationId xmlns:a16="http://schemas.microsoft.com/office/drawing/2014/main" id="{3C40446D-3352-AA6F-9801-C4BEC768C246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4D6A2B21-DCCD-C0E2-7093-C69871DD4BAB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31" name="사각형: 둥근 위쪽 모서리 30">
                <a:extLst>
                  <a:ext uri="{FF2B5EF4-FFF2-40B4-BE49-F238E27FC236}">
                    <a16:creationId xmlns:a16="http://schemas.microsoft.com/office/drawing/2014/main" id="{B161C2D2-88F4-0979-F15A-8B4ADEAE769E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2E3A64B9-8A26-B4F1-74B6-47B64316EE57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3" name="사각형: 둥근 위쪽 모서리 32">
                <a:extLst>
                  <a:ext uri="{FF2B5EF4-FFF2-40B4-BE49-F238E27FC236}">
                    <a16:creationId xmlns:a16="http://schemas.microsoft.com/office/drawing/2014/main" id="{A3C910E6-97C2-8F4B-E05B-B5933F86C158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7AB63948-A587-8DD8-0852-D228C0CFD217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20" name="사각형: 둥근 위쪽 모서리 19">
                <a:extLst>
                  <a:ext uri="{FF2B5EF4-FFF2-40B4-BE49-F238E27FC236}">
                    <a16:creationId xmlns:a16="http://schemas.microsoft.com/office/drawing/2014/main" id="{09B6C2E9-1B6B-B325-9DB0-769E42AD3096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91F4FA7-D43B-30A9-B2A4-4E931390936B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5" name="사각형: 둥근 위쪽 모서리 24">
                <a:extLst>
                  <a:ext uri="{FF2B5EF4-FFF2-40B4-BE49-F238E27FC236}">
                    <a16:creationId xmlns:a16="http://schemas.microsoft.com/office/drawing/2014/main" id="{C71C415C-F5A5-AE8C-A5D0-62FB7A4A5429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CB7DD5F-CA10-A5BC-0D3D-C9897ED7EE85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D5DFE7E4-993C-0F59-B7C0-A5C52E0CC8BB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E5CF533-5AF5-B46A-0129-ECE554A340E4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266AD8E9-FAB7-FCC8-7384-73A2E3F97A20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D40A7022-A688-F7F5-365B-EE2C93F2D3E3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" name="사각형: 둥근 위쪽 모서리 7">
                <a:extLst>
                  <a:ext uri="{FF2B5EF4-FFF2-40B4-BE49-F238E27FC236}">
                    <a16:creationId xmlns:a16="http://schemas.microsoft.com/office/drawing/2014/main" id="{89CF0393-7870-08A7-CF87-4B3CE8A6AE25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96AE78C-A3A2-8C8F-6776-A7EA9D9CDCBF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16E97B77-D143-BF47-4620-295A9038DDE7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grpSp>
        <p:nvGrpSpPr>
          <p:cNvPr id="12" name="그룹 11"/>
          <p:cNvGrpSpPr/>
          <p:nvPr/>
        </p:nvGrpSpPr>
        <p:grpSpPr>
          <a:xfrm>
            <a:off x="1110241" y="2002215"/>
            <a:ext cx="7058931" cy="4131722"/>
            <a:chOff x="717660" y="1739380"/>
            <a:chExt cx="7765640" cy="4545372"/>
          </a:xfrm>
        </p:grpSpPr>
        <p:pic>
          <p:nvPicPr>
            <p:cNvPr id="39" name="그림 38" descr="텍스트, 스크린샷이(가) 표시된 사진&#10;&#10;자동 생성된 설명">
              <a:extLst>
                <a:ext uri="{FF2B5EF4-FFF2-40B4-BE49-F238E27FC236}">
                  <a16:creationId xmlns:a16="http://schemas.microsoft.com/office/drawing/2014/main" id="{E1EA5F0A-68FF-466C-3E20-082E76719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66" y="1739380"/>
              <a:ext cx="3595307" cy="2198446"/>
            </a:xfrm>
            <a:prstGeom prst="roundRect">
              <a:avLst>
                <a:gd name="adj" fmla="val 6788"/>
              </a:avLst>
            </a:prstGeom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756774" y="1752096"/>
              <a:ext cx="3594099" cy="2191187"/>
            </a:xfrm>
            <a:prstGeom prst="roundRect">
              <a:avLst>
                <a:gd name="adj" fmla="val 7880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4"/>
            <a:srcRect l="5941" r="12846" b="19349"/>
            <a:stretch/>
          </p:blipFill>
          <p:spPr>
            <a:xfrm>
              <a:off x="4894395" y="4067584"/>
              <a:ext cx="3586492" cy="2058853"/>
            </a:xfrm>
            <a:prstGeom prst="roundRect">
              <a:avLst>
                <a:gd name="adj" fmla="val 7784"/>
              </a:avLst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 rotWithShape="1">
            <a:blip r:embed="rId5"/>
            <a:srcRect b="6574"/>
            <a:stretch/>
          </p:blipFill>
          <p:spPr>
            <a:xfrm>
              <a:off x="717660" y="4076633"/>
              <a:ext cx="3586492" cy="2165090"/>
            </a:xfrm>
            <a:prstGeom prst="roundRect">
              <a:avLst>
                <a:gd name="adj" fmla="val 5159"/>
              </a:avLst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717660" y="5278912"/>
              <a:ext cx="3586492" cy="52322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극한의 압력이나 수분</a:t>
              </a:r>
              <a: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,</a:t>
              </a:r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화학적 노출 등과 같은 가혹한 환경에서의 구동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894395" y="5504682"/>
              <a:ext cx="3586492" cy="33859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고전압 및 고전류를 처리할 수 있는 능력 요구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6"/>
            <a:srcRect t="-5353" b="5353"/>
            <a:stretch/>
          </p:blipFill>
          <p:spPr>
            <a:xfrm>
              <a:off x="4894395" y="1933009"/>
              <a:ext cx="3588905" cy="2017547"/>
            </a:xfrm>
            <a:prstGeom prst="roundRect">
              <a:avLst>
                <a:gd name="adj" fmla="val 6753"/>
              </a:avLst>
            </a:prstGeom>
          </p:spPr>
        </p:pic>
        <p:sp>
          <p:nvSpPr>
            <p:cNvPr id="38" name="사각형: 둥근 위쪽 모서리 37">
              <a:extLst>
                <a:ext uri="{FF2B5EF4-FFF2-40B4-BE49-F238E27FC236}">
                  <a16:creationId xmlns:a16="http://schemas.microsoft.com/office/drawing/2014/main" id="{17CFC13D-2B33-BDBC-FF09-1D11191BF665}"/>
                </a:ext>
              </a:extLst>
            </p:cNvPr>
            <p:cNvSpPr/>
            <p:nvPr/>
          </p:nvSpPr>
          <p:spPr>
            <a:xfrm>
              <a:off x="756774" y="1742064"/>
              <a:ext cx="3594099" cy="464458"/>
            </a:xfrm>
            <a:prstGeom prst="round2SameRect">
              <a:avLst>
                <a:gd name="adj1" fmla="val 20769"/>
                <a:gd name="adj2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1742543" y="1791866"/>
              <a:ext cx="1544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방사선 저항성</a:t>
              </a:r>
              <a:endParaRPr lang="en-US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751152" y="2203171"/>
              <a:ext cx="3599721" cy="307777"/>
            </a:xfrm>
            <a:prstGeom prst="rect">
              <a:avLst/>
            </a:prstGeom>
            <a:solidFill>
              <a:srgbClr val="0070C0">
                <a:alpha val="36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우주나 원자력 환경 등의 방사선 노출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3" name="모서리가 둥근 직사각형 12">
              <a:extLst>
                <a:ext uri="{FF2B5EF4-FFF2-40B4-BE49-F238E27FC236}">
                  <a16:creationId xmlns:a16="http://schemas.microsoft.com/office/drawing/2014/main" id="{6C920B28-B7D3-FC78-7691-08D6DCA012D1}"/>
                </a:ext>
              </a:extLst>
            </p:cNvPr>
            <p:cNvSpPr/>
            <p:nvPr/>
          </p:nvSpPr>
          <p:spPr>
            <a:xfrm>
              <a:off x="4886788" y="1752096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사각형: 둥근 위쪽 모서리 43">
              <a:extLst>
                <a:ext uri="{FF2B5EF4-FFF2-40B4-BE49-F238E27FC236}">
                  <a16:creationId xmlns:a16="http://schemas.microsoft.com/office/drawing/2014/main" id="{AF29C637-D9FD-D387-E6D8-73353734217B}"/>
                </a:ext>
              </a:extLst>
            </p:cNvPr>
            <p:cNvSpPr/>
            <p:nvPr/>
          </p:nvSpPr>
          <p:spPr>
            <a:xfrm>
              <a:off x="4894395" y="1742064"/>
              <a:ext cx="3586492" cy="464458"/>
            </a:xfrm>
            <a:prstGeom prst="round2SameRect">
              <a:avLst>
                <a:gd name="adj1" fmla="val 20769"/>
                <a:gd name="adj2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7BE2B97C-6387-42C3-38DE-85668389D37F}"/>
                </a:ext>
              </a:extLst>
            </p:cNvPr>
            <p:cNvSpPr/>
            <p:nvPr/>
          </p:nvSpPr>
          <p:spPr>
            <a:xfrm>
              <a:off x="5747522" y="1791866"/>
              <a:ext cx="18726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고온 및 저온 내성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68B0EFD2-BC87-2C76-B4B6-6187FB12BA2D}"/>
                </a:ext>
              </a:extLst>
            </p:cNvPr>
            <p:cNvSpPr/>
            <p:nvPr/>
          </p:nvSpPr>
          <p:spPr>
            <a:xfrm>
              <a:off x="4882372" y="2203171"/>
              <a:ext cx="3599721" cy="52322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매우 높은 온도나 매우 낮은 온도에서도 </a:t>
              </a:r>
              <a: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/>
              </a:r>
              <a:b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</a:br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정상적으로 작동 필요</a:t>
              </a:r>
              <a:endParaRPr lang="en-US" altLang="ko-KR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9" name="모서리가 둥근 직사각형 12">
              <a:extLst>
                <a:ext uri="{FF2B5EF4-FFF2-40B4-BE49-F238E27FC236}">
                  <a16:creationId xmlns:a16="http://schemas.microsoft.com/office/drawing/2014/main" id="{EB1E1FA2-9C22-910D-E8E8-354E293FB598}"/>
                </a:ext>
              </a:extLst>
            </p:cNvPr>
            <p:cNvSpPr/>
            <p:nvPr/>
          </p:nvSpPr>
          <p:spPr>
            <a:xfrm>
              <a:off x="4886788" y="4085721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사각형: 둥근 위쪽 모서리 49">
              <a:extLst>
                <a:ext uri="{FF2B5EF4-FFF2-40B4-BE49-F238E27FC236}">
                  <a16:creationId xmlns:a16="http://schemas.microsoft.com/office/drawing/2014/main" id="{FEFEFBFC-8B25-347E-FE21-074B3F165187}"/>
                </a:ext>
              </a:extLst>
            </p:cNvPr>
            <p:cNvSpPr/>
            <p:nvPr/>
          </p:nvSpPr>
          <p:spPr>
            <a:xfrm>
              <a:off x="4894395" y="5810262"/>
              <a:ext cx="3586492" cy="464458"/>
            </a:xfrm>
            <a:prstGeom prst="round2SameRect">
              <a:avLst>
                <a:gd name="adj1" fmla="val 0"/>
                <a:gd name="adj2" fmla="val 22559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91BE804F-A6A4-DA8C-C9E6-FFC23224B27E}"/>
                </a:ext>
              </a:extLst>
            </p:cNvPr>
            <p:cNvSpPr/>
            <p:nvPr/>
          </p:nvSpPr>
          <p:spPr>
            <a:xfrm>
              <a:off x="5277099" y="5860064"/>
              <a:ext cx="285526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고전압 및 </a:t>
              </a:r>
              <a:r>
                <a:rPr lang="ko-KR" altLang="en-US" sz="2000" b="1" spc="-3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고전류</a:t>
              </a:r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처리 능력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57" name="모서리가 둥근 직사각형 12">
              <a:extLst>
                <a:ext uri="{FF2B5EF4-FFF2-40B4-BE49-F238E27FC236}">
                  <a16:creationId xmlns:a16="http://schemas.microsoft.com/office/drawing/2014/main" id="{4EE9A856-958E-FB1D-065E-ABE706742A7A}"/>
                </a:ext>
              </a:extLst>
            </p:cNvPr>
            <p:cNvSpPr/>
            <p:nvPr/>
          </p:nvSpPr>
          <p:spPr>
            <a:xfrm>
              <a:off x="717660" y="4085721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사각형: 둥근 위쪽 모서리 57">
              <a:extLst>
                <a:ext uri="{FF2B5EF4-FFF2-40B4-BE49-F238E27FC236}">
                  <a16:creationId xmlns:a16="http://schemas.microsoft.com/office/drawing/2014/main" id="{67DFF353-6D86-6CD0-DE81-C7C86DD2ECB5}"/>
                </a:ext>
              </a:extLst>
            </p:cNvPr>
            <p:cNvSpPr/>
            <p:nvPr/>
          </p:nvSpPr>
          <p:spPr>
            <a:xfrm>
              <a:off x="725267" y="5820294"/>
              <a:ext cx="3586492" cy="464458"/>
            </a:xfrm>
            <a:prstGeom prst="round2SameRect">
              <a:avLst>
                <a:gd name="adj1" fmla="val 0"/>
                <a:gd name="adj2" fmla="val 2666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3253F5F3-BD90-46EA-7136-B90114C8111D}"/>
                </a:ext>
              </a:extLst>
            </p:cNvPr>
            <p:cNvSpPr/>
            <p:nvPr/>
          </p:nvSpPr>
          <p:spPr>
            <a:xfrm>
              <a:off x="1578394" y="5849058"/>
              <a:ext cx="18726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내구성 및 신뢰성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054F9A72-2BC9-8A55-4A9F-48CEC4658A8D}"/>
                </a:ext>
              </a:extLst>
            </p:cNvPr>
            <p:cNvGrpSpPr/>
            <p:nvPr/>
          </p:nvGrpSpPr>
          <p:grpSpPr>
            <a:xfrm>
              <a:off x="3690189" y="3101342"/>
              <a:ext cx="1872494" cy="1849089"/>
              <a:chOff x="3751082" y="3101342"/>
              <a:chExt cx="1872494" cy="1849089"/>
            </a:xfrm>
            <a:effectLst>
              <a:outerShdw blurRad="317500" dist="38100" dir="5400000" algn="t" rotWithShape="0">
                <a:prstClr val="black">
                  <a:alpha val="55000"/>
                </a:prstClr>
              </a:outerShdw>
            </a:effectLst>
          </p:grpSpPr>
          <p:grpSp>
            <p:nvGrpSpPr>
              <p:cNvPr id="63" name="그룹 62">
                <a:extLst>
                  <a:ext uri="{FF2B5EF4-FFF2-40B4-BE49-F238E27FC236}">
                    <a16:creationId xmlns:a16="http://schemas.microsoft.com/office/drawing/2014/main" id="{7B38477A-B581-3C9B-2BA2-CC93DB256D7A}"/>
                  </a:ext>
                </a:extLst>
              </p:cNvPr>
              <p:cNvGrpSpPr/>
              <p:nvPr/>
            </p:nvGrpSpPr>
            <p:grpSpPr>
              <a:xfrm>
                <a:off x="3751082" y="3101342"/>
                <a:ext cx="1872494" cy="1849089"/>
                <a:chOff x="3970042" y="3317560"/>
                <a:chExt cx="1434579" cy="1416647"/>
              </a:xfrm>
            </p:grpSpPr>
            <p:pic>
              <p:nvPicPr>
                <p:cNvPr id="28" name="그림 27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7632" r="26152"/>
                <a:stretch/>
              </p:blipFill>
              <p:spPr>
                <a:xfrm>
                  <a:off x="3987974" y="3317560"/>
                  <a:ext cx="1416647" cy="1416647"/>
                </a:xfrm>
                <a:prstGeom prst="ellipse">
                  <a:avLst/>
                </a:prstGeom>
              </p:spPr>
            </p:pic>
            <p:sp>
              <p:nvSpPr>
                <p:cNvPr id="62" name="타원 61">
                  <a:extLst>
                    <a:ext uri="{FF2B5EF4-FFF2-40B4-BE49-F238E27FC236}">
                      <a16:creationId xmlns:a16="http://schemas.microsoft.com/office/drawing/2014/main" id="{F327AA6F-C1CB-562F-0EA2-AF76C7717B21}"/>
                    </a:ext>
                  </a:extLst>
                </p:cNvPr>
                <p:cNvSpPr/>
                <p:nvPr/>
              </p:nvSpPr>
              <p:spPr>
                <a:xfrm>
                  <a:off x="3970042" y="3317560"/>
                  <a:ext cx="1416647" cy="1416647"/>
                </a:xfrm>
                <a:prstGeom prst="ellipse">
                  <a:avLst/>
                </a:prstGeom>
                <a:solidFill>
                  <a:schemeClr val="tx1">
                    <a:alpha val="19000"/>
                  </a:schemeClr>
                </a:solidFill>
                <a:ln w="50800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AC913E-EC02-0155-3F9F-ACC65E1C5499}"/>
                  </a:ext>
                </a:extLst>
              </p:cNvPr>
              <p:cNvSpPr txBox="1"/>
              <p:nvPr/>
            </p:nvSpPr>
            <p:spPr>
              <a:xfrm>
                <a:off x="4051086" y="3482720"/>
                <a:ext cx="1235916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b="1" spc="-30" dirty="0">
                    <a:ln w="6350">
                      <a:solidFill>
                        <a:srgbClr val="00B0F0">
                          <a:alpha val="6300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101600" dist="38100" dir="5400000" algn="t" rotWithShape="0">
                        <a:prstClr val="black"/>
                      </a:outerShdw>
                    </a:effectLst>
                    <a:latin typeface="Pretendard" panose="02000503000000020004" pitchFamily="2" charset="-127"/>
                    <a:ea typeface="Pretendard" panose="02000503000000020004" pitchFamily="2" charset="-127"/>
                    <a:cs typeface="Pretendard SemiBold" panose="02000703000000020004" pitchFamily="2" charset="-127"/>
                  </a:rPr>
                  <a:t>반도체</a:t>
                </a:r>
                <a:endParaRPr lang="en-US" altLang="ko-KR" sz="3200" b="1" spc="-30" dirty="0">
                  <a:ln w="6350">
                    <a:solidFill>
                      <a:srgbClr val="00B0F0">
                        <a:alpha val="6300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01600" dist="38100" dir="5400000" algn="t" rotWithShape="0">
                      <a:prstClr val="black"/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endParaRPr>
              </a:p>
              <a:p>
                <a:pPr algn="ctr"/>
                <a:r>
                  <a:rPr lang="ko-KR" altLang="en-US" sz="3200" b="1" spc="-30" dirty="0">
                    <a:ln w="6350">
                      <a:solidFill>
                        <a:srgbClr val="00B0F0">
                          <a:alpha val="6300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101600" dist="38100" dir="5400000" algn="t" rotWithShape="0">
                        <a:prstClr val="black"/>
                      </a:outerShdw>
                    </a:effectLst>
                    <a:latin typeface="Pretendard" panose="02000503000000020004" pitchFamily="2" charset="-127"/>
                    <a:ea typeface="Pretendard" panose="02000503000000020004" pitchFamily="2" charset="-127"/>
                    <a:cs typeface="Pretendard SemiBold" panose="02000703000000020004" pitchFamily="2" charset="-127"/>
                  </a:rPr>
                  <a:t>패키징</a:t>
                </a:r>
                <a:endParaRPr lang="en-US" altLang="ko-KR" sz="3200" b="1" spc="-30" dirty="0">
                  <a:ln w="6350">
                    <a:solidFill>
                      <a:srgbClr val="00B0F0">
                        <a:alpha val="6300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01600" dist="38100" dir="5400000" algn="t" rotWithShape="0">
                      <a:prstClr val="black"/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endParaRPr>
              </a:p>
            </p:txBody>
          </p:sp>
        </p:grpSp>
      </p:grpSp>
      <p:sp>
        <p:nvSpPr>
          <p:cNvPr id="9" name="AutoShape 2" descr="Packaging Approaches to Gallium Nitride (GaN) Products | TechInsigh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9D981E71-4238-3567-B527-99FE1F8287E2}"/>
              </a:ext>
            </a:extLst>
          </p:cNvPr>
          <p:cNvSpPr/>
          <p:nvPr/>
        </p:nvSpPr>
        <p:spPr>
          <a:xfrm>
            <a:off x="747907" y="1747100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68659CF-4C38-A73C-EFA6-15DC49B624D0}"/>
              </a:ext>
            </a:extLst>
          </p:cNvPr>
          <p:cNvSpPr txBox="1"/>
          <p:nvPr/>
        </p:nvSpPr>
        <p:spPr>
          <a:xfrm>
            <a:off x="976585" y="1683918"/>
            <a:ext cx="7159011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defTabSz="914400" latinLnBrk="1">
              <a:defRPr/>
            </a:pP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극한환경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반도체 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: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우주항공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원전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극지 및 심해 개발 등에서도 정상적으로 동작하는 반도체</a:t>
            </a:r>
          </a:p>
        </p:txBody>
      </p:sp>
      <p:sp>
        <p:nvSpPr>
          <p:cNvPr id="68" name="사각형: 둥근 모서리 50">
            <a:extLst>
              <a:ext uri="{FF2B5EF4-FFF2-40B4-BE49-F238E27FC236}">
                <a16:creationId xmlns:a16="http://schemas.microsoft.com/office/drawing/2014/main" id="{8AA4BE85-FC0A-CCD3-8F44-8F78FC8E7032}"/>
              </a:ext>
            </a:extLst>
          </p:cNvPr>
          <p:cNvSpPr/>
          <p:nvPr/>
        </p:nvSpPr>
        <p:spPr>
          <a:xfrm flipH="1">
            <a:off x="171903" y="6161908"/>
            <a:ext cx="8768373" cy="364674"/>
          </a:xfrm>
          <a:prstGeom prst="roundRect">
            <a:avLst>
              <a:gd name="adj" fmla="val 50000"/>
            </a:avLst>
          </a:prstGeom>
          <a:solidFill>
            <a:srgbClr val="203864">
              <a:alpha val="1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>
              <a:spcAft>
                <a:spcPts val="500"/>
              </a:spcAft>
              <a:defRPr/>
            </a:pP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극한환경에서 반도체 칩 보호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전기적 연결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효과적 방열 기능 제공을 위하여 반도체 </a:t>
            </a: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패키징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기술은 매우 중요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47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CCF5FB-6E1C-01F9-D770-D35CB9188394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E09E3DF4-615A-F2CE-0374-596CB433727D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5" name="사각형: 둥근 위쪽 모서리 94">
                <a:extLst>
                  <a:ext uri="{FF2B5EF4-FFF2-40B4-BE49-F238E27FC236}">
                    <a16:creationId xmlns:a16="http://schemas.microsoft.com/office/drawing/2014/main" id="{B8C93B54-DFAC-D72A-BE91-ED947C131D7F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0B35E621-067D-84F8-5F82-09134C798798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7" name="사각형: 둥근 위쪽 모서리 96">
                <a:extLst>
                  <a:ext uri="{FF2B5EF4-FFF2-40B4-BE49-F238E27FC236}">
                    <a16:creationId xmlns:a16="http://schemas.microsoft.com/office/drawing/2014/main" id="{6396CBC6-C8D2-3A22-EB0D-9D19441562B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8BCC9BBB-6854-CE80-4ACC-E2B666C2AE8C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" name="사각형: 둥근 위쪽 모서리 6">
                <a:extLst>
                  <a:ext uri="{FF2B5EF4-FFF2-40B4-BE49-F238E27FC236}">
                    <a16:creationId xmlns:a16="http://schemas.microsoft.com/office/drawing/2014/main" id="{09498C77-9F37-FCD2-8236-260997F3CFD2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579D031-35D5-FD09-2A3B-215A016B14B0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1" name="사각형: 둥근 위쪽 모서리 10">
                <a:extLst>
                  <a:ext uri="{FF2B5EF4-FFF2-40B4-BE49-F238E27FC236}">
                    <a16:creationId xmlns:a16="http://schemas.microsoft.com/office/drawing/2014/main" id="{CAE78563-ACC6-F26E-9185-80544102169F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D1625834-9B61-F2AB-1440-08755854808F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2" name="사각형: 둥근 위쪽 모서리 91">
                <a:extLst>
                  <a:ext uri="{FF2B5EF4-FFF2-40B4-BE49-F238E27FC236}">
                    <a16:creationId xmlns:a16="http://schemas.microsoft.com/office/drawing/2014/main" id="{AB4405CB-BE71-088A-1485-E3A1558E7032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29CEA0C7-AA2B-49F8-00F1-5FCD82604F42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4" name="사각형: 둥근 위쪽 모서리 93">
                <a:extLst>
                  <a:ext uri="{FF2B5EF4-FFF2-40B4-BE49-F238E27FC236}">
                    <a16:creationId xmlns:a16="http://schemas.microsoft.com/office/drawing/2014/main" id="{E5A96D81-46DF-D05D-AC14-657F3B73968A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9831EE20-0DC7-E68A-45A1-F823B9B35439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9" name="사각형: 둥근 위쪽 모서리 88">
                <a:extLst>
                  <a:ext uri="{FF2B5EF4-FFF2-40B4-BE49-F238E27FC236}">
                    <a16:creationId xmlns:a16="http://schemas.microsoft.com/office/drawing/2014/main" id="{EE2FD687-055D-1BE6-4DA4-DA184737C41E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C6FF0258-F3DC-1ADA-2E6E-20E71548E0E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1" name="사각형: 둥근 위쪽 모서리 90">
                <a:extLst>
                  <a:ext uri="{FF2B5EF4-FFF2-40B4-BE49-F238E27FC236}">
                    <a16:creationId xmlns:a16="http://schemas.microsoft.com/office/drawing/2014/main" id="{764D555E-CCAB-3B0D-029B-59E2956B68B6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1CE0C33F-6503-3776-4AFD-FC72BB9D1986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6" name="사각형: 둥근 위쪽 모서리 85">
                <a:extLst>
                  <a:ext uri="{FF2B5EF4-FFF2-40B4-BE49-F238E27FC236}">
                    <a16:creationId xmlns:a16="http://schemas.microsoft.com/office/drawing/2014/main" id="{E7C19DFE-6076-A989-29D2-08721CA8A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48F6A97-5D16-B399-4845-68F11256D404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8" name="사각형: 둥근 위쪽 모서리 87">
                <a:extLst>
                  <a:ext uri="{FF2B5EF4-FFF2-40B4-BE49-F238E27FC236}">
                    <a16:creationId xmlns:a16="http://schemas.microsoft.com/office/drawing/2014/main" id="{E6F981A9-C811-8BFD-6586-D7DB4A373CF9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grpSp>
        <p:nvGrpSpPr>
          <p:cNvPr id="152" name="그룹 151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154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404117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국내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생태계와 동남권 산업과의 연계성</a:t>
              </a:r>
            </a:p>
          </p:txBody>
        </p:sp>
      </p:grpSp>
      <p:pic>
        <p:nvPicPr>
          <p:cNvPr id="160" name="그림 15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4566305" y="1964429"/>
            <a:ext cx="4567121" cy="1058709"/>
          </a:xfrm>
          <a:prstGeom prst="roundRect">
            <a:avLst>
              <a:gd name="adj" fmla="val 503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삼성전자 클러스터 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기흥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화성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평택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천안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온양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SK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하이닉스 클러스터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이천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용인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청주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팹리스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클러스터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서울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판교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전력반도체 특화 단지 연계 반도체 패키징 거점 조성 필요 </a:t>
            </a:r>
            <a:r>
              <a:rPr lang="en-US" altLang="ko-KR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동남권</a:t>
            </a:r>
            <a:r>
              <a:rPr lang="en-US" altLang="ko-KR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 </a:t>
            </a:r>
            <a:endParaRPr lang="en-US" sz="1300" spc="-1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5" name="사각형: 둥근 모서리 134">
            <a:extLst>
              <a:ext uri="{FF2B5EF4-FFF2-40B4-BE49-F238E27FC236}">
                <a16:creationId xmlns:a16="http://schemas.microsoft.com/office/drawing/2014/main" id="{CD140B24-90B2-FC86-F075-3398132AA0D4}"/>
              </a:ext>
            </a:extLst>
          </p:cNvPr>
          <p:cNvSpPr/>
          <p:nvPr/>
        </p:nvSpPr>
        <p:spPr>
          <a:xfrm>
            <a:off x="4572000" y="1692039"/>
            <a:ext cx="4149478" cy="1331099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0086EA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20" name="그림 19" descr="텍스트, 지도, 스크린샷, 그래픽 디자인이(가) 표시된 사진&#10;&#10;자동 생성된 설명">
            <a:extLst>
              <a:ext uri="{FF2B5EF4-FFF2-40B4-BE49-F238E27FC236}">
                <a16:creationId xmlns:a16="http://schemas.microsoft.com/office/drawing/2014/main" id="{32D1EAC3-B5AC-1241-F7DF-6F66E8051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11" y="1699082"/>
            <a:ext cx="8096924" cy="4682246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538227C-141F-F703-C0D8-C3FC80215049}"/>
              </a:ext>
            </a:extLst>
          </p:cNvPr>
          <p:cNvGrpSpPr/>
          <p:nvPr/>
        </p:nvGrpSpPr>
        <p:grpSpPr>
          <a:xfrm>
            <a:off x="4572000" y="1652166"/>
            <a:ext cx="4183171" cy="322615"/>
            <a:chOff x="4572000" y="1652166"/>
            <a:chExt cx="4183171" cy="322615"/>
          </a:xfrm>
        </p:grpSpPr>
        <p:sp>
          <p:nvSpPr>
            <p:cNvPr id="2" name="사각형: 둥근 모서리 134">
              <a:extLst>
                <a:ext uri="{FF2B5EF4-FFF2-40B4-BE49-F238E27FC236}">
                  <a16:creationId xmlns:a16="http://schemas.microsoft.com/office/drawing/2014/main" id="{6519E030-0CBD-36AE-046A-91D6D9D0C2EB}"/>
                </a:ext>
              </a:extLst>
            </p:cNvPr>
            <p:cNvSpPr/>
            <p:nvPr/>
          </p:nvSpPr>
          <p:spPr>
            <a:xfrm>
              <a:off x="4572000" y="1652166"/>
              <a:ext cx="4171828" cy="322615"/>
            </a:xfrm>
            <a:prstGeom prst="roundRect">
              <a:avLst>
                <a:gd name="adj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>
                <a:defRPr/>
              </a:pP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국내 주요 반도체</a:t>
              </a:r>
              <a:r>
                <a:rPr lang="en-US" altLang="ko-KR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</a:t>
              </a: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생태계</a:t>
              </a:r>
              <a:endParaRPr lang="en-US" altLang="ko-KR" sz="14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3" name="사각형: 둥근 모서리 134">
              <a:extLst>
                <a:ext uri="{FF2B5EF4-FFF2-40B4-BE49-F238E27FC236}">
                  <a16:creationId xmlns:a16="http://schemas.microsoft.com/office/drawing/2014/main" id="{BA544C0C-BC53-2E0A-816F-AF33C4057735}"/>
                </a:ext>
              </a:extLst>
            </p:cNvPr>
            <p:cNvSpPr/>
            <p:nvPr/>
          </p:nvSpPr>
          <p:spPr>
            <a:xfrm>
              <a:off x="4572000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4" name="사각형: 둥근 모서리 134">
              <a:extLst>
                <a:ext uri="{FF2B5EF4-FFF2-40B4-BE49-F238E27FC236}">
                  <a16:creationId xmlns:a16="http://schemas.microsoft.com/office/drawing/2014/main" id="{08844361-ED0B-8CBF-11EF-AEDAD591FF71}"/>
                </a:ext>
              </a:extLst>
            </p:cNvPr>
            <p:cNvSpPr/>
            <p:nvPr/>
          </p:nvSpPr>
          <p:spPr>
            <a:xfrm>
              <a:off x="8658449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A3E96C2-4616-8626-40C2-2E7E43D7C1C0}"/>
              </a:ext>
            </a:extLst>
          </p:cNvPr>
          <p:cNvGrpSpPr/>
          <p:nvPr/>
        </p:nvGrpSpPr>
        <p:grpSpPr>
          <a:xfrm>
            <a:off x="408374" y="1652166"/>
            <a:ext cx="4049988" cy="322615"/>
            <a:chOff x="4572000" y="1652166"/>
            <a:chExt cx="4183171" cy="322615"/>
          </a:xfrm>
        </p:grpSpPr>
        <p:sp>
          <p:nvSpPr>
            <p:cNvPr id="16" name="사각형: 둥근 모서리 134">
              <a:extLst>
                <a:ext uri="{FF2B5EF4-FFF2-40B4-BE49-F238E27FC236}">
                  <a16:creationId xmlns:a16="http://schemas.microsoft.com/office/drawing/2014/main" id="{FD590F8C-9ED4-E6C3-4BBE-255724F8D897}"/>
                </a:ext>
              </a:extLst>
            </p:cNvPr>
            <p:cNvSpPr/>
            <p:nvPr/>
          </p:nvSpPr>
          <p:spPr>
            <a:xfrm>
              <a:off x="4572000" y="1652166"/>
              <a:ext cx="4171828" cy="322615"/>
            </a:xfrm>
            <a:prstGeom prst="roundRect">
              <a:avLst>
                <a:gd name="adj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>
                <a:defRPr/>
              </a:pP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지역별 반도체 산업현황</a:t>
              </a:r>
              <a:endParaRPr lang="en-US" altLang="ko-KR" sz="14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7" name="사각형: 둥근 모서리 134">
              <a:extLst>
                <a:ext uri="{FF2B5EF4-FFF2-40B4-BE49-F238E27FC236}">
                  <a16:creationId xmlns:a16="http://schemas.microsoft.com/office/drawing/2014/main" id="{541E066E-B582-826B-403A-01467EBCB627}"/>
                </a:ext>
              </a:extLst>
            </p:cNvPr>
            <p:cNvSpPr/>
            <p:nvPr/>
          </p:nvSpPr>
          <p:spPr>
            <a:xfrm>
              <a:off x="4572000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8" name="사각형: 둥근 모서리 134">
              <a:extLst>
                <a:ext uri="{FF2B5EF4-FFF2-40B4-BE49-F238E27FC236}">
                  <a16:creationId xmlns:a16="http://schemas.microsoft.com/office/drawing/2014/main" id="{4857B3F3-266A-D0D9-EDD4-4B0682AAD545}"/>
                </a:ext>
              </a:extLst>
            </p:cNvPr>
            <p:cNvSpPr/>
            <p:nvPr/>
          </p:nvSpPr>
          <p:spPr>
            <a:xfrm>
              <a:off x="8658449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5736346F-743C-14B0-F2C6-C8CF93906AA1}"/>
              </a:ext>
            </a:extLst>
          </p:cNvPr>
          <p:cNvSpPr/>
          <p:nvPr/>
        </p:nvSpPr>
        <p:spPr>
          <a:xfrm>
            <a:off x="4528425" y="3068960"/>
            <a:ext cx="4187358" cy="2726153"/>
          </a:xfrm>
          <a:prstGeom prst="roundRect">
            <a:avLst>
              <a:gd name="adj" fmla="val 1687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3" name="그림 162"/>
          <p:cNvPicPr>
            <a:picLocks noChangeAspect="1"/>
          </p:cNvPicPr>
          <p:nvPr/>
        </p:nvPicPr>
        <p:blipFill rotWithShape="1">
          <a:blip r:embed="rId4"/>
          <a:srcRect l="37801" t="39745" r="3874" b="7028"/>
          <a:stretch/>
        </p:blipFill>
        <p:spPr>
          <a:xfrm>
            <a:off x="4586901" y="3113198"/>
            <a:ext cx="4087966" cy="263767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4DBE48AC-FF69-9149-C3D1-CB58DAD42983}"/>
              </a:ext>
            </a:extLst>
          </p:cNvPr>
          <p:cNvSpPr/>
          <p:nvPr/>
        </p:nvSpPr>
        <p:spPr>
          <a:xfrm flipH="1">
            <a:off x="4566305" y="5877272"/>
            <a:ext cx="4187358" cy="586215"/>
          </a:xfrm>
          <a:prstGeom prst="rect">
            <a:avLst/>
          </a:prstGeom>
          <a:gradFill flip="none" rotWithShape="1">
            <a:gsLst>
              <a:gs pos="0">
                <a:srgbClr val="2A6AA5"/>
              </a:gs>
              <a:gs pos="100000">
                <a:srgbClr val="0086EA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1F62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latinLnBrk="1">
              <a:defRPr/>
            </a:pP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우주항공 및 조선</a:t>
            </a:r>
            <a:r>
              <a:rPr lang="en-US" altLang="ko-KR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·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해양산업의 고부가가치화를 위한 </a:t>
            </a:r>
            <a:endParaRPr lang="en-US" altLang="ko-KR" sz="1600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algn="ctr" defTabSz="914400" latinLnBrk="1">
              <a:defRPr/>
            </a:pP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극한환경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 반도체 </a:t>
            </a: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패키징</a:t>
            </a: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의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필요</a:t>
            </a:r>
            <a:endParaRPr lang="en-US" altLang="ko-KR" sz="1600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2182" y="5476115"/>
            <a:ext cx="843599" cy="27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62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그룹 7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7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44540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동남권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 태동에 따른 반도체 전문인력 수요 급증 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3F188E4-5FA4-233B-BE1B-501C19FD529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760DAA8F-197E-3FAA-2971-29EB4D764D1B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D0A9309-E656-5A85-9C9C-F171E1CA16B0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6C1B960E-C8E4-9667-C8B4-A63F4E09FC5A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0F54851-8E8C-EE76-FB88-213674AEBABB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4" name="사각형: 둥근 위쪽 모서리 23">
                <a:extLst>
                  <a:ext uri="{FF2B5EF4-FFF2-40B4-BE49-F238E27FC236}">
                    <a16:creationId xmlns:a16="http://schemas.microsoft.com/office/drawing/2014/main" id="{9400A84A-21A5-CA30-CC6B-6C410666021A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1A8EBC5D-B733-E166-8727-88A8AD2665B6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239E6FC4-FBAC-8DB8-AC80-205C5E0EFC9E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EAD901A-0A83-02B1-6F04-1294A4E72F08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1" name="사각형: 둥근 위쪽 모서리 20">
                <a:extLst>
                  <a:ext uri="{FF2B5EF4-FFF2-40B4-BE49-F238E27FC236}">
                    <a16:creationId xmlns:a16="http://schemas.microsoft.com/office/drawing/2014/main" id="{9BE0863E-5E43-05EE-8E03-26C1ECC7D194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433D4E0F-57AE-A47B-3D62-248D0DAFC98E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28A98C56-231F-0F14-3109-A83DBD3FE484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B501F5F-5C40-5521-B007-C6F11933359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EF63A654-1232-8B56-E635-9564BBABBF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79658A9-489D-793C-E015-3B6B945A5C11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BA6A766F-1910-7411-00FC-1F2EAFAAFC69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81A95F9-7FB7-7497-EDA9-200BB0466FD9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09B2394F-2B69-D3FA-E9E0-3C7607432901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8B7A658D-D9B5-3B7E-20CF-D4D96FF63CE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" name="사각형: 둥근 위쪽 모서리 9">
                <a:extLst>
                  <a:ext uri="{FF2B5EF4-FFF2-40B4-BE49-F238E27FC236}">
                    <a16:creationId xmlns:a16="http://schemas.microsoft.com/office/drawing/2014/main" id="{D61D7595-6C1A-82CD-A17D-641A2A1E7E33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09CAE7D-F71E-749A-BAF0-0203CBAA866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F1D57186-8A2E-8E9E-A7C8-D9186B06828F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pic>
        <p:nvPicPr>
          <p:cNvPr id="54" name="그림 53" descr="텍스트, 스크린샷, 온라인 광고, 웹사이트이(가) 표시된 사진&#10;&#10;자동 생성된 설명">
            <a:extLst>
              <a:ext uri="{FF2B5EF4-FFF2-40B4-BE49-F238E27FC236}">
                <a16:creationId xmlns:a16="http://schemas.microsoft.com/office/drawing/2014/main" id="{188A4D6C-AAD1-7C0D-AAE0-E3A2B582C3A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40" y="1644407"/>
            <a:ext cx="8487948" cy="4855592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8143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1C3AB2AD-7A41-366F-1E89-6202BCC4E3B7}"/>
              </a:ext>
            </a:extLst>
          </p:cNvPr>
          <p:cNvSpPr/>
          <p:nvPr/>
        </p:nvSpPr>
        <p:spPr>
          <a:xfrm>
            <a:off x="4669944" y="1923463"/>
            <a:ext cx="4051534" cy="2175891"/>
          </a:xfrm>
          <a:prstGeom prst="rect">
            <a:avLst/>
          </a:prstGeom>
          <a:solidFill>
            <a:schemeClr val="bg1"/>
          </a:solidFill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96DED30-56F2-4EF6-B66F-075F38452025}"/>
              </a:ext>
            </a:extLst>
          </p:cNvPr>
          <p:cNvSpPr/>
          <p:nvPr/>
        </p:nvSpPr>
        <p:spPr>
          <a:xfrm>
            <a:off x="391127" y="1873471"/>
            <a:ext cx="4065175" cy="2225884"/>
          </a:xfrm>
          <a:prstGeom prst="rect">
            <a:avLst/>
          </a:prstGeom>
          <a:solidFill>
            <a:schemeClr val="bg1"/>
          </a:solidFill>
          <a:ln w="38100">
            <a:solidFill>
              <a:srgbClr val="0086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7354" b="8430"/>
          <a:stretch/>
        </p:blipFill>
        <p:spPr>
          <a:xfrm>
            <a:off x="4691484" y="1942311"/>
            <a:ext cx="4057229" cy="2150240"/>
          </a:xfrm>
          <a:prstGeom prst="rect">
            <a:avLst/>
          </a:prstGeom>
        </p:spPr>
      </p:pic>
      <p:grpSp>
        <p:nvGrpSpPr>
          <p:cNvPr id="61" name="그룹 60">
            <a:extLst>
              <a:ext uri="{FF2B5EF4-FFF2-40B4-BE49-F238E27FC236}">
                <a16:creationId xmlns:a16="http://schemas.microsoft.com/office/drawing/2014/main" id="{890CC449-FE5C-1451-F775-485F5B3AB3FB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E93EB0DD-0383-BD5E-2118-0FFE202899D2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en-US" altLang="ko-KR" sz="20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10DBB63-DBE0-7D30-685D-222AD03B83E5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pic>
        <p:nvPicPr>
          <p:cNvPr id="50" name="그림 49">
            <a:extLst>
              <a:ext uri="{FF2B5EF4-FFF2-40B4-BE49-F238E27FC236}">
                <a16:creationId xmlns:a16="http://schemas.microsoft.com/office/drawing/2014/main" id="{CC9F1589-C9CD-495E-58DA-3250999A0C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94" b="802"/>
          <a:stretch/>
        </p:blipFill>
        <p:spPr>
          <a:xfrm>
            <a:off x="409746" y="1938395"/>
            <a:ext cx="4068000" cy="2154895"/>
          </a:xfrm>
          <a:prstGeom prst="rect">
            <a:avLst/>
          </a:prstGeom>
        </p:spPr>
      </p:pic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C55F44F6-1FBC-DAFE-1EBC-6A4DF71F1E3C}"/>
              </a:ext>
            </a:extLst>
          </p:cNvPr>
          <p:cNvSpPr/>
          <p:nvPr/>
        </p:nvSpPr>
        <p:spPr>
          <a:xfrm>
            <a:off x="369683" y="1942311"/>
            <a:ext cx="4119210" cy="2163636"/>
          </a:xfrm>
          <a:custGeom>
            <a:avLst/>
            <a:gdLst>
              <a:gd name="connsiteX0" fmla="*/ 5762625 w 5762625"/>
              <a:gd name="connsiteY0" fmla="*/ 0 h 4705350"/>
              <a:gd name="connsiteX1" fmla="*/ 5762625 w 5762625"/>
              <a:gd name="connsiteY1" fmla="*/ 4705350 h 4705350"/>
              <a:gd name="connsiteX2" fmla="*/ 0 w 5762625"/>
              <a:gd name="connsiteY2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62625" h="4705350">
                <a:moveTo>
                  <a:pt x="5762625" y="0"/>
                </a:moveTo>
                <a:lnTo>
                  <a:pt x="5762625" y="4705350"/>
                </a:lnTo>
                <a:lnTo>
                  <a:pt x="0" y="4705350"/>
                </a:lnTo>
              </a:path>
            </a:pathLst>
          </a:custGeom>
          <a:noFill/>
          <a:ln w="38100">
            <a:solidFill>
              <a:srgbClr val="0086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41" name="사각형: 둥근 한쪽 모서리 40">
            <a:extLst>
              <a:ext uri="{FF2B5EF4-FFF2-40B4-BE49-F238E27FC236}">
                <a16:creationId xmlns:a16="http://schemas.microsoft.com/office/drawing/2014/main" id="{0089C4F2-C3A8-5829-7036-F004CDDF0851}"/>
              </a:ext>
            </a:extLst>
          </p:cNvPr>
          <p:cNvSpPr/>
          <p:nvPr/>
        </p:nvSpPr>
        <p:spPr>
          <a:xfrm flipH="1">
            <a:off x="369682" y="1578041"/>
            <a:ext cx="4141769" cy="366417"/>
          </a:xfrm>
          <a:prstGeom prst="round1Rect">
            <a:avLst>
              <a:gd name="adj" fmla="val 41811"/>
            </a:avLst>
          </a:prstGeom>
          <a:solidFill>
            <a:srgbClr val="008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55CD22-B1EF-40FC-5251-56DD0CC70AD3}"/>
              </a:ext>
            </a:extLst>
          </p:cNvPr>
          <p:cNvSpPr txBox="1"/>
          <p:nvPr/>
        </p:nvSpPr>
        <p:spPr>
          <a:xfrm>
            <a:off x="2051838" y="1654462"/>
            <a:ext cx="777456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en-US"/>
            </a:defPPr>
            <a:lvl1pPr marR="0" lvl="0" indent="0" algn="ctr" defTabSz="914400" fontAlgn="auto" latin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해성디에스</a:t>
            </a:r>
            <a:endParaRPr kumimoji="0" lang="ko-KR" altLang="en-US" sz="14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3" name="사각형: 둥근 한쪽 모서리 6">
            <a:extLst>
              <a:ext uri="{FF2B5EF4-FFF2-40B4-BE49-F238E27FC236}">
                <a16:creationId xmlns:a16="http://schemas.microsoft.com/office/drawing/2014/main" id="{D4470887-E003-E437-9621-5C3CCB105450}"/>
              </a:ext>
            </a:extLst>
          </p:cNvPr>
          <p:cNvSpPr/>
          <p:nvPr/>
        </p:nvSpPr>
        <p:spPr>
          <a:xfrm flipH="1">
            <a:off x="4650527" y="1579875"/>
            <a:ext cx="4098186" cy="360000"/>
          </a:xfrm>
          <a:prstGeom prst="round1Rect">
            <a:avLst>
              <a:gd name="adj" fmla="val 41811"/>
            </a:avLst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5" name="자유형: 도형 5">
            <a:extLst>
              <a:ext uri="{FF2B5EF4-FFF2-40B4-BE49-F238E27FC236}">
                <a16:creationId xmlns:a16="http://schemas.microsoft.com/office/drawing/2014/main" id="{58F4E121-E38D-76B4-7D5A-B396F3548B09}"/>
              </a:ext>
            </a:extLst>
          </p:cNvPr>
          <p:cNvSpPr/>
          <p:nvPr/>
        </p:nvSpPr>
        <p:spPr>
          <a:xfrm>
            <a:off x="4659399" y="1908473"/>
            <a:ext cx="4074683" cy="2190882"/>
          </a:xfrm>
          <a:custGeom>
            <a:avLst/>
            <a:gdLst>
              <a:gd name="connsiteX0" fmla="*/ 5762625 w 5762625"/>
              <a:gd name="connsiteY0" fmla="*/ 0 h 4705350"/>
              <a:gd name="connsiteX1" fmla="*/ 5762625 w 5762625"/>
              <a:gd name="connsiteY1" fmla="*/ 4705350 h 4705350"/>
              <a:gd name="connsiteX2" fmla="*/ 0 w 5762625"/>
              <a:gd name="connsiteY2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62625" h="4705350">
                <a:moveTo>
                  <a:pt x="5762625" y="0"/>
                </a:moveTo>
                <a:lnTo>
                  <a:pt x="5762625" y="4705350"/>
                </a:lnTo>
                <a:lnTo>
                  <a:pt x="0" y="4705350"/>
                </a:lnTo>
              </a:path>
            </a:pathLst>
          </a:custGeom>
          <a:noFill/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55CD22-B1EF-40FC-5251-56DD0CC70AD3}"/>
              </a:ext>
            </a:extLst>
          </p:cNvPr>
          <p:cNvSpPr txBox="1"/>
          <p:nvPr/>
        </p:nvSpPr>
        <p:spPr>
          <a:xfrm>
            <a:off x="6235793" y="1645907"/>
            <a:ext cx="932948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en-US"/>
            </a:defPPr>
            <a:lvl1pPr marR="0" lvl="0" indent="0" algn="ctr" defTabSz="914400" fontAlgn="auto" latin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err="1"/>
              <a:t>덕산하이메탈</a:t>
            </a:r>
            <a:endParaRPr kumimoji="0" lang="ko-KR" altLang="en-US" sz="14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95289" y="4509119"/>
            <a:ext cx="8353424" cy="1799605"/>
          </a:xfrm>
          <a:prstGeom prst="roundRect">
            <a:avLst>
              <a:gd name="adj" fmla="val 5879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354490" y="4179350"/>
            <a:ext cx="1432604" cy="32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Char char="ü"/>
              <a:defRPr/>
            </a:pP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참여기업</a:t>
            </a:r>
            <a:endParaRPr lang="en-US" sz="14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028" name="Picture 4" descr="https://image.zdnet.co.kr/2024/02/05/3a9466ba609e3965281dcc000985bd97.jpg">
            <a:extLst>
              <a:ext uri="{FF2B5EF4-FFF2-40B4-BE49-F238E27FC236}">
                <a16:creationId xmlns:a16="http://schemas.microsoft.com/office/drawing/2014/main" id="{A4C84F45-BEA4-4F20-A9B4-FC7685321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165" y="4578433"/>
            <a:ext cx="1668008" cy="49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infostockdaily.co.kr/news/photo/201912/81160_37015_1422.jpg">
            <a:extLst>
              <a:ext uri="{FF2B5EF4-FFF2-40B4-BE49-F238E27FC236}">
                <a16:creationId xmlns:a16="http://schemas.microsoft.com/office/drawing/2014/main" id="{F50B51D6-6DA1-4456-83FE-911319A92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738" y="5181697"/>
            <a:ext cx="764999" cy="29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주)에코에너젠 2024년 기업정보 | 직원수, 근무환경, 복리후생 등 - 사람인">
            <a:extLst>
              <a:ext uri="{FF2B5EF4-FFF2-40B4-BE49-F238E27FC236}">
                <a16:creationId xmlns:a16="http://schemas.microsoft.com/office/drawing/2014/main" id="{EB1EB46E-EB25-4F90-8397-DD5E3E126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294" y="5162629"/>
            <a:ext cx="1408591" cy="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블라인드 | 울텍 기업정보">
            <a:extLst>
              <a:ext uri="{FF2B5EF4-FFF2-40B4-BE49-F238E27FC236}">
                <a16:creationId xmlns:a16="http://schemas.microsoft.com/office/drawing/2014/main" id="{E798111C-305B-42C4-94B5-44C22E07B1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73" b="35052"/>
          <a:stretch/>
        </p:blipFill>
        <p:spPr bwMode="auto">
          <a:xfrm>
            <a:off x="1780886" y="5690510"/>
            <a:ext cx="1210147" cy="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위더스(주) 2024년 기업정보 | 직원수, 근무환경, 복리후생 등 - 사람인">
            <a:extLst>
              <a:ext uri="{FF2B5EF4-FFF2-40B4-BE49-F238E27FC236}">
                <a16:creationId xmlns:a16="http://schemas.microsoft.com/office/drawing/2014/main" id="{1A0BE2F1-0920-46DB-903C-CE6B753E1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559" y="5699971"/>
            <a:ext cx="1217218" cy="36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에이테크솔루션(주) 2024년 기업정보 | 직원수, 근무환경, 복리후생 등 - 사람인">
            <a:extLst>
              <a:ext uri="{FF2B5EF4-FFF2-40B4-BE49-F238E27FC236}">
                <a16:creationId xmlns:a16="http://schemas.microsoft.com/office/drawing/2014/main" id="{332884E9-D166-4FAA-B1EA-49916DF1C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03" y="5691569"/>
            <a:ext cx="1000225" cy="39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F86DC04-EF5D-446E-B4E7-DD631A9B0D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0590" y="5205249"/>
            <a:ext cx="1227337" cy="338667"/>
          </a:xfrm>
          <a:prstGeom prst="rect">
            <a:avLst/>
          </a:prstGeom>
        </p:spPr>
      </p:pic>
      <p:pic>
        <p:nvPicPr>
          <p:cNvPr id="1044" name="Picture 20" descr="DS HiMetal">
            <a:extLst>
              <a:ext uri="{FF2B5EF4-FFF2-40B4-BE49-F238E27FC236}">
                <a16:creationId xmlns:a16="http://schemas.microsoft.com/office/drawing/2014/main" id="{17FB953C-0540-43AA-A615-74B462528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176" y="4571860"/>
            <a:ext cx="1510458" cy="55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btoz.kr/images/common/f_logo.png">
            <a:extLst>
              <a:ext uri="{FF2B5EF4-FFF2-40B4-BE49-F238E27FC236}">
                <a16:creationId xmlns:a16="http://schemas.microsoft.com/office/drawing/2014/main" id="{0416A736-78DF-4EF5-9FCC-D3056638C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81" y="5205249"/>
            <a:ext cx="876300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제엠제코(주) 2024년 기업정보 | 직원수, 근무환경, 복리후생 등 - 사람인">
            <a:extLst>
              <a:ext uri="{FF2B5EF4-FFF2-40B4-BE49-F238E27FC236}">
                <a16:creationId xmlns:a16="http://schemas.microsoft.com/office/drawing/2014/main" id="{AE811264-E496-40E1-B432-EE0966CB4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634" y="4635023"/>
            <a:ext cx="1228803" cy="49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주)아이작리서치 2024년 기업정보 | 직원수, 근무환경, 복리후생 등 - 사람인">
            <a:extLst>
              <a:ext uri="{FF2B5EF4-FFF2-40B4-BE49-F238E27FC236}">
                <a16:creationId xmlns:a16="http://schemas.microsoft.com/office/drawing/2014/main" id="{C0785B69-DF44-4A49-894C-CB31FEBB89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81" r="-4243"/>
          <a:stretch/>
        </p:blipFill>
        <p:spPr bwMode="auto">
          <a:xfrm>
            <a:off x="5805412" y="5171191"/>
            <a:ext cx="1348138" cy="38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이투이솔루션">
            <a:extLst>
              <a:ext uri="{FF2B5EF4-FFF2-40B4-BE49-F238E27FC236}">
                <a16:creationId xmlns:a16="http://schemas.microsoft.com/office/drawing/2014/main" id="{CAFB8BB9-0005-473D-9C5D-4FD1A23D2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8" y="5690510"/>
            <a:ext cx="1222632" cy="35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2023서울모빌리티쇼">
            <a:extLst>
              <a:ext uri="{FF2B5EF4-FFF2-40B4-BE49-F238E27FC236}">
                <a16:creationId xmlns:a16="http://schemas.microsoft.com/office/drawing/2014/main" id="{C519A90C-5FC6-43B6-AC48-A6CABCEAA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634" y="5232869"/>
            <a:ext cx="1252831" cy="30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(주)라노엠의 기업로고">
            <a:extLst>
              <a:ext uri="{FF2B5EF4-FFF2-40B4-BE49-F238E27FC236}">
                <a16:creationId xmlns:a16="http://schemas.microsoft.com/office/drawing/2014/main" id="{CFC5C090-B931-4646-A76B-D5B777009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054" y="5664503"/>
            <a:ext cx="1366025" cy="49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해양플랜트엔지니어링협동조합 - 코마린">
            <a:extLst>
              <a:ext uri="{FF2B5EF4-FFF2-40B4-BE49-F238E27FC236}">
                <a16:creationId xmlns:a16="http://schemas.microsoft.com/office/drawing/2014/main" id="{C9B167D3-EA79-4255-80F2-9493136B46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" t="21266" r="4858" b="15468"/>
          <a:stretch/>
        </p:blipFill>
        <p:spPr bwMode="auto">
          <a:xfrm>
            <a:off x="7020606" y="5752027"/>
            <a:ext cx="1555382" cy="42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786E3240-6F6C-670D-4E05-7C02EC7F6951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1DB341A0-91B6-F8E9-CBFB-CE30D88F478C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9" name="사각형: 둥근 위쪽 모서리 28">
                <a:extLst>
                  <a:ext uri="{FF2B5EF4-FFF2-40B4-BE49-F238E27FC236}">
                    <a16:creationId xmlns:a16="http://schemas.microsoft.com/office/drawing/2014/main" id="{A0D88988-C138-888D-5CB8-4B7382ADD1DF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D2557F6-1CB9-31A6-C41B-BCE7306F63AE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1" name="사각형: 둥근 위쪽 모서리 30">
                <a:extLst>
                  <a:ext uri="{FF2B5EF4-FFF2-40B4-BE49-F238E27FC236}">
                    <a16:creationId xmlns:a16="http://schemas.microsoft.com/office/drawing/2014/main" id="{B21011CB-A235-156F-B33F-63AFCEC1F76B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603F7C1F-372D-5CA5-1DBC-D4DAA6E45347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26" name="사각형: 둥근 위쪽 모서리 25">
                <a:extLst>
                  <a:ext uri="{FF2B5EF4-FFF2-40B4-BE49-F238E27FC236}">
                    <a16:creationId xmlns:a16="http://schemas.microsoft.com/office/drawing/2014/main" id="{542C2C23-5CDC-B2CA-D59F-C7D0D2C95F2C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7D4CBF8-F110-74FF-3573-D57FFE8AE61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8" name="사각형: 둥근 위쪽 모서리 27">
                <a:extLst>
                  <a:ext uri="{FF2B5EF4-FFF2-40B4-BE49-F238E27FC236}">
                    <a16:creationId xmlns:a16="http://schemas.microsoft.com/office/drawing/2014/main" id="{FD6A7B59-178B-04AC-53DE-BA485170EFC4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838E2C00-0370-868B-9BF0-590659D127D0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23" name="사각형: 둥근 위쪽 모서리 22">
                <a:extLst>
                  <a:ext uri="{FF2B5EF4-FFF2-40B4-BE49-F238E27FC236}">
                    <a16:creationId xmlns:a16="http://schemas.microsoft.com/office/drawing/2014/main" id="{85B294F6-3CDE-389F-BB9B-1CA8954DE731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14CEB8C-A5F7-1559-31F9-092F1D21BBA8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5" name="사각형: 둥근 위쪽 모서리 24">
                <a:extLst>
                  <a:ext uri="{FF2B5EF4-FFF2-40B4-BE49-F238E27FC236}">
                    <a16:creationId xmlns:a16="http://schemas.microsoft.com/office/drawing/2014/main" id="{9A346914-769C-2BEE-F4CB-2C6EF79C9165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A7C331A8-1F1F-1572-13F2-F6A9DD7F2D82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20" name="사각형: 둥근 위쪽 모서리 19">
                <a:extLst>
                  <a:ext uri="{FF2B5EF4-FFF2-40B4-BE49-F238E27FC236}">
                    <a16:creationId xmlns:a16="http://schemas.microsoft.com/office/drawing/2014/main" id="{8FD04037-20C5-3ED9-AB4D-D37A4CD82465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6B89624-801A-6005-D7F9-F2269AFDF2C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0F704FF7-C436-DEB8-6D00-DD818F4DEE3B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3B2C126-7E58-069E-0C91-F807D73C5A1C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7" name="사각형: 둥근 위쪽 모서리 16">
                <a:extLst>
                  <a:ext uri="{FF2B5EF4-FFF2-40B4-BE49-F238E27FC236}">
                    <a16:creationId xmlns:a16="http://schemas.microsoft.com/office/drawing/2014/main" id="{76ADFCC3-E837-5C0E-45AF-2F8D4FF82395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8567581-6B32-BB8F-7E76-973577D8A805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7E7652EB-4B33-D2EB-7FA1-C9AB3BB0C90B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69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1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44540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동남권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 태동에 따른 반도체 전문인력 수요 급증 </a:t>
              </a:r>
            </a:p>
          </p:txBody>
        </p:sp>
      </p:grpSp>
      <p:pic>
        <p:nvPicPr>
          <p:cNvPr id="73" name="그림 72">
            <a:extLst>
              <a:ext uri="{FF2B5EF4-FFF2-40B4-BE49-F238E27FC236}">
                <a16:creationId xmlns:a16="http://schemas.microsoft.com/office/drawing/2014/main" id="{53F188E4-5FA4-233B-BE1B-501C19FD529F}"/>
              </a:ext>
            </a:extLst>
          </p:cNvPr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pic>
        <p:nvPicPr>
          <p:cNvPr id="65" name="그림 6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59963" y="4543578"/>
            <a:ext cx="1797339" cy="585393"/>
          </a:xfrm>
          <a:prstGeom prst="rect">
            <a:avLst/>
          </a:prstGeom>
        </p:spPr>
      </p:pic>
      <p:pic>
        <p:nvPicPr>
          <p:cNvPr id="66" name="그림 65">
            <a:extLst>
              <a:ext uri="{FF2B5EF4-FFF2-40B4-BE49-F238E27FC236}">
                <a16:creationId xmlns:a16="http://schemas.microsoft.com/office/drawing/2014/main" id="{433D80A1-06E5-4909-9E99-ABE82AA29D4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70544" y="4559850"/>
            <a:ext cx="1177454" cy="58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20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비전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02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7057381-F440-6AC6-94F1-0941A12039F6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FD27D08D-870D-1E55-7ACF-2C7CA4CCA36B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FF28E2B1-2E6D-2F30-CBAB-6EF835177D0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37315E62-98B1-D19F-AC2A-96914074B6FB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7" name="사각형: 둥근 위쪽 모서리 26">
                <a:extLst>
                  <a:ext uri="{FF2B5EF4-FFF2-40B4-BE49-F238E27FC236}">
                    <a16:creationId xmlns:a16="http://schemas.microsoft.com/office/drawing/2014/main" id="{B44837E3-07A0-2359-0918-1887364F5652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211C2558-50AB-4BD3-6B39-9A3BAD63267E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B2410BB5-63A4-57BD-2860-941D0726750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90703DB-DBA0-E0E9-25CA-5528A6E32924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1" name="사각형: 둥근 위쪽 모서리 20">
                <a:extLst>
                  <a:ext uri="{FF2B5EF4-FFF2-40B4-BE49-F238E27FC236}">
                    <a16:creationId xmlns:a16="http://schemas.microsoft.com/office/drawing/2014/main" id="{2A8FC1BF-B9AB-5267-7EAA-9EE3AC97100D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C55F32BB-9AF8-71A3-5CEF-27C4B70CE4D7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A5160151-C403-D865-2562-EBCDAD4C04D5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5E5B281-943A-2F1D-E74A-B9E3CEF3B203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24CEBECD-7E10-A2FD-05BB-6A134C622375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80B99C3-BFD4-D54E-238D-677D9A0D72F2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F2CFD576-FE32-E813-3268-8B0DE8C7CAAA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6E2B9FE-BD50-A079-34BA-3C23594CFEA5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07A6FCEA-390A-60FD-5962-0B11C79B42A9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C6902307-4797-F7EF-70C8-7C1DEC00456B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" name="사각형: 둥근 위쪽 모서리 9">
                <a:extLst>
                  <a:ext uri="{FF2B5EF4-FFF2-40B4-BE49-F238E27FC236}">
                    <a16:creationId xmlns:a16="http://schemas.microsoft.com/office/drawing/2014/main" id="{FAA949E3-8080-6AE9-9EC7-CE818B958DAA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02C310F-FC74-ABEC-B0D7-4DD948385AE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2E6BAADC-C800-5083-65C4-BF995071851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pic>
        <p:nvPicPr>
          <p:cNvPr id="26" name="그림 25" descr="텍스트, 스크린샷, 브랜드, 로고이(가) 표시된 사진&#10;&#10;자동 생성된 설명">
            <a:extLst>
              <a:ext uri="{FF2B5EF4-FFF2-40B4-BE49-F238E27FC236}">
                <a16:creationId xmlns:a16="http://schemas.microsoft.com/office/drawing/2014/main" id="{309FDFEF-C470-89F7-B82E-87B1D48C15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4966"/>
            <a:ext cx="9144000" cy="540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72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0000800000000000000" pitchFamily="2" charset="-127"/>
                <a:ea typeface="KoPubWorld바탕체 Bold" panose="00000800000000000000"/>
                <a:cs typeface="Arial" pitchFamily="34" charset="0"/>
              </a:rPr>
              <a:t>Ⅱ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0000800000000000000" pitchFamily="2" charset="-127"/>
              <a:ea typeface="KoPubWorld바탕체 Bold" panose="00000800000000000000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5807680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주전공</a:t>
            </a: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 교육과정 및 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졸업요건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82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108634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045452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주전공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이수 관련 안내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344078" y="262561"/>
            <a:ext cx="4515954" cy="461665"/>
            <a:chOff x="344078" y="262561"/>
            <a:chExt cx="4515954" cy="46166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C74B5C0-9F20-0D17-8620-B4DD47F863E4}"/>
                </a:ext>
              </a:extLst>
            </p:cNvPr>
            <p:cNvSpPr txBox="1"/>
            <p:nvPr/>
          </p:nvSpPr>
          <p:spPr>
            <a:xfrm>
              <a:off x="818505" y="262561"/>
              <a:ext cx="404152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주전공</a:t>
              </a: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(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반도체공학과</a:t>
              </a: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)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교육과정</a:t>
              </a:r>
              <a:endParaRPr kumimoji="0" lang="en-US" altLang="ko-KR" sz="20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7C55C9E-6595-D7DD-E82C-07B9F3705DE4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02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429410" y="1291673"/>
            <a:ext cx="8477705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이수기준</a:t>
            </a:r>
            <a:r>
              <a:rPr lang="en-US" altLang="ko-KR" sz="1300" b="1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dirty="0" smtClean="0">
                <a:latin typeface="휴먼모음T"/>
                <a:cs typeface="휴먼모음T"/>
              </a:rPr>
              <a:t>반도체공학과 전공 교과목 </a:t>
            </a:r>
            <a:r>
              <a:rPr lang="en-US" altLang="ko-KR" sz="1300" b="1" dirty="0" smtClean="0">
                <a:latin typeface="휴먼모음T"/>
                <a:cs typeface="휴먼모음T"/>
              </a:rPr>
              <a:t>72</a:t>
            </a:r>
            <a:r>
              <a:rPr lang="ko-KR" altLang="en-US" sz="1300" b="1" dirty="0" smtClean="0">
                <a:latin typeface="휴먼모음T"/>
                <a:cs typeface="휴먼모음T"/>
              </a:rPr>
              <a:t>학점 이수 </a:t>
            </a:r>
            <a:r>
              <a:rPr lang="en-US" altLang="ko-KR" sz="1300" dirty="0" smtClean="0">
                <a:latin typeface="휴먼모음T"/>
                <a:cs typeface="휴먼모음T"/>
              </a:rPr>
              <a:t>※ </a:t>
            </a:r>
            <a:r>
              <a:rPr lang="ko-KR" altLang="en-US" sz="1300" dirty="0" err="1" smtClean="0">
                <a:latin typeface="휴먼모음T"/>
                <a:cs typeface="휴먼모음T"/>
              </a:rPr>
              <a:t>단일전공</a:t>
            </a:r>
            <a:r>
              <a:rPr lang="ko-KR" altLang="en-US" sz="1300" dirty="0" smtClean="0">
                <a:latin typeface="휴먼모음T"/>
                <a:cs typeface="휴먼모음T"/>
              </a:rPr>
              <a:t> 이수 </a:t>
            </a:r>
            <a:r>
              <a:rPr lang="en-US" altLang="ko-KR" sz="1300" dirty="0" smtClean="0">
                <a:latin typeface="휴먼모음T"/>
                <a:cs typeface="휴먼모음T"/>
              </a:rPr>
              <a:t>/ </a:t>
            </a:r>
            <a:r>
              <a:rPr lang="ko-KR" altLang="en-US" sz="1300" dirty="0" smtClean="0">
                <a:latin typeface="휴먼모음T"/>
                <a:cs typeface="휴먼모음T"/>
              </a:rPr>
              <a:t>타 사업 참여 불가</a:t>
            </a:r>
            <a:endParaRPr lang="en-US" altLang="ko-KR" sz="11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교육과정 안내 </a:t>
            </a:r>
            <a:r>
              <a:rPr lang="en-US" altLang="ko-KR" sz="1300" spc="-10" dirty="0" smtClean="0">
                <a:latin typeface="휴먼모음T"/>
                <a:cs typeface="휴먼모음T"/>
              </a:rPr>
              <a:t>(</a:t>
            </a:r>
            <a:r>
              <a:rPr lang="ko-KR" altLang="en-US" sz="1300" spc="-10" dirty="0" smtClean="0">
                <a:latin typeface="휴먼모음T"/>
                <a:cs typeface="휴먼모음T"/>
              </a:rPr>
              <a:t>하단 이미지 참고</a:t>
            </a:r>
            <a:r>
              <a:rPr lang="en-US" altLang="ko-KR" sz="1300" spc="-10" dirty="0" smtClean="0">
                <a:latin typeface="휴먼모음T"/>
                <a:cs typeface="휴먼모음T"/>
              </a:rPr>
              <a:t>)</a:t>
            </a: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-10" dirty="0" smtClean="0">
                <a:latin typeface="휴먼모음T"/>
                <a:cs typeface="휴먼모음T"/>
              </a:rPr>
              <a:t>졸업요건</a:t>
            </a:r>
            <a:r>
              <a:rPr lang="en-US" altLang="ko-KR" sz="1300" b="1" spc="-10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-10" dirty="0" smtClean="0">
                <a:latin typeface="휴먼모음T"/>
                <a:cs typeface="휴먼모음T"/>
              </a:rPr>
              <a:t>반도체공학과 졸업요건 충족</a:t>
            </a:r>
            <a:endParaRPr lang="en-US" altLang="ko-KR" sz="1300" b="1" spc="-10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최대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250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휴먼모음T"/>
                <a:cs typeface="휴먼모음T"/>
              </a:rPr>
              <a:t>  -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지급조건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충족자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대상으로 학기 초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30%(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학업계획서 제출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학기 말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70%(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결과보고서 제출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</a:t>
            </a: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3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5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0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2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47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49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4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6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1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3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11" y="3140968"/>
            <a:ext cx="7760596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59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rPr>
              <a:t>학</a:t>
            </a: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〮석사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연계 과정 지원 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24279" y="249679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sz="20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600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지원자격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반도체공학과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5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~ 7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이하 이수자 중 아래 조건을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졸업학점 </a:t>
            </a:r>
            <a:r>
              <a:rPr lang="en-US" altLang="ko-KR" sz="1100" spc="35" dirty="0" smtClean="0">
                <a:latin typeface="+mn-ea"/>
                <a:cs typeface="휴먼모음T"/>
              </a:rPr>
              <a:t>4</a:t>
            </a:r>
            <a:r>
              <a:rPr lang="ko-KR" altLang="en-US" sz="1100" spc="35" dirty="0" smtClean="0">
                <a:latin typeface="+mn-ea"/>
                <a:cs typeface="휴먼모음T"/>
              </a:rPr>
              <a:t>분의 </a:t>
            </a:r>
            <a:r>
              <a:rPr lang="en-US" altLang="ko-KR" sz="1100" spc="35" dirty="0" smtClean="0">
                <a:latin typeface="+mn-ea"/>
                <a:cs typeface="휴먼모음T"/>
              </a:rPr>
              <a:t>3 </a:t>
            </a:r>
            <a:r>
              <a:rPr lang="ko-KR" altLang="en-US" sz="1100" spc="35" dirty="0" smtClean="0">
                <a:latin typeface="+mn-ea"/>
                <a:cs typeface="휴먼모음T"/>
              </a:rPr>
              <a:t>이상 학점 취득</a:t>
            </a:r>
            <a:r>
              <a:rPr lang="en-US" altLang="ko-KR" sz="1100" spc="35" dirty="0" smtClean="0">
                <a:latin typeface="+mn-ea"/>
                <a:cs typeface="휴먼모음T"/>
              </a:rPr>
              <a:t>, </a:t>
            </a:r>
            <a:r>
              <a:rPr lang="ko-KR" altLang="en-US" sz="1100" spc="35" dirty="0" smtClean="0">
                <a:latin typeface="+mn-ea"/>
                <a:cs typeface="휴먼모음T"/>
              </a:rPr>
              <a:t>총 </a:t>
            </a:r>
            <a:r>
              <a:rPr lang="ko-KR" altLang="en-US" sz="1100" spc="35" dirty="0" err="1" smtClean="0">
                <a:latin typeface="+mn-ea"/>
                <a:cs typeface="휴먼모음T"/>
              </a:rPr>
              <a:t>평균평점</a:t>
            </a:r>
            <a:r>
              <a:rPr lang="ko-KR" altLang="en-US" sz="1100" spc="35" dirty="0" smtClean="0">
                <a:latin typeface="+mn-ea"/>
                <a:cs typeface="휴먼모음T"/>
              </a:rPr>
              <a:t> </a:t>
            </a:r>
            <a:r>
              <a:rPr lang="en-US" altLang="ko-KR" sz="1100" spc="35" dirty="0" smtClean="0">
                <a:latin typeface="+mn-ea"/>
                <a:cs typeface="휴먼모음T"/>
              </a:rPr>
              <a:t>3.0(4.5</a:t>
            </a:r>
            <a:r>
              <a:rPr lang="ko-KR" altLang="en-US" sz="1100" spc="35" dirty="0" err="1" smtClean="0">
                <a:latin typeface="+mn-ea"/>
                <a:cs typeface="휴먼모음T"/>
              </a:rPr>
              <a:t>만점기준</a:t>
            </a:r>
            <a:r>
              <a:rPr lang="en-US" altLang="ko-KR" sz="1100" spc="35" dirty="0" smtClean="0">
                <a:latin typeface="+mn-ea"/>
                <a:cs typeface="휴먼모음T"/>
              </a:rPr>
              <a:t>) </a:t>
            </a:r>
            <a:r>
              <a:rPr lang="ko-KR" altLang="en-US" sz="1100" spc="35" dirty="0" smtClean="0">
                <a:latin typeface="+mn-ea"/>
                <a:cs typeface="휴먼모음T"/>
              </a:rPr>
              <a:t>이상</a:t>
            </a:r>
            <a:r>
              <a:rPr lang="en-US" altLang="ko-KR" sz="1100" spc="35" dirty="0" smtClean="0">
                <a:latin typeface="+mn-ea"/>
                <a:cs typeface="휴먼모음T"/>
              </a:rPr>
              <a:t>, </a:t>
            </a:r>
            <a:r>
              <a:rPr lang="ko-KR" altLang="en-US" sz="1100" spc="35" dirty="0" smtClean="0">
                <a:latin typeface="+mn-ea"/>
                <a:cs typeface="휴먼모음T"/>
              </a:rPr>
              <a:t>학부</a:t>
            </a:r>
            <a:r>
              <a:rPr lang="en-US" altLang="ko-KR" sz="1100" spc="35" dirty="0" smtClean="0">
                <a:latin typeface="+mn-ea"/>
                <a:cs typeface="휴먼모음T"/>
              </a:rPr>
              <a:t>(</a:t>
            </a:r>
            <a:r>
              <a:rPr lang="ko-KR" altLang="en-US" sz="1100" spc="35" dirty="0" smtClean="0">
                <a:latin typeface="+mn-ea"/>
                <a:cs typeface="휴먼모음T"/>
              </a:rPr>
              <a:t>과</a:t>
            </a:r>
            <a:r>
              <a:rPr lang="en-US" altLang="ko-KR" sz="1100" spc="35" dirty="0" smtClean="0">
                <a:latin typeface="+mn-ea"/>
                <a:cs typeface="휴먼모음T"/>
              </a:rPr>
              <a:t>) </a:t>
            </a:r>
            <a:r>
              <a:rPr lang="ko-KR" altLang="en-US" sz="1100" spc="35" dirty="0" smtClean="0">
                <a:latin typeface="+mn-ea"/>
                <a:cs typeface="휴먼모음T"/>
              </a:rPr>
              <a:t>전임교원 추천</a:t>
            </a:r>
            <a:endParaRPr lang="en-US" altLang="ko-KR" sz="1100" spc="35" dirty="0" smtClean="0">
              <a:latin typeface="+mn-ea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endParaRPr lang="ko-KR" altLang="en-US" sz="1100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수강신청 및 이수학점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연계과정생은</a:t>
            </a:r>
            <a:r>
              <a:rPr lang="ko-KR" altLang="en-US" sz="1100" spc="-85" dirty="0" smtClean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학사과정</a:t>
            </a:r>
            <a:r>
              <a:rPr lang="ko-KR" altLang="en-US" sz="1100" spc="-65" dirty="0">
                <a:latin typeface="+mn-ea"/>
                <a:cs typeface="휴먼모음T"/>
              </a:rPr>
              <a:t> </a:t>
            </a:r>
            <a:r>
              <a:rPr lang="ko-KR" altLang="en-US" sz="1100" b="1" spc="30" dirty="0" err="1">
                <a:latin typeface="+mn-ea"/>
                <a:cs typeface="휴먼모음T"/>
              </a:rPr>
              <a:t>매학기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최대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en-US" altLang="ko-KR" sz="1100" b="1" spc="25" dirty="0">
                <a:latin typeface="+mn-ea"/>
                <a:cs typeface="휴먼모음T"/>
              </a:rPr>
              <a:t>6</a:t>
            </a:r>
            <a:r>
              <a:rPr lang="ko-KR" altLang="en-US" sz="1100" b="1" spc="25" dirty="0">
                <a:latin typeface="+mn-ea"/>
                <a:cs typeface="휴먼모음T"/>
              </a:rPr>
              <a:t>학점까지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추가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40" dirty="0">
                <a:latin typeface="+mn-ea"/>
                <a:cs typeface="휴먼모음T"/>
              </a:rPr>
              <a:t>신청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가능</a:t>
            </a:r>
            <a:endParaRPr lang="ko-KR" altLang="en-US" sz="1100" dirty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b="1" spc="15" dirty="0" smtClean="0">
                <a:latin typeface="+mn-ea"/>
                <a:cs typeface="휴먼모음T"/>
              </a:rPr>
              <a:t>학사과정</a:t>
            </a:r>
            <a:r>
              <a:rPr lang="ko-KR" altLang="en-US" sz="1100" b="1" spc="-210" dirty="0" smtClean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중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대학원</a:t>
            </a:r>
            <a:r>
              <a:rPr lang="ko-KR" altLang="en-US" sz="1100" b="1" spc="-204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전공과목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en-US" altLang="ko-KR" sz="1100" b="1" spc="5" dirty="0">
                <a:latin typeface="+mn-ea"/>
                <a:cs typeface="휴먼모음T"/>
              </a:rPr>
              <a:t>6</a:t>
            </a:r>
            <a:r>
              <a:rPr lang="ko-KR" altLang="en-US" sz="1100" b="1" spc="5" dirty="0">
                <a:latin typeface="+mn-ea"/>
                <a:cs typeface="휴먼모음T"/>
              </a:rPr>
              <a:t>학점</a:t>
            </a:r>
            <a:r>
              <a:rPr lang="ko-KR" altLang="en-US" sz="1100" b="1" spc="-21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이상을</a:t>
            </a:r>
            <a:r>
              <a:rPr lang="ko-KR" altLang="en-US" sz="1100" b="1" spc="-204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반드시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이수</a:t>
            </a:r>
            <a:r>
              <a:rPr lang="ko-KR" altLang="en-US" sz="1100" spc="15" dirty="0">
                <a:latin typeface="+mn-ea"/>
                <a:cs typeface="휴먼모음T"/>
              </a:rPr>
              <a:t>하여야</a:t>
            </a:r>
            <a:r>
              <a:rPr lang="ko-KR" altLang="en-US" sz="1100" spc="-210" dirty="0">
                <a:latin typeface="+mn-ea"/>
                <a:cs typeface="휴먼모음T"/>
              </a:rPr>
              <a:t> </a:t>
            </a:r>
            <a:r>
              <a:rPr lang="ko-KR" altLang="en-US" sz="1100" spc="5" dirty="0">
                <a:latin typeface="+mn-ea"/>
                <a:cs typeface="휴먼모음T"/>
              </a:rPr>
              <a:t>하며</a:t>
            </a:r>
            <a:r>
              <a:rPr lang="en-US" altLang="ko-KR" sz="1100" spc="5" dirty="0">
                <a:latin typeface="+mn-ea"/>
                <a:cs typeface="휴먼모음T"/>
              </a:rPr>
              <a:t>,</a:t>
            </a:r>
            <a:r>
              <a:rPr lang="ko-KR" altLang="en-US" sz="1100" spc="-204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이</a:t>
            </a:r>
            <a:r>
              <a:rPr lang="ko-KR" altLang="en-US" sz="1100" spc="-220" dirty="0">
                <a:latin typeface="+mn-ea"/>
                <a:cs typeface="휴먼모음T"/>
              </a:rPr>
              <a:t> </a:t>
            </a:r>
            <a:r>
              <a:rPr lang="ko-KR" altLang="en-US" sz="1100" spc="20" dirty="0">
                <a:latin typeface="+mn-ea"/>
                <a:cs typeface="휴먼모음T"/>
              </a:rPr>
              <a:t>학점은</a:t>
            </a:r>
            <a:r>
              <a:rPr lang="ko-KR" altLang="en-US" sz="1100" spc="-215" dirty="0">
                <a:latin typeface="+mn-ea"/>
                <a:cs typeface="휴먼모음T"/>
              </a:rPr>
              <a:t> </a:t>
            </a:r>
            <a:r>
              <a:rPr lang="ko-KR" altLang="en-US" sz="1100" spc="20" dirty="0">
                <a:latin typeface="+mn-ea"/>
                <a:cs typeface="휴먼모음T"/>
              </a:rPr>
              <a:t>학사</a:t>
            </a:r>
            <a:r>
              <a:rPr lang="ko-KR" altLang="en-US" sz="1100" spc="-210" dirty="0">
                <a:latin typeface="+mn-ea"/>
                <a:cs typeface="휴먼모음T"/>
              </a:rPr>
              <a:t> </a:t>
            </a:r>
            <a:r>
              <a:rPr lang="ko-KR" altLang="en-US" sz="1100" spc="15" dirty="0">
                <a:latin typeface="+mn-ea"/>
                <a:cs typeface="휴먼모음T"/>
              </a:rPr>
              <a:t>학위과정의 </a:t>
            </a:r>
            <a:r>
              <a:rPr lang="ko-KR" altLang="en-US" sz="1100" spc="35" dirty="0" smtClean="0">
                <a:latin typeface="+mn-ea"/>
                <a:cs typeface="휴먼모음T"/>
              </a:rPr>
              <a:t>졸업학점으로</a:t>
            </a:r>
            <a:r>
              <a:rPr lang="ko-KR" altLang="en-US" sz="1100" spc="-70" dirty="0" smtClean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인정하지</a:t>
            </a:r>
            <a:r>
              <a:rPr lang="ko-KR" altLang="en-US" sz="1100" spc="-8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않고</a:t>
            </a:r>
            <a:r>
              <a:rPr lang="ko-KR" altLang="en-US" sz="1100" spc="-65" dirty="0">
                <a:latin typeface="+mn-ea"/>
                <a:cs typeface="휴먼모음T"/>
              </a:rPr>
              <a:t> </a:t>
            </a:r>
            <a:r>
              <a:rPr lang="ko-KR" altLang="en-US" sz="1100" b="1" spc="30" dirty="0">
                <a:latin typeface="+mn-ea"/>
                <a:cs typeface="휴먼모음T"/>
              </a:rPr>
              <a:t>대학원</a:t>
            </a:r>
            <a:r>
              <a:rPr lang="ko-KR" altLang="en-US" sz="1100" b="1" spc="-7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입학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후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석사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및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-55" dirty="0">
                <a:latin typeface="+mn-ea"/>
                <a:cs typeface="휴먼모음T"/>
              </a:rPr>
              <a:t>석</a:t>
            </a:r>
            <a:r>
              <a:rPr lang="en-US" altLang="ko-KR" sz="1100" b="1" spc="-55" dirty="0">
                <a:latin typeface="+mn-ea"/>
                <a:cs typeface="휴먼모음T"/>
              </a:rPr>
              <a:t>·</a:t>
            </a:r>
            <a:r>
              <a:rPr lang="ko-KR" altLang="en-US" sz="1100" b="1" spc="-55" dirty="0">
                <a:latin typeface="+mn-ea"/>
                <a:cs typeface="휴먼모음T"/>
              </a:rPr>
              <a:t>박사통합과정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이수학점으로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ko-KR" altLang="en-US" sz="1100" b="1" spc="35" dirty="0" smtClean="0">
                <a:latin typeface="+mn-ea"/>
                <a:cs typeface="휴먼모음T"/>
              </a:rPr>
              <a:t>인정</a:t>
            </a:r>
            <a:endParaRPr lang="en-US" altLang="ko-KR" sz="1100" b="1" spc="35" dirty="0" smtClean="0">
              <a:latin typeface="+mn-ea"/>
              <a:cs typeface="휴먼모음T"/>
            </a:endParaRPr>
          </a:p>
          <a:p>
            <a:pPr marL="180000" marR="7620" lvl="2">
              <a:lnSpc>
                <a:spcPct val="116700"/>
              </a:lnSpc>
              <a:spcBef>
                <a:spcPts val="204"/>
              </a:spcBef>
              <a:tabLst>
                <a:tab pos="469900" algn="l"/>
              </a:tabLst>
            </a:pPr>
            <a:endParaRPr lang="en-US" altLang="ko-KR" sz="1100" b="1" spc="35" dirty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학부 졸업요건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학부 졸업학점 및 졸업자격인정기준 충족</a:t>
            </a:r>
            <a:endParaRPr lang="en-US" altLang="ko-KR" sz="1100" spc="35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35" dirty="0" err="1" smtClean="0">
                <a:latin typeface="+mn-ea"/>
                <a:cs typeface="휴먼모음T"/>
              </a:rPr>
              <a:t>총</a:t>
            </a:r>
            <a:r>
              <a:rPr lang="ko-KR" altLang="en-US" sz="1100" spc="5" dirty="0" err="1" smtClean="0">
                <a:latin typeface="+mn-ea"/>
                <a:cs typeface="휴먼모음T"/>
              </a:rPr>
              <a:t>평균</a:t>
            </a:r>
            <a:r>
              <a:rPr lang="ko-KR" altLang="en-US" sz="1100" spc="-260" dirty="0" smtClean="0">
                <a:latin typeface="+mn-ea"/>
                <a:cs typeface="휴먼모음T"/>
              </a:rPr>
              <a:t> </a:t>
            </a:r>
            <a:r>
              <a:rPr lang="ko-KR" altLang="en-US" sz="1100" spc="10" dirty="0">
                <a:latin typeface="+mn-ea"/>
                <a:cs typeface="휴먼모음T"/>
              </a:rPr>
              <a:t>평점</a:t>
            </a:r>
            <a:r>
              <a:rPr lang="ko-KR" altLang="en-US" sz="1100" spc="-260" dirty="0">
                <a:latin typeface="+mn-ea"/>
                <a:cs typeface="휴먼모음T"/>
              </a:rPr>
              <a:t> </a:t>
            </a:r>
            <a:r>
              <a:rPr lang="en-US" altLang="ko-KR" sz="1100" spc="-40" dirty="0" smtClean="0">
                <a:latin typeface="+mn-ea"/>
                <a:cs typeface="휴먼모음T"/>
              </a:rPr>
              <a:t>3.0 </a:t>
            </a:r>
            <a:r>
              <a:rPr lang="ko-KR" altLang="en-US" sz="1100" spc="-40" dirty="0" smtClean="0">
                <a:latin typeface="+mn-ea"/>
                <a:cs typeface="휴먼모음T"/>
              </a:rPr>
              <a:t>이상 취득</a:t>
            </a:r>
            <a:endParaRPr lang="en-US" altLang="ko-KR" sz="11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-40" dirty="0" smtClean="0">
                <a:latin typeface="+mn-ea"/>
                <a:cs typeface="휴먼모음T"/>
              </a:rPr>
              <a:t>진학예정 대학원 학부</a:t>
            </a:r>
            <a:r>
              <a:rPr lang="en-US" altLang="ko-KR" sz="1100" spc="-40" dirty="0" smtClean="0">
                <a:latin typeface="+mn-ea"/>
                <a:cs typeface="휴먼모음T"/>
              </a:rPr>
              <a:t>(</a:t>
            </a:r>
            <a:r>
              <a:rPr lang="ko-KR" altLang="en-US" sz="1100" spc="-40" dirty="0" smtClean="0">
                <a:latin typeface="+mn-ea"/>
                <a:cs typeface="휴먼모음T"/>
              </a:rPr>
              <a:t>과</a:t>
            </a:r>
            <a:r>
              <a:rPr lang="en-US" altLang="ko-KR" sz="1100" spc="-40" dirty="0" smtClean="0">
                <a:latin typeface="+mn-ea"/>
                <a:cs typeface="휴먼모음T"/>
              </a:rPr>
              <a:t>) </a:t>
            </a:r>
            <a:r>
              <a:rPr lang="ko-KR" altLang="en-US" sz="1100" spc="-40" dirty="0" smtClean="0">
                <a:latin typeface="+mn-ea"/>
                <a:cs typeface="휴먼모음T"/>
              </a:rPr>
              <a:t>전공과목 </a:t>
            </a:r>
            <a:r>
              <a:rPr lang="en-US" altLang="ko-KR" sz="1100" spc="-40" dirty="0" smtClean="0">
                <a:latin typeface="+mn-ea"/>
                <a:cs typeface="휴먼모음T"/>
              </a:rPr>
              <a:t>6</a:t>
            </a:r>
            <a:r>
              <a:rPr lang="ko-KR" altLang="en-US" sz="1100" spc="-40" dirty="0" smtClean="0">
                <a:latin typeface="+mn-ea"/>
                <a:cs typeface="휴먼모음T"/>
              </a:rPr>
              <a:t>학점 이수</a:t>
            </a:r>
            <a:r>
              <a:rPr lang="en-US" altLang="ko-KR" sz="1100" spc="-40" dirty="0">
                <a:latin typeface="+mn-ea"/>
                <a:cs typeface="휴먼모음T"/>
              </a:rPr>
              <a:t> </a:t>
            </a:r>
            <a:r>
              <a:rPr lang="ko-KR" altLang="en-US" sz="1100" spc="-40" dirty="0" smtClean="0">
                <a:latin typeface="+mn-ea"/>
                <a:cs typeface="휴먼모음T"/>
              </a:rPr>
              <a:t>및 대학원 </a:t>
            </a:r>
            <a:r>
              <a:rPr lang="ko-KR" altLang="en-US" sz="1100" spc="-40" dirty="0" err="1" smtClean="0">
                <a:latin typeface="+mn-ea"/>
                <a:cs typeface="휴먼모음T"/>
              </a:rPr>
              <a:t>입학등록</a:t>
            </a:r>
            <a:endParaRPr lang="en-US" altLang="ko-KR" sz="11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100" spc="-40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지원사항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학기당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80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만원</a:t>
            </a:r>
            <a:r>
              <a:rPr lang="ko-KR" altLang="en-US" sz="1300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추가 지급 </a:t>
            </a:r>
            <a:r>
              <a:rPr lang="ko-KR" altLang="en-US" sz="1300" spc="35" dirty="0" smtClean="0">
                <a:latin typeface="+mn-ea"/>
                <a:cs typeface="휴먼모음T"/>
              </a:rPr>
              <a:t>예정</a:t>
            </a:r>
            <a:r>
              <a:rPr lang="en-US" altLang="ko-KR" sz="1100" spc="35" dirty="0" smtClean="0">
                <a:latin typeface="+mn-ea"/>
                <a:cs typeface="휴먼모음T"/>
              </a:rPr>
              <a:t>(</a:t>
            </a:r>
            <a:r>
              <a:rPr lang="ko-KR" altLang="en-US" sz="1100" spc="35" dirty="0" smtClean="0">
                <a:latin typeface="+mn-ea"/>
                <a:cs typeface="휴먼모음T"/>
              </a:rPr>
              <a:t>추후 변경될 수 있음</a:t>
            </a:r>
            <a:r>
              <a:rPr lang="en-US" altLang="ko-KR" sz="1100" spc="35" dirty="0" smtClean="0">
                <a:latin typeface="+mn-ea"/>
                <a:cs typeface="휴먼모음T"/>
              </a:rPr>
              <a:t>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en-US" altLang="ko-KR" sz="1300" b="1" spc="35" dirty="0" smtClean="0">
                <a:latin typeface="+mn-ea"/>
                <a:cs typeface="휴먼모음T"/>
              </a:rPr>
              <a:t>26-2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학기 학</a:t>
            </a:r>
            <a:r>
              <a:rPr lang="en-US" altLang="ko-KR" sz="1300" b="1" spc="35" dirty="0" smtClean="0">
                <a:latin typeface="+mn-ea"/>
                <a:cs typeface="휴먼모음T"/>
              </a:rPr>
              <a:t>·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석사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연계과정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지원 신청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추후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공지 예정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endParaRPr lang="en-US" altLang="ko-KR" sz="12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200" spc="-40" dirty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200" b="1" spc="35" dirty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820385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주전공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기반 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〮석사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연계 과정 지원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7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9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4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6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3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8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0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5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7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415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499460" y="2018165"/>
            <a:ext cx="8452662" cy="479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설치학과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경상국립대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반도체공학과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–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국립부경대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나노융합반도체공학부 차세대반도체공학전공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교육과정</a:t>
            </a:r>
            <a:r>
              <a:rPr lang="ko-KR" altLang="en-US" sz="1300" b="1" spc="-80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이수기준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spc="55" dirty="0" err="1">
                <a:latin typeface="+mn-ea"/>
                <a:cs typeface="휴먼모음T"/>
              </a:rPr>
              <a:t>경상국립대</a:t>
            </a:r>
            <a:r>
              <a:rPr lang="en-US" altLang="ko-KR" sz="1200" spc="55" dirty="0">
                <a:latin typeface="+mn-ea"/>
                <a:cs typeface="휴먼모음T"/>
              </a:rPr>
              <a:t>-</a:t>
            </a:r>
            <a:r>
              <a:rPr lang="ko-KR" altLang="en-US" sz="1200" spc="55" dirty="0" err="1">
                <a:latin typeface="+mn-ea"/>
                <a:cs typeface="휴먼모음T"/>
              </a:rPr>
              <a:t>국립부경대</a:t>
            </a:r>
            <a:r>
              <a:rPr lang="ko-KR" altLang="en-US" sz="1200" spc="-8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반도체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spc="35" dirty="0" err="1">
                <a:latin typeface="+mn-ea"/>
                <a:cs typeface="휴먼모음T"/>
              </a:rPr>
              <a:t>패키징</a:t>
            </a:r>
            <a:r>
              <a:rPr lang="ko-KR" altLang="en-US" sz="1200" spc="-8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특성화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프로그램</a:t>
            </a:r>
            <a:r>
              <a:rPr lang="ko-KR" altLang="en-US" sz="1200" spc="-70" dirty="0">
                <a:latin typeface="+mn-ea"/>
                <a:cs typeface="휴먼모음T"/>
              </a:rPr>
              <a:t> </a:t>
            </a:r>
            <a:r>
              <a:rPr lang="ko-KR" altLang="en-US" sz="1200" spc="30" dirty="0">
                <a:latin typeface="+mn-ea"/>
                <a:cs typeface="휴먼모음T"/>
              </a:rPr>
              <a:t>교과목</a:t>
            </a:r>
            <a:r>
              <a:rPr lang="ko-KR" altLang="en-US" sz="1200" spc="-6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중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b="1" spc="-80" dirty="0" smtClean="0">
                <a:latin typeface="+mn-ea"/>
                <a:cs typeface="휴먼모음T"/>
              </a:rPr>
              <a:t>필수 </a:t>
            </a:r>
            <a:r>
              <a:rPr lang="ko-KR" altLang="en-US" sz="1200" b="1" spc="-80" dirty="0">
                <a:latin typeface="+mn-ea"/>
                <a:cs typeface="휴먼모음T"/>
              </a:rPr>
              <a:t>이수 지정 교과목</a:t>
            </a:r>
            <a:r>
              <a:rPr lang="en-US" altLang="ko-KR" sz="1200" b="1" spc="-80" dirty="0">
                <a:latin typeface="+mn-ea"/>
                <a:cs typeface="휴먼모음T"/>
              </a:rPr>
              <a:t>(27</a:t>
            </a:r>
            <a:r>
              <a:rPr lang="ko-KR" altLang="en-US" sz="1200" b="1" spc="-80" dirty="0">
                <a:latin typeface="+mn-ea"/>
                <a:cs typeface="휴먼모음T"/>
              </a:rPr>
              <a:t>학점</a:t>
            </a:r>
            <a:r>
              <a:rPr lang="en-US" altLang="ko-KR" sz="1200" b="1" spc="-80" dirty="0">
                <a:latin typeface="+mn-ea"/>
                <a:cs typeface="휴먼모음T"/>
              </a:rPr>
              <a:t>) </a:t>
            </a:r>
            <a:r>
              <a:rPr lang="ko-KR" altLang="en-US" sz="1200" b="1" spc="-80" dirty="0">
                <a:latin typeface="+mn-ea"/>
                <a:cs typeface="휴먼모음T"/>
              </a:rPr>
              <a:t>포함 </a:t>
            </a:r>
            <a:r>
              <a:rPr lang="ko-KR" altLang="en-US" sz="1200" b="1" spc="-80" dirty="0" smtClean="0">
                <a:latin typeface="+mn-ea"/>
                <a:cs typeface="휴먼모음T"/>
              </a:rPr>
              <a:t> </a:t>
            </a:r>
            <a:r>
              <a:rPr lang="en-US" altLang="ko-KR" sz="1200" b="1" spc="15" dirty="0" smtClean="0">
                <a:latin typeface="+mn-ea"/>
                <a:cs typeface="휴먼모음T"/>
              </a:rPr>
              <a:t>41</a:t>
            </a:r>
            <a:r>
              <a:rPr lang="ko-KR" altLang="en-US" sz="1200" b="1" spc="15" dirty="0">
                <a:latin typeface="+mn-ea"/>
                <a:cs typeface="휴먼모음T"/>
              </a:rPr>
              <a:t>학점</a:t>
            </a:r>
            <a:r>
              <a:rPr lang="ko-KR" altLang="en-US" sz="1200" b="1" spc="-70" dirty="0">
                <a:latin typeface="+mn-ea"/>
                <a:cs typeface="휴먼모음T"/>
              </a:rPr>
              <a:t> </a:t>
            </a:r>
            <a:r>
              <a:rPr lang="ko-KR" altLang="en-US" sz="1200" spc="35" dirty="0" smtClean="0">
                <a:latin typeface="+mn-ea"/>
                <a:cs typeface="휴먼모음T"/>
              </a:rPr>
              <a:t>이수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35" dirty="0" err="1" smtClean="0">
                <a:latin typeface="+mn-ea"/>
                <a:cs typeface="휴먼모음T"/>
              </a:rPr>
              <a:t>수학기간</a:t>
            </a:r>
            <a:r>
              <a:rPr lang="en-US" altLang="ko-KR" sz="1200" spc="35" dirty="0" smtClean="0">
                <a:latin typeface="+mn-ea"/>
                <a:cs typeface="휴먼모음T"/>
              </a:rPr>
              <a:t>: </a:t>
            </a:r>
            <a:r>
              <a:rPr lang="ko-KR" altLang="en-US" sz="1200" spc="35" dirty="0" smtClean="0">
                <a:latin typeface="+mn-ea"/>
                <a:cs typeface="휴먼모음T"/>
              </a:rPr>
              <a:t>계절학기 및 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특별학기</a:t>
            </a:r>
            <a:r>
              <a:rPr lang="ko-KR" altLang="en-US" sz="1200" spc="35" dirty="0" smtClean="0">
                <a:latin typeface="+mn-ea"/>
                <a:cs typeface="휴먼모음T"/>
              </a:rPr>
              <a:t> 포함 </a:t>
            </a:r>
            <a:r>
              <a:rPr lang="en-US" altLang="ko-KR" sz="1200" spc="35" dirty="0" smtClean="0">
                <a:latin typeface="+mn-ea"/>
                <a:cs typeface="휴먼모음T"/>
              </a:rPr>
              <a:t>2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개학기</a:t>
            </a:r>
            <a:r>
              <a:rPr lang="ko-KR" altLang="en-US" sz="1200" spc="35" dirty="0" smtClean="0">
                <a:latin typeface="+mn-ea"/>
                <a:cs typeface="휴먼모음T"/>
              </a:rPr>
              <a:t> 이상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(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선발 후 휴학 불가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3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또는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4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</a:t>
            </a:r>
            <a:r>
              <a:rPr lang="ko-KR" altLang="en-US" sz="1200" spc="35" dirty="0" smtClean="0">
                <a:latin typeface="+mn-ea"/>
                <a:cs typeface="휴먼모음T"/>
              </a:rPr>
              <a:t>중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최소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1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개학기는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국립부경대학교에서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교류수학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필수</a:t>
            </a: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졸업요건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양교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주전공학과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졸업요건 충족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55" dirty="0" smtClean="0">
                <a:latin typeface="+mn-ea"/>
                <a:cs typeface="휴먼모음T"/>
              </a:rPr>
              <a:t>이수학점</a:t>
            </a:r>
            <a:r>
              <a:rPr lang="en-US" altLang="ko-KR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: 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복수학위 교과목 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41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학점 포함 </a:t>
            </a:r>
            <a:r>
              <a:rPr lang="ko-KR" altLang="en-US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총 </a:t>
            </a:r>
            <a:r>
              <a:rPr lang="en-US" altLang="ko-KR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132</a:t>
            </a:r>
            <a:r>
              <a:rPr lang="ko-KR" altLang="en-US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학점 이상 이수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(</a:t>
            </a:r>
            <a:r>
              <a:rPr lang="ko-KR" altLang="en-US" sz="1200" spc="55" dirty="0" err="1" smtClean="0">
                <a:latin typeface="+mn-ea"/>
                <a:cs typeface="휴먼모음T"/>
                <a:sym typeface="Wingdings" panose="05000000000000000000" pitchFamily="2" charset="2"/>
              </a:rPr>
              <a:t>교양학점은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 </a:t>
            </a:r>
            <a:r>
              <a:rPr lang="ko-KR" altLang="en-US" sz="1200" spc="55" dirty="0" err="1" smtClean="0">
                <a:latin typeface="+mn-ea"/>
                <a:cs typeface="휴먼모음T"/>
                <a:sym typeface="Wingdings" panose="05000000000000000000" pitchFamily="2" charset="2"/>
              </a:rPr>
              <a:t>소속학과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 기준에 따름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35" dirty="0" smtClean="0">
                <a:latin typeface="+mn-ea"/>
                <a:cs typeface="휴먼모음T"/>
              </a:rPr>
              <a:t>졸업요건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양교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졸업요건 모두 충족</a:t>
            </a:r>
            <a:r>
              <a:rPr lang="en-US" altLang="ko-KR" sz="1200" b="1" spc="35" dirty="0" smtClean="0">
                <a:latin typeface="+mn-ea"/>
                <a:cs typeface="휴먼모음T"/>
              </a:rPr>
              <a:t>(</a:t>
            </a:r>
            <a:r>
              <a:rPr lang="ko-KR" altLang="en-US" sz="1200" b="1" spc="35" dirty="0" smtClean="0">
                <a:latin typeface="+mn-ea"/>
                <a:cs typeface="휴먼모음T"/>
              </a:rPr>
              <a:t>경상대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반도체공학과 졸업시험 통과</a:t>
            </a:r>
            <a:r>
              <a:rPr lang="en-US" altLang="ko-KR" sz="1200" b="1" spc="35" dirty="0">
                <a:latin typeface="+mn-ea"/>
                <a:cs typeface="휴먼모음T"/>
              </a:rPr>
              <a:t>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/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부경대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없음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지원사항</a:t>
            </a:r>
            <a:endParaRPr lang="en-US" altLang="ko-KR" sz="1300" b="1" spc="35" dirty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+mn-ea"/>
                <a:cs typeface="휴먼모음T"/>
              </a:rPr>
              <a:t>  1) </a:t>
            </a:r>
            <a:r>
              <a:rPr lang="ko-KR" altLang="en-US" sz="1300" spc="35" dirty="0" smtClean="0">
                <a:latin typeface="+mn-ea"/>
                <a:cs typeface="휴먼모음T"/>
              </a:rPr>
              <a:t>복수학위 교과목 이수를 위한 강의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수강료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체재비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왕복 버스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기숙사 등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지원 예정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+mn-ea"/>
                <a:cs typeface="휴먼모음T"/>
              </a:rPr>
              <a:t> </a:t>
            </a:r>
            <a:r>
              <a:rPr lang="en-US" altLang="ko-KR" sz="1300" spc="35" dirty="0" smtClean="0">
                <a:latin typeface="+mn-ea"/>
                <a:cs typeface="휴먼모음T"/>
              </a:rPr>
              <a:t> 2) </a:t>
            </a:r>
            <a:r>
              <a:rPr lang="ko-KR" altLang="en-US" sz="1300" spc="35" dirty="0" smtClean="0">
                <a:latin typeface="+mn-ea"/>
                <a:cs typeface="휴먼모음T"/>
              </a:rPr>
              <a:t>복수학위 조건 만족 시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사회진출금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100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만원 지급 예정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+mn-ea"/>
                <a:cs typeface="휴먼모음T"/>
              </a:rPr>
              <a:t>  3) </a:t>
            </a:r>
            <a:r>
              <a:rPr lang="ko-KR" altLang="en-US" sz="1300" spc="35" dirty="0" smtClean="0">
                <a:latin typeface="+mn-ea"/>
                <a:cs typeface="휴먼모음T"/>
              </a:rPr>
              <a:t>공동학위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이수증</a:t>
            </a:r>
            <a:r>
              <a:rPr lang="ko-KR" altLang="en-US" sz="1300" spc="35" dirty="0" smtClean="0">
                <a:latin typeface="+mn-ea"/>
                <a:cs typeface="휴먼모음T"/>
              </a:rPr>
              <a:t> 및 디지털 배지 발급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endParaRPr lang="ko-KR" altLang="en-US" sz="1100" b="1" dirty="0" smtClean="0">
              <a:latin typeface="+mn-ea"/>
              <a:cs typeface="휴먼모음T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19509" y="1689735"/>
            <a:ext cx="7238934" cy="246221"/>
            <a:chOff x="429410" y="1045452"/>
            <a:chExt cx="7238934" cy="246221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70102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공동학위 교육과정 안내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8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8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7692593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경상국립대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-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국립부경대</a:t>
              </a:r>
              <a:r>
                <a:rPr kumimoji="0" lang="ko-KR" altLang="en-US" b="1" i="0" u="none" strike="noStrike" kern="1200" cap="none" spc="0" normalizeH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반도체특성화대학사업단 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공동학위 이수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제도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78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5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7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72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4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68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1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8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7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520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3" name="그룹 962">
            <a:extLst>
              <a:ext uri="{FF2B5EF4-FFF2-40B4-BE49-F238E27FC236}">
                <a16:creationId xmlns:a16="http://schemas.microsoft.com/office/drawing/2014/main" id="{D828DD20-A2C0-8190-E4EB-28F2108B9D94}"/>
              </a:ext>
            </a:extLst>
          </p:cNvPr>
          <p:cNvGrpSpPr/>
          <p:nvPr/>
        </p:nvGrpSpPr>
        <p:grpSpPr>
          <a:xfrm>
            <a:off x="253646" y="2305851"/>
            <a:ext cx="404442" cy="4172310"/>
            <a:chOff x="289683" y="2435592"/>
            <a:chExt cx="404442" cy="4172310"/>
          </a:xfrm>
        </p:grpSpPr>
        <p:sp>
          <p:nvSpPr>
            <p:cNvPr id="49" name="사각형: 둥근 위쪽 모서리 60">
              <a:extLst>
                <a:ext uri="{FF2B5EF4-FFF2-40B4-BE49-F238E27FC236}">
                  <a16:creationId xmlns:a16="http://schemas.microsoft.com/office/drawing/2014/main" id="{EFAAF869-9C7B-08A3-D701-260153F01B26}"/>
                </a:ext>
              </a:extLst>
            </p:cNvPr>
            <p:cNvSpPr/>
            <p:nvPr/>
          </p:nvSpPr>
          <p:spPr>
            <a:xfrm rot="5400000">
              <a:off x="38544" y="3823984"/>
              <a:ext cx="906719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208FC7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소자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및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분석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0" name="사각형: 둥근 위쪽 모서리 61">
              <a:extLst>
                <a:ext uri="{FF2B5EF4-FFF2-40B4-BE49-F238E27FC236}">
                  <a16:creationId xmlns:a16="http://schemas.microsoft.com/office/drawing/2014/main" id="{BF30123E-AA50-9A46-5E58-053E43E48FCC}"/>
                </a:ext>
              </a:extLst>
            </p:cNvPr>
            <p:cNvSpPr/>
            <p:nvPr/>
          </p:nvSpPr>
          <p:spPr>
            <a:xfrm rot="5400000">
              <a:off x="115390" y="4745525"/>
              <a:ext cx="753026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1E5AA8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설계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및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시스템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1" name="사각형: 둥근 위쪽 모서리 62">
              <a:extLst>
                <a:ext uri="{FF2B5EF4-FFF2-40B4-BE49-F238E27FC236}">
                  <a16:creationId xmlns:a16="http://schemas.microsoft.com/office/drawing/2014/main" id="{65F7C169-76C0-CD4B-5E4C-EA1F6F90C936}"/>
                </a:ext>
              </a:extLst>
            </p:cNvPr>
            <p:cNvSpPr/>
            <p:nvPr/>
          </p:nvSpPr>
          <p:spPr>
            <a:xfrm rot="5400000">
              <a:off x="121016" y="5523677"/>
              <a:ext cx="741773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21778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공정 및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패키징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2" name="사각형: 둥근 위쪽 모서리 127">
              <a:extLst>
                <a:ext uri="{FF2B5EF4-FFF2-40B4-BE49-F238E27FC236}">
                  <a16:creationId xmlns:a16="http://schemas.microsoft.com/office/drawing/2014/main" id="{23072598-CF88-F8CA-31C4-BE8AE2BFF881}"/>
                </a:ext>
              </a:extLst>
            </p:cNvPr>
            <p:cNvSpPr/>
            <p:nvPr/>
          </p:nvSpPr>
          <p:spPr>
            <a:xfrm rot="5400000">
              <a:off x="266308" y="6180086"/>
              <a:ext cx="451192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59575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산학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융합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교과목</a:t>
              </a:r>
            </a:p>
          </p:txBody>
        </p:sp>
        <p:sp>
          <p:nvSpPr>
            <p:cNvPr id="53" name="사각형: 둥근 위쪽 모서리 128">
              <a:extLst>
                <a:ext uri="{FF2B5EF4-FFF2-40B4-BE49-F238E27FC236}">
                  <a16:creationId xmlns:a16="http://schemas.microsoft.com/office/drawing/2014/main" id="{4D3DA93C-C9E5-F81F-3CA7-AB4AA5AAF6EE}"/>
                </a:ext>
              </a:extLst>
            </p:cNvPr>
            <p:cNvSpPr/>
            <p:nvPr/>
          </p:nvSpPr>
          <p:spPr>
            <a:xfrm rot="5400000">
              <a:off x="-47834" y="2773111"/>
              <a:ext cx="1079477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309C78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소재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42" y="819994"/>
            <a:ext cx="640073" cy="56755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246" y="759380"/>
            <a:ext cx="660710" cy="66071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57DDEBC-9DD1-3484-1669-3FFE80FCDEAF}"/>
              </a:ext>
            </a:extLst>
          </p:cNvPr>
          <p:cNvGrpSpPr/>
          <p:nvPr/>
        </p:nvGrpSpPr>
        <p:grpSpPr>
          <a:xfrm>
            <a:off x="429410" y="1045452"/>
            <a:ext cx="3798566" cy="246221"/>
            <a:chOff x="429410" y="1045452"/>
            <a:chExt cx="3798566" cy="246221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19BDDD47-0A08-BB89-273A-80DDDBD71D7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85CD828-C947-9AB8-73CC-A7C914B7A4B8}"/>
                </a:ext>
              </a:extLst>
            </p:cNvPr>
            <p:cNvSpPr txBox="1"/>
            <p:nvPr/>
          </p:nvSpPr>
          <p:spPr>
            <a:xfrm>
              <a:off x="658088" y="1045452"/>
              <a:ext cx="3569888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sz="16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교육과정표</a:t>
              </a:r>
              <a:endPara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97D255E-77B1-B262-7D4C-634F5A3480E4}"/>
              </a:ext>
            </a:extLst>
          </p:cNvPr>
          <p:cNvSpPr/>
          <p:nvPr/>
        </p:nvSpPr>
        <p:spPr>
          <a:xfrm>
            <a:off x="690122" y="1416694"/>
            <a:ext cx="8346373" cy="517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203200" lvl="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Char char="ü"/>
              <a:defRPr/>
            </a:pP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경상국립대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국립부경대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ULTRA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반도체 특성화 프로그램 교과목 중 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41</a:t>
            </a:r>
            <a:r>
              <a:rPr lang="ko-KR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학점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이수</a:t>
            </a:r>
            <a:endParaRPr lang="en-US" altLang="ko-KR" sz="14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lvl="0" defTabSz="914400" fontAlgn="base" latinLnBrk="1">
              <a:lnSpc>
                <a:spcPct val="120000"/>
              </a:lnSpc>
              <a:buClr>
                <a:srgbClr val="0086EA"/>
              </a:buClr>
              <a:defRPr/>
            </a:pP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- 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필수이수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교과목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27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학점 지정 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오프라인 이동수업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반도체패키징실험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및 실습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I, II)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966" name="자유형: 도형 965">
            <a:extLst>
              <a:ext uri="{FF2B5EF4-FFF2-40B4-BE49-F238E27FC236}">
                <a16:creationId xmlns:a16="http://schemas.microsoft.com/office/drawing/2014/main" id="{E7AC9065-1128-D7E1-A29E-FA9B6258DB72}"/>
              </a:ext>
            </a:extLst>
          </p:cNvPr>
          <p:cNvSpPr/>
          <p:nvPr/>
        </p:nvSpPr>
        <p:spPr>
          <a:xfrm>
            <a:off x="2551264" y="3556986"/>
            <a:ext cx="6302297" cy="1528525"/>
          </a:xfrm>
          <a:custGeom>
            <a:avLst/>
            <a:gdLst>
              <a:gd name="connsiteX0" fmla="*/ 9869 w 6302297"/>
              <a:gd name="connsiteY0" fmla="*/ 1528525 h 1528525"/>
              <a:gd name="connsiteX1" fmla="*/ 6292429 w 6302297"/>
              <a:gd name="connsiteY1" fmla="*/ 1528525 h 1528525"/>
              <a:gd name="connsiteX2" fmla="*/ 6302298 w 6302297"/>
              <a:gd name="connsiteY2" fmla="*/ 1518657 h 1528525"/>
              <a:gd name="connsiteX3" fmla="*/ 6302298 w 6302297"/>
              <a:gd name="connsiteY3" fmla="*/ 9869 h 1528525"/>
              <a:gd name="connsiteX4" fmla="*/ 6292429 w 6302297"/>
              <a:gd name="connsiteY4" fmla="*/ 0 h 1528525"/>
              <a:gd name="connsiteX5" fmla="*/ 9869 w 6302297"/>
              <a:gd name="connsiteY5" fmla="*/ 0 h 1528525"/>
              <a:gd name="connsiteX6" fmla="*/ 0 w 6302297"/>
              <a:gd name="connsiteY6" fmla="*/ 9869 h 1528525"/>
              <a:gd name="connsiteX7" fmla="*/ 0 w 6302297"/>
              <a:gd name="connsiteY7" fmla="*/ 1518657 h 1528525"/>
              <a:gd name="connsiteX8" fmla="*/ 9869 w 6302297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02297" h="1528525">
                <a:moveTo>
                  <a:pt x="9869" y="1528525"/>
                </a:moveTo>
                <a:lnTo>
                  <a:pt x="6292429" y="1528525"/>
                </a:lnTo>
                <a:cubicBezTo>
                  <a:pt x="6297891" y="1528525"/>
                  <a:pt x="6302298" y="1524119"/>
                  <a:pt x="6302298" y="1518657"/>
                </a:cubicBezTo>
                <a:lnTo>
                  <a:pt x="6302298" y="9869"/>
                </a:lnTo>
                <a:cubicBezTo>
                  <a:pt x="6302298" y="4407"/>
                  <a:pt x="6297891" y="0"/>
                  <a:pt x="6292429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EAF5FC"/>
          </a:solidFill>
          <a:ln w="9178" cap="flat">
            <a:solidFill>
              <a:srgbClr val="124687"/>
            </a:solidFill>
            <a:custDash>
              <a:ds d="225000" sp="225000"/>
            </a:custDash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7" name="자유형: 도형 966">
            <a:extLst>
              <a:ext uri="{FF2B5EF4-FFF2-40B4-BE49-F238E27FC236}">
                <a16:creationId xmlns:a16="http://schemas.microsoft.com/office/drawing/2014/main" id="{FBCEEA9E-CC20-FFCE-9C45-ECA39B45BA53}"/>
              </a:ext>
            </a:extLst>
          </p:cNvPr>
          <p:cNvSpPr/>
          <p:nvPr/>
        </p:nvSpPr>
        <p:spPr>
          <a:xfrm>
            <a:off x="822682" y="3506172"/>
            <a:ext cx="8073596" cy="2951476"/>
          </a:xfrm>
          <a:custGeom>
            <a:avLst/>
            <a:gdLst>
              <a:gd name="connsiteX0" fmla="*/ 8057302 w 8073596"/>
              <a:gd name="connsiteY0" fmla="*/ 2951477 h 2951476"/>
              <a:gd name="connsiteX1" fmla="*/ 16295 w 8073596"/>
              <a:gd name="connsiteY1" fmla="*/ 2951477 h 2951476"/>
              <a:gd name="connsiteX2" fmla="*/ 0 w 8073596"/>
              <a:gd name="connsiteY2" fmla="*/ 2935182 h 2951476"/>
              <a:gd name="connsiteX3" fmla="*/ 0 w 8073596"/>
              <a:gd name="connsiteY3" fmla="*/ 16295 h 2951476"/>
              <a:gd name="connsiteX4" fmla="*/ 16295 w 8073596"/>
              <a:gd name="connsiteY4" fmla="*/ 0 h 2951476"/>
              <a:gd name="connsiteX5" fmla="*/ 8057302 w 8073596"/>
              <a:gd name="connsiteY5" fmla="*/ 0 h 2951476"/>
              <a:gd name="connsiteX6" fmla="*/ 8073597 w 8073596"/>
              <a:gd name="connsiteY6" fmla="*/ 16295 h 2951476"/>
              <a:gd name="connsiteX7" fmla="*/ 8073597 w 8073596"/>
              <a:gd name="connsiteY7" fmla="*/ 2935182 h 2951476"/>
              <a:gd name="connsiteX8" fmla="*/ 8057302 w 8073596"/>
              <a:gd name="connsiteY8" fmla="*/ 2951477 h 2951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73596" h="2951476">
                <a:moveTo>
                  <a:pt x="8057302" y="2951477"/>
                </a:moveTo>
                <a:lnTo>
                  <a:pt x="16295" y="2951477"/>
                </a:lnTo>
                <a:cubicBezTo>
                  <a:pt x="7298" y="2951477"/>
                  <a:pt x="0" y="2944178"/>
                  <a:pt x="0" y="2935182"/>
                </a:cubicBezTo>
                <a:lnTo>
                  <a:pt x="0" y="16295"/>
                </a:lnTo>
                <a:cubicBezTo>
                  <a:pt x="0" y="7298"/>
                  <a:pt x="7298" y="0"/>
                  <a:pt x="16295" y="0"/>
                </a:cubicBezTo>
                <a:lnTo>
                  <a:pt x="8057302" y="0"/>
                </a:lnTo>
                <a:cubicBezTo>
                  <a:pt x="8066298" y="0"/>
                  <a:pt x="8073597" y="7298"/>
                  <a:pt x="8073597" y="16295"/>
                </a:cubicBezTo>
                <a:lnTo>
                  <a:pt x="8073597" y="2935182"/>
                </a:lnTo>
                <a:cubicBezTo>
                  <a:pt x="8073597" y="2944224"/>
                  <a:pt x="8066298" y="2951477"/>
                  <a:pt x="8057302" y="2951477"/>
                </a:cubicBezTo>
                <a:close/>
              </a:path>
            </a:pathLst>
          </a:custGeom>
          <a:noFill/>
          <a:ln w="12700" cap="flat">
            <a:solidFill>
              <a:srgbClr val="1E5AA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8" name="자유형: 도형 967">
            <a:extLst>
              <a:ext uri="{FF2B5EF4-FFF2-40B4-BE49-F238E27FC236}">
                <a16:creationId xmlns:a16="http://schemas.microsoft.com/office/drawing/2014/main" id="{66BFEDB0-D60F-EF4C-1F27-A35CB339D657}"/>
              </a:ext>
            </a:extLst>
          </p:cNvPr>
          <p:cNvSpPr/>
          <p:nvPr/>
        </p:nvSpPr>
        <p:spPr>
          <a:xfrm>
            <a:off x="777010" y="2382362"/>
            <a:ext cx="8192757" cy="2739548"/>
          </a:xfrm>
          <a:custGeom>
            <a:avLst/>
            <a:gdLst>
              <a:gd name="connsiteX0" fmla="*/ 8176417 w 8192757"/>
              <a:gd name="connsiteY0" fmla="*/ 2739549 h 2739548"/>
              <a:gd name="connsiteX1" fmla="*/ 16295 w 8192757"/>
              <a:gd name="connsiteY1" fmla="*/ 2739549 h 2739548"/>
              <a:gd name="connsiteX2" fmla="*/ 0 w 8192757"/>
              <a:gd name="connsiteY2" fmla="*/ 2723254 h 2739548"/>
              <a:gd name="connsiteX3" fmla="*/ 0 w 8192757"/>
              <a:gd name="connsiteY3" fmla="*/ 16295 h 2739548"/>
              <a:gd name="connsiteX4" fmla="*/ 16295 w 8192757"/>
              <a:gd name="connsiteY4" fmla="*/ 0 h 2739548"/>
              <a:gd name="connsiteX5" fmla="*/ 8176463 w 8192757"/>
              <a:gd name="connsiteY5" fmla="*/ 0 h 2739548"/>
              <a:gd name="connsiteX6" fmla="*/ 8192757 w 8192757"/>
              <a:gd name="connsiteY6" fmla="*/ 16295 h 2739548"/>
              <a:gd name="connsiteX7" fmla="*/ 8192757 w 8192757"/>
              <a:gd name="connsiteY7" fmla="*/ 2723300 h 2739548"/>
              <a:gd name="connsiteX8" fmla="*/ 8176417 w 8192757"/>
              <a:gd name="connsiteY8" fmla="*/ 2739549 h 273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92757" h="2739548">
                <a:moveTo>
                  <a:pt x="8176417" y="2739549"/>
                </a:moveTo>
                <a:lnTo>
                  <a:pt x="16295" y="2739549"/>
                </a:lnTo>
                <a:cubicBezTo>
                  <a:pt x="7298" y="2739549"/>
                  <a:pt x="0" y="2732250"/>
                  <a:pt x="0" y="2723254"/>
                </a:cubicBezTo>
                <a:lnTo>
                  <a:pt x="0" y="16295"/>
                </a:lnTo>
                <a:cubicBezTo>
                  <a:pt x="0" y="7298"/>
                  <a:pt x="7298" y="0"/>
                  <a:pt x="16295" y="0"/>
                </a:cubicBezTo>
                <a:lnTo>
                  <a:pt x="8176463" y="0"/>
                </a:lnTo>
                <a:cubicBezTo>
                  <a:pt x="8185459" y="0"/>
                  <a:pt x="8192757" y="7298"/>
                  <a:pt x="8192757" y="16295"/>
                </a:cubicBezTo>
                <a:lnTo>
                  <a:pt x="8192757" y="2723300"/>
                </a:lnTo>
                <a:cubicBezTo>
                  <a:pt x="8192711" y="2732296"/>
                  <a:pt x="8185413" y="2739549"/>
                  <a:pt x="8176417" y="2739549"/>
                </a:cubicBezTo>
                <a:close/>
              </a:path>
            </a:pathLst>
          </a:custGeom>
          <a:noFill/>
          <a:ln w="12700" cap="flat">
            <a:solidFill>
              <a:srgbClr val="2CA6E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0" name="자유형: 도형 969">
            <a:extLst>
              <a:ext uri="{FF2B5EF4-FFF2-40B4-BE49-F238E27FC236}">
                <a16:creationId xmlns:a16="http://schemas.microsoft.com/office/drawing/2014/main" id="{F91B8546-A002-EAFE-4266-BD85A914DD73}"/>
              </a:ext>
            </a:extLst>
          </p:cNvPr>
          <p:cNvSpPr/>
          <p:nvPr/>
        </p:nvSpPr>
        <p:spPr>
          <a:xfrm>
            <a:off x="851554" y="3554369"/>
            <a:ext cx="1680505" cy="1528525"/>
          </a:xfrm>
          <a:custGeom>
            <a:avLst/>
            <a:gdLst>
              <a:gd name="connsiteX0" fmla="*/ 9869 w 1680505"/>
              <a:gd name="connsiteY0" fmla="*/ 1528525 h 1528525"/>
              <a:gd name="connsiteX1" fmla="*/ 1670637 w 1680505"/>
              <a:gd name="connsiteY1" fmla="*/ 1528525 h 1528525"/>
              <a:gd name="connsiteX2" fmla="*/ 1680506 w 1680505"/>
              <a:gd name="connsiteY2" fmla="*/ 1518657 h 1528525"/>
              <a:gd name="connsiteX3" fmla="*/ 1680506 w 1680505"/>
              <a:gd name="connsiteY3" fmla="*/ 9869 h 1528525"/>
              <a:gd name="connsiteX4" fmla="*/ 1670637 w 1680505"/>
              <a:gd name="connsiteY4" fmla="*/ 0 h 1528525"/>
              <a:gd name="connsiteX5" fmla="*/ 9869 w 1680505"/>
              <a:gd name="connsiteY5" fmla="*/ 0 h 1528525"/>
              <a:gd name="connsiteX6" fmla="*/ 0 w 1680505"/>
              <a:gd name="connsiteY6" fmla="*/ 9869 h 1528525"/>
              <a:gd name="connsiteX7" fmla="*/ 0 w 1680505"/>
              <a:gd name="connsiteY7" fmla="*/ 1518657 h 1528525"/>
              <a:gd name="connsiteX8" fmla="*/ 9869 w 1680505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0505" h="1528525">
                <a:moveTo>
                  <a:pt x="9869" y="1528525"/>
                </a:moveTo>
                <a:lnTo>
                  <a:pt x="1670637" y="1528525"/>
                </a:lnTo>
                <a:cubicBezTo>
                  <a:pt x="1676099" y="1528525"/>
                  <a:pt x="1680506" y="1524119"/>
                  <a:pt x="1680506" y="1518657"/>
                </a:cubicBezTo>
                <a:lnTo>
                  <a:pt x="1680506" y="9869"/>
                </a:lnTo>
                <a:cubicBezTo>
                  <a:pt x="1680506" y="4407"/>
                  <a:pt x="1676099" y="0"/>
                  <a:pt x="1670637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FFFBDA"/>
          </a:solidFill>
          <a:ln w="9178" cap="flat">
            <a:solidFill>
              <a:srgbClr val="E95513"/>
            </a:solidFill>
            <a:custDash>
              <a:ds d="300000" sp="300000"/>
            </a:custDash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1" name="자유형: 도형 970">
            <a:extLst>
              <a:ext uri="{FF2B5EF4-FFF2-40B4-BE49-F238E27FC236}">
                <a16:creationId xmlns:a16="http://schemas.microsoft.com/office/drawing/2014/main" id="{B3F89533-334E-B1D0-0788-FD1DCB7471F4}"/>
              </a:ext>
            </a:extLst>
          </p:cNvPr>
          <p:cNvSpPr/>
          <p:nvPr/>
        </p:nvSpPr>
        <p:spPr>
          <a:xfrm>
            <a:off x="6816290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4" name="자유형: 도형 973">
            <a:extLst>
              <a:ext uri="{FF2B5EF4-FFF2-40B4-BE49-F238E27FC236}">
                <a16:creationId xmlns:a16="http://schemas.microsoft.com/office/drawing/2014/main" id="{BCBF36BB-8373-1868-9B53-B0745D4A1242}"/>
              </a:ext>
            </a:extLst>
          </p:cNvPr>
          <p:cNvSpPr/>
          <p:nvPr/>
        </p:nvSpPr>
        <p:spPr>
          <a:xfrm>
            <a:off x="5968854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7" name="자유형: 도형 976">
            <a:extLst>
              <a:ext uri="{FF2B5EF4-FFF2-40B4-BE49-F238E27FC236}">
                <a16:creationId xmlns:a16="http://schemas.microsoft.com/office/drawing/2014/main" id="{A077BB1B-35CD-25D5-7C65-587FE115B627}"/>
              </a:ext>
            </a:extLst>
          </p:cNvPr>
          <p:cNvSpPr/>
          <p:nvPr/>
        </p:nvSpPr>
        <p:spPr>
          <a:xfrm>
            <a:off x="4278699" y="3619526"/>
            <a:ext cx="786616" cy="37921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40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418440"/>
                </a:lnTo>
                <a:cubicBezTo>
                  <a:pt x="786616" y="425600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2" name="자유형: 도형 981">
            <a:extLst>
              <a:ext uri="{FF2B5EF4-FFF2-40B4-BE49-F238E27FC236}">
                <a16:creationId xmlns:a16="http://schemas.microsoft.com/office/drawing/2014/main" id="{3996FF83-3766-A8E4-E62B-4AC8CF8CF191}"/>
              </a:ext>
            </a:extLst>
          </p:cNvPr>
          <p:cNvSpPr/>
          <p:nvPr/>
        </p:nvSpPr>
        <p:spPr>
          <a:xfrm>
            <a:off x="4276646" y="4421237"/>
            <a:ext cx="788669" cy="290436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17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1E5AA8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983" name="자유형: 도형 982">
            <a:extLst>
              <a:ext uri="{FF2B5EF4-FFF2-40B4-BE49-F238E27FC236}">
                <a16:creationId xmlns:a16="http://schemas.microsoft.com/office/drawing/2014/main" id="{3FED7BEF-FD29-2143-9EC4-FC5167A30802}"/>
              </a:ext>
            </a:extLst>
          </p:cNvPr>
          <p:cNvSpPr/>
          <p:nvPr/>
        </p:nvSpPr>
        <p:spPr>
          <a:xfrm>
            <a:off x="3426499" y="4107530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4" name="자유형: 도형 983">
            <a:extLst>
              <a:ext uri="{FF2B5EF4-FFF2-40B4-BE49-F238E27FC236}">
                <a16:creationId xmlns:a16="http://schemas.microsoft.com/office/drawing/2014/main" id="{0D209D50-A95A-9C4E-3964-0B86F40E414D}"/>
              </a:ext>
            </a:extLst>
          </p:cNvPr>
          <p:cNvSpPr/>
          <p:nvPr/>
        </p:nvSpPr>
        <p:spPr>
          <a:xfrm>
            <a:off x="3426499" y="4596382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46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5" name="자유형: 도형 984">
            <a:extLst>
              <a:ext uri="{FF2B5EF4-FFF2-40B4-BE49-F238E27FC236}">
                <a16:creationId xmlns:a16="http://schemas.microsoft.com/office/drawing/2014/main" id="{04047CF5-473D-9318-DC6F-18C0541DD3A7}"/>
              </a:ext>
            </a:extLst>
          </p:cNvPr>
          <p:cNvSpPr/>
          <p:nvPr/>
        </p:nvSpPr>
        <p:spPr>
          <a:xfrm>
            <a:off x="2579017" y="3618677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40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40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6" name="자유형: 도형 985">
            <a:extLst>
              <a:ext uri="{FF2B5EF4-FFF2-40B4-BE49-F238E27FC236}">
                <a16:creationId xmlns:a16="http://schemas.microsoft.com/office/drawing/2014/main" id="{96786605-3D08-0A6B-BAE9-D422376CA992}"/>
              </a:ext>
            </a:extLst>
          </p:cNvPr>
          <p:cNvSpPr/>
          <p:nvPr/>
        </p:nvSpPr>
        <p:spPr>
          <a:xfrm>
            <a:off x="2579017" y="4107530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39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39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7" name="자유형: 도형 986">
            <a:extLst>
              <a:ext uri="{FF2B5EF4-FFF2-40B4-BE49-F238E27FC236}">
                <a16:creationId xmlns:a16="http://schemas.microsoft.com/office/drawing/2014/main" id="{375FAD63-DACD-DD6B-00F6-95D36262C9C2}"/>
              </a:ext>
            </a:extLst>
          </p:cNvPr>
          <p:cNvSpPr/>
          <p:nvPr/>
        </p:nvSpPr>
        <p:spPr>
          <a:xfrm>
            <a:off x="2579017" y="4596382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39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39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8" name="자유형: 도형 987">
            <a:extLst>
              <a:ext uri="{FF2B5EF4-FFF2-40B4-BE49-F238E27FC236}">
                <a16:creationId xmlns:a16="http://schemas.microsoft.com/office/drawing/2014/main" id="{0EF18D74-C397-E5BF-C127-368CBE3FEC61}"/>
              </a:ext>
            </a:extLst>
          </p:cNvPr>
          <p:cNvSpPr/>
          <p:nvPr/>
        </p:nvSpPr>
        <p:spPr>
          <a:xfrm>
            <a:off x="1731581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9" name="자유형: 도형 988">
            <a:extLst>
              <a:ext uri="{FF2B5EF4-FFF2-40B4-BE49-F238E27FC236}">
                <a16:creationId xmlns:a16="http://schemas.microsoft.com/office/drawing/2014/main" id="{D444636F-059F-3253-A8F4-3CE2B3704C16}"/>
              </a:ext>
            </a:extLst>
          </p:cNvPr>
          <p:cNvSpPr/>
          <p:nvPr/>
        </p:nvSpPr>
        <p:spPr>
          <a:xfrm>
            <a:off x="1731581" y="4107530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0" name="자유형: 도형 989">
            <a:extLst>
              <a:ext uri="{FF2B5EF4-FFF2-40B4-BE49-F238E27FC236}">
                <a16:creationId xmlns:a16="http://schemas.microsoft.com/office/drawing/2014/main" id="{33B17ED6-978E-B251-397F-040FBB1BC1E3}"/>
              </a:ext>
            </a:extLst>
          </p:cNvPr>
          <p:cNvSpPr/>
          <p:nvPr/>
        </p:nvSpPr>
        <p:spPr>
          <a:xfrm>
            <a:off x="1731581" y="4596382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1" name="자유형: 도형 990">
            <a:extLst>
              <a:ext uri="{FF2B5EF4-FFF2-40B4-BE49-F238E27FC236}">
                <a16:creationId xmlns:a16="http://schemas.microsoft.com/office/drawing/2014/main" id="{67594D9C-0F18-CB99-574B-E7360F588EA9}"/>
              </a:ext>
            </a:extLst>
          </p:cNvPr>
          <p:cNvSpPr/>
          <p:nvPr/>
        </p:nvSpPr>
        <p:spPr>
          <a:xfrm>
            <a:off x="884144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17" y="425600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2" name="자유형: 도형 991">
            <a:extLst>
              <a:ext uri="{FF2B5EF4-FFF2-40B4-BE49-F238E27FC236}">
                <a16:creationId xmlns:a16="http://schemas.microsoft.com/office/drawing/2014/main" id="{43755C70-067C-8773-003E-BF164F13215F}"/>
              </a:ext>
            </a:extLst>
          </p:cNvPr>
          <p:cNvSpPr/>
          <p:nvPr/>
        </p:nvSpPr>
        <p:spPr>
          <a:xfrm>
            <a:off x="884144" y="4107530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00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3" name="자유형: 도형 992">
            <a:extLst>
              <a:ext uri="{FF2B5EF4-FFF2-40B4-BE49-F238E27FC236}">
                <a16:creationId xmlns:a16="http://schemas.microsoft.com/office/drawing/2014/main" id="{261480EB-C63C-AD22-3371-EFE4D4847070}"/>
              </a:ext>
            </a:extLst>
          </p:cNvPr>
          <p:cNvSpPr/>
          <p:nvPr/>
        </p:nvSpPr>
        <p:spPr>
          <a:xfrm>
            <a:off x="884144" y="4596382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46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94" name="그래픽 961">
            <a:extLst>
              <a:ext uri="{FF2B5EF4-FFF2-40B4-BE49-F238E27FC236}">
                <a16:creationId xmlns:a16="http://schemas.microsoft.com/office/drawing/2014/main" id="{12B73F4D-710D-2C02-6887-45A2230CB811}"/>
              </a:ext>
            </a:extLst>
          </p:cNvPr>
          <p:cNvGrpSpPr/>
          <p:nvPr/>
        </p:nvGrpSpPr>
        <p:grpSpPr>
          <a:xfrm>
            <a:off x="6958402" y="3714749"/>
            <a:ext cx="498812" cy="217436"/>
            <a:chOff x="6958402" y="3714749"/>
            <a:chExt cx="498812" cy="217436"/>
          </a:xfrm>
          <a:solidFill>
            <a:srgbClr val="FFFFFF"/>
          </a:solidFill>
        </p:grpSpPr>
        <p:sp>
          <p:nvSpPr>
            <p:cNvPr id="995" name="자유형: 도형 994">
              <a:extLst>
                <a:ext uri="{FF2B5EF4-FFF2-40B4-BE49-F238E27FC236}">
                  <a16:creationId xmlns:a16="http://schemas.microsoft.com/office/drawing/2014/main" id="{3315302C-62A5-4C16-E030-12BA7DFC62E5}"/>
                </a:ext>
              </a:extLst>
            </p:cNvPr>
            <p:cNvSpPr/>
            <p:nvPr/>
          </p:nvSpPr>
          <p:spPr>
            <a:xfrm>
              <a:off x="6958402" y="3714749"/>
              <a:ext cx="77114" cy="88544"/>
            </a:xfrm>
            <a:custGeom>
              <a:avLst/>
              <a:gdLst>
                <a:gd name="connsiteX0" fmla="*/ 8033 w 77114"/>
                <a:gd name="connsiteY0" fmla="*/ 21666 h 88544"/>
                <a:gd name="connsiteX1" fmla="*/ 32360 w 77114"/>
                <a:gd name="connsiteY1" fmla="*/ 21666 h 88544"/>
                <a:gd name="connsiteX2" fmla="*/ 32360 w 77114"/>
                <a:gd name="connsiteY2" fmla="*/ 6702 h 88544"/>
                <a:gd name="connsiteX3" fmla="*/ 40531 w 77114"/>
                <a:gd name="connsiteY3" fmla="*/ 6702 h 88544"/>
                <a:gd name="connsiteX4" fmla="*/ 40531 w 77114"/>
                <a:gd name="connsiteY4" fmla="*/ 51548 h 88544"/>
                <a:gd name="connsiteX5" fmla="*/ 0 w 77114"/>
                <a:gd name="connsiteY5" fmla="*/ 51548 h 88544"/>
                <a:gd name="connsiteX6" fmla="*/ 0 w 77114"/>
                <a:gd name="connsiteY6" fmla="*/ 6702 h 88544"/>
                <a:gd name="connsiteX7" fmla="*/ 8033 w 77114"/>
                <a:gd name="connsiteY7" fmla="*/ 6702 h 88544"/>
                <a:gd name="connsiteX8" fmla="*/ 8033 w 77114"/>
                <a:gd name="connsiteY8" fmla="*/ 21666 h 88544"/>
                <a:gd name="connsiteX9" fmla="*/ 32406 w 77114"/>
                <a:gd name="connsiteY9" fmla="*/ 44341 h 88544"/>
                <a:gd name="connsiteX10" fmla="*/ 32406 w 77114"/>
                <a:gd name="connsiteY10" fmla="*/ 28597 h 88544"/>
                <a:gd name="connsiteX11" fmla="*/ 8079 w 77114"/>
                <a:gd name="connsiteY11" fmla="*/ 28597 h 88544"/>
                <a:gd name="connsiteX12" fmla="*/ 8079 w 77114"/>
                <a:gd name="connsiteY12" fmla="*/ 44341 h 88544"/>
                <a:gd name="connsiteX13" fmla="*/ 32406 w 77114"/>
                <a:gd name="connsiteY13" fmla="*/ 44341 h 88544"/>
                <a:gd name="connsiteX14" fmla="*/ 68210 w 77114"/>
                <a:gd name="connsiteY14" fmla="*/ 88544 h 88544"/>
                <a:gd name="connsiteX15" fmla="*/ 9823 w 77114"/>
                <a:gd name="connsiteY15" fmla="*/ 88544 h 88544"/>
                <a:gd name="connsiteX16" fmla="*/ 9823 w 77114"/>
                <a:gd name="connsiteY16" fmla="*/ 59902 h 88544"/>
                <a:gd name="connsiteX17" fmla="*/ 17856 w 77114"/>
                <a:gd name="connsiteY17" fmla="*/ 59902 h 88544"/>
                <a:gd name="connsiteX18" fmla="*/ 17856 w 77114"/>
                <a:gd name="connsiteY18" fmla="*/ 81292 h 88544"/>
                <a:gd name="connsiteX19" fmla="*/ 68210 w 77114"/>
                <a:gd name="connsiteY19" fmla="*/ 81292 h 88544"/>
                <a:gd name="connsiteX20" fmla="*/ 68210 w 77114"/>
                <a:gd name="connsiteY20" fmla="*/ 88544 h 88544"/>
                <a:gd name="connsiteX21" fmla="*/ 64216 w 77114"/>
                <a:gd name="connsiteY21" fmla="*/ 27357 h 88544"/>
                <a:gd name="connsiteX22" fmla="*/ 77114 w 77114"/>
                <a:gd name="connsiteY22" fmla="*/ 27357 h 88544"/>
                <a:gd name="connsiteX23" fmla="*/ 77114 w 77114"/>
                <a:gd name="connsiteY23" fmla="*/ 34610 h 88544"/>
                <a:gd name="connsiteX24" fmla="*/ 64216 w 77114"/>
                <a:gd name="connsiteY24" fmla="*/ 34610 h 88544"/>
                <a:gd name="connsiteX25" fmla="*/ 64216 w 77114"/>
                <a:gd name="connsiteY25" fmla="*/ 66557 h 88544"/>
                <a:gd name="connsiteX26" fmla="*/ 56046 w 77114"/>
                <a:gd name="connsiteY26" fmla="*/ 66557 h 88544"/>
                <a:gd name="connsiteX27" fmla="*/ 56046 w 77114"/>
                <a:gd name="connsiteY27" fmla="*/ 0 h 88544"/>
                <a:gd name="connsiteX28" fmla="*/ 64216 w 77114"/>
                <a:gd name="connsiteY28" fmla="*/ 0 h 88544"/>
                <a:gd name="connsiteX29" fmla="*/ 64216 w 77114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544">
                  <a:moveTo>
                    <a:pt x="8033" y="21666"/>
                  </a:moveTo>
                  <a:lnTo>
                    <a:pt x="32360" y="21666"/>
                  </a:lnTo>
                  <a:lnTo>
                    <a:pt x="32360" y="6702"/>
                  </a:lnTo>
                  <a:lnTo>
                    <a:pt x="40531" y="6702"/>
                  </a:lnTo>
                  <a:lnTo>
                    <a:pt x="40531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6" y="44341"/>
                  </a:moveTo>
                  <a:lnTo>
                    <a:pt x="32406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6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4" y="27357"/>
                  </a:lnTo>
                  <a:lnTo>
                    <a:pt x="77114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6" name="자유형: 도형 995">
              <a:extLst>
                <a:ext uri="{FF2B5EF4-FFF2-40B4-BE49-F238E27FC236}">
                  <a16:creationId xmlns:a16="http://schemas.microsoft.com/office/drawing/2014/main" id="{CA1605CA-2050-991C-5710-EDD3C5B443B3}"/>
                </a:ext>
              </a:extLst>
            </p:cNvPr>
            <p:cNvSpPr/>
            <p:nvPr/>
          </p:nvSpPr>
          <p:spPr>
            <a:xfrm>
              <a:off x="7036710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7" name="자유형: 도형 996">
              <a:extLst>
                <a:ext uri="{FF2B5EF4-FFF2-40B4-BE49-F238E27FC236}">
                  <a16:creationId xmlns:a16="http://schemas.microsoft.com/office/drawing/2014/main" id="{F1585260-82DA-657C-42E4-05584002C5B0}"/>
                </a:ext>
              </a:extLst>
            </p:cNvPr>
            <p:cNvSpPr/>
            <p:nvPr/>
          </p:nvSpPr>
          <p:spPr>
            <a:xfrm>
              <a:off x="7117911" y="3714841"/>
              <a:ext cx="75049" cy="90426"/>
            </a:xfrm>
            <a:custGeom>
              <a:avLst/>
              <a:gdLst>
                <a:gd name="connsiteX0" fmla="*/ 31443 w 75049"/>
                <a:gd name="connsiteY0" fmla="*/ 48702 h 90426"/>
                <a:gd name="connsiteX1" fmla="*/ 45029 w 75049"/>
                <a:gd name="connsiteY1" fmla="*/ 63528 h 90426"/>
                <a:gd name="connsiteX2" fmla="*/ 40393 w 75049"/>
                <a:gd name="connsiteY2" fmla="*/ 70046 h 90426"/>
                <a:gd name="connsiteX3" fmla="*/ 29652 w 75049"/>
                <a:gd name="connsiteY3" fmla="*/ 60131 h 90426"/>
                <a:gd name="connsiteX4" fmla="*/ 22675 w 75049"/>
                <a:gd name="connsiteY4" fmla="*/ 45580 h 90426"/>
                <a:gd name="connsiteX5" fmla="*/ 15698 w 75049"/>
                <a:gd name="connsiteY5" fmla="*/ 61279 h 90426"/>
                <a:gd name="connsiteX6" fmla="*/ 4957 w 75049"/>
                <a:gd name="connsiteY6" fmla="*/ 71928 h 90426"/>
                <a:gd name="connsiteX7" fmla="*/ 0 w 75049"/>
                <a:gd name="connsiteY7" fmla="*/ 65410 h 90426"/>
                <a:gd name="connsiteX8" fmla="*/ 13679 w 75049"/>
                <a:gd name="connsiteY8" fmla="*/ 49757 h 90426"/>
                <a:gd name="connsiteX9" fmla="*/ 18636 w 75049"/>
                <a:gd name="connsiteY9" fmla="*/ 27954 h 90426"/>
                <a:gd name="connsiteX10" fmla="*/ 18636 w 75049"/>
                <a:gd name="connsiteY10" fmla="*/ 23777 h 90426"/>
                <a:gd name="connsiteX11" fmla="*/ 2570 w 75049"/>
                <a:gd name="connsiteY11" fmla="*/ 23777 h 90426"/>
                <a:gd name="connsiteX12" fmla="*/ 2570 w 75049"/>
                <a:gd name="connsiteY12" fmla="*/ 16616 h 90426"/>
                <a:gd name="connsiteX13" fmla="*/ 18636 w 75049"/>
                <a:gd name="connsiteY13" fmla="*/ 16616 h 90426"/>
                <a:gd name="connsiteX14" fmla="*/ 18636 w 75049"/>
                <a:gd name="connsiteY14" fmla="*/ 3305 h 90426"/>
                <a:gd name="connsiteX15" fmla="*/ 26439 w 75049"/>
                <a:gd name="connsiteY15" fmla="*/ 3305 h 90426"/>
                <a:gd name="connsiteX16" fmla="*/ 26439 w 75049"/>
                <a:gd name="connsiteY16" fmla="*/ 16616 h 90426"/>
                <a:gd name="connsiteX17" fmla="*/ 42413 w 75049"/>
                <a:gd name="connsiteY17" fmla="*/ 16616 h 90426"/>
                <a:gd name="connsiteX18" fmla="*/ 42413 w 75049"/>
                <a:gd name="connsiteY18" fmla="*/ 23777 h 90426"/>
                <a:gd name="connsiteX19" fmla="*/ 26439 w 75049"/>
                <a:gd name="connsiteY19" fmla="*/ 23777 h 90426"/>
                <a:gd name="connsiteX20" fmla="*/ 26439 w 75049"/>
                <a:gd name="connsiteY20" fmla="*/ 27954 h 90426"/>
                <a:gd name="connsiteX21" fmla="*/ 31443 w 75049"/>
                <a:gd name="connsiteY21" fmla="*/ 48702 h 90426"/>
                <a:gd name="connsiteX22" fmla="*/ 57423 w 75049"/>
                <a:gd name="connsiteY22" fmla="*/ 85652 h 90426"/>
                <a:gd name="connsiteX23" fmla="*/ 49711 w 75049"/>
                <a:gd name="connsiteY23" fmla="*/ 85652 h 90426"/>
                <a:gd name="connsiteX24" fmla="*/ 49711 w 75049"/>
                <a:gd name="connsiteY24" fmla="*/ 42780 h 90426"/>
                <a:gd name="connsiteX25" fmla="*/ 36492 w 75049"/>
                <a:gd name="connsiteY25" fmla="*/ 42780 h 90426"/>
                <a:gd name="connsiteX26" fmla="*/ 36492 w 75049"/>
                <a:gd name="connsiteY26" fmla="*/ 35528 h 90426"/>
                <a:gd name="connsiteX27" fmla="*/ 49711 w 75049"/>
                <a:gd name="connsiteY27" fmla="*/ 35528 h 90426"/>
                <a:gd name="connsiteX28" fmla="*/ 49711 w 75049"/>
                <a:gd name="connsiteY28" fmla="*/ 2157 h 90426"/>
                <a:gd name="connsiteX29" fmla="*/ 57423 w 75049"/>
                <a:gd name="connsiteY29" fmla="*/ 2157 h 90426"/>
                <a:gd name="connsiteX30" fmla="*/ 57423 w 75049"/>
                <a:gd name="connsiteY30" fmla="*/ 85652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138" y="42138"/>
                    <a:pt x="31443" y="48702"/>
                  </a:cubicBezTo>
                  <a:close/>
                  <a:moveTo>
                    <a:pt x="57423" y="85652"/>
                  </a:moveTo>
                  <a:lnTo>
                    <a:pt x="49711" y="85652"/>
                  </a:lnTo>
                  <a:lnTo>
                    <a:pt x="49711" y="42780"/>
                  </a:lnTo>
                  <a:lnTo>
                    <a:pt x="36492" y="42780"/>
                  </a:lnTo>
                  <a:lnTo>
                    <a:pt x="36492" y="35528"/>
                  </a:lnTo>
                  <a:lnTo>
                    <a:pt x="49711" y="35528"/>
                  </a:lnTo>
                  <a:lnTo>
                    <a:pt x="49711" y="2157"/>
                  </a:lnTo>
                  <a:lnTo>
                    <a:pt x="57423" y="2157"/>
                  </a:lnTo>
                  <a:lnTo>
                    <a:pt x="57423" y="85652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8" name="자유형: 도형 997">
              <a:extLst>
                <a:ext uri="{FF2B5EF4-FFF2-40B4-BE49-F238E27FC236}">
                  <a16:creationId xmlns:a16="http://schemas.microsoft.com/office/drawing/2014/main" id="{385FDFDC-4DEF-375E-475D-ADB70695A0E5}"/>
                </a:ext>
              </a:extLst>
            </p:cNvPr>
            <p:cNvSpPr/>
            <p:nvPr/>
          </p:nvSpPr>
          <p:spPr>
            <a:xfrm>
              <a:off x="7220363" y="3714795"/>
              <a:ext cx="75232" cy="90472"/>
            </a:xfrm>
            <a:custGeom>
              <a:avLst/>
              <a:gdLst>
                <a:gd name="connsiteX0" fmla="*/ 42184 w 75232"/>
                <a:gd name="connsiteY0" fmla="*/ 18544 h 90472"/>
                <a:gd name="connsiteX1" fmla="*/ 34702 w 75232"/>
                <a:gd name="connsiteY1" fmla="*/ 18544 h 90472"/>
                <a:gd name="connsiteX2" fmla="*/ 34702 w 75232"/>
                <a:gd name="connsiteY2" fmla="*/ 59626 h 90472"/>
                <a:gd name="connsiteX3" fmla="*/ 43744 w 75232"/>
                <a:gd name="connsiteY3" fmla="*/ 58616 h 90472"/>
                <a:gd name="connsiteX4" fmla="*/ 44295 w 75232"/>
                <a:gd name="connsiteY4" fmla="*/ 65134 h 90472"/>
                <a:gd name="connsiteX5" fmla="*/ 872 w 75232"/>
                <a:gd name="connsiteY5" fmla="*/ 68347 h 90472"/>
                <a:gd name="connsiteX6" fmla="*/ 0 w 75232"/>
                <a:gd name="connsiteY6" fmla="*/ 60866 h 90472"/>
                <a:gd name="connsiteX7" fmla="*/ 9272 w 75232"/>
                <a:gd name="connsiteY7" fmla="*/ 60774 h 90472"/>
                <a:gd name="connsiteX8" fmla="*/ 9272 w 75232"/>
                <a:gd name="connsiteY8" fmla="*/ 18590 h 90472"/>
                <a:gd name="connsiteX9" fmla="*/ 1790 w 75232"/>
                <a:gd name="connsiteY9" fmla="*/ 18590 h 90472"/>
                <a:gd name="connsiteX10" fmla="*/ 1790 w 75232"/>
                <a:gd name="connsiteY10" fmla="*/ 11429 h 90472"/>
                <a:gd name="connsiteX11" fmla="*/ 42230 w 75232"/>
                <a:gd name="connsiteY11" fmla="*/ 11429 h 90472"/>
                <a:gd name="connsiteX12" fmla="*/ 42230 w 75232"/>
                <a:gd name="connsiteY12" fmla="*/ 18544 h 90472"/>
                <a:gd name="connsiteX13" fmla="*/ 27220 w 75232"/>
                <a:gd name="connsiteY13" fmla="*/ 60177 h 90472"/>
                <a:gd name="connsiteX14" fmla="*/ 27220 w 75232"/>
                <a:gd name="connsiteY14" fmla="*/ 18544 h 90472"/>
                <a:gd name="connsiteX15" fmla="*/ 16662 w 75232"/>
                <a:gd name="connsiteY15" fmla="*/ 18544 h 90472"/>
                <a:gd name="connsiteX16" fmla="*/ 16662 w 75232"/>
                <a:gd name="connsiteY16" fmla="*/ 60636 h 90472"/>
                <a:gd name="connsiteX17" fmla="*/ 27220 w 75232"/>
                <a:gd name="connsiteY17" fmla="*/ 60177 h 90472"/>
                <a:gd name="connsiteX18" fmla="*/ 75233 w 75232"/>
                <a:gd name="connsiteY18" fmla="*/ 90472 h 90472"/>
                <a:gd name="connsiteX19" fmla="*/ 67292 w 75232"/>
                <a:gd name="connsiteY19" fmla="*/ 90472 h 90472"/>
                <a:gd name="connsiteX20" fmla="*/ 67292 w 75232"/>
                <a:gd name="connsiteY20" fmla="*/ 43561 h 90472"/>
                <a:gd name="connsiteX21" fmla="*/ 56046 w 75232"/>
                <a:gd name="connsiteY21" fmla="*/ 43561 h 90472"/>
                <a:gd name="connsiteX22" fmla="*/ 56046 w 75232"/>
                <a:gd name="connsiteY22" fmla="*/ 85744 h 90472"/>
                <a:gd name="connsiteX23" fmla="*/ 48335 w 75232"/>
                <a:gd name="connsiteY23" fmla="*/ 85744 h 90472"/>
                <a:gd name="connsiteX24" fmla="*/ 48335 w 75232"/>
                <a:gd name="connsiteY24" fmla="*/ 2111 h 90472"/>
                <a:gd name="connsiteX25" fmla="*/ 56046 w 75232"/>
                <a:gd name="connsiteY25" fmla="*/ 2111 h 90472"/>
                <a:gd name="connsiteX26" fmla="*/ 56046 w 75232"/>
                <a:gd name="connsiteY26" fmla="*/ 36125 h 90472"/>
                <a:gd name="connsiteX27" fmla="*/ 67292 w 75232"/>
                <a:gd name="connsiteY27" fmla="*/ 36125 h 90472"/>
                <a:gd name="connsiteX28" fmla="*/ 67292 w 75232"/>
                <a:gd name="connsiteY28" fmla="*/ 0 h 90472"/>
                <a:gd name="connsiteX29" fmla="*/ 75233 w 75232"/>
                <a:gd name="connsiteY29" fmla="*/ 0 h 90472"/>
                <a:gd name="connsiteX30" fmla="*/ 75233 w 75232"/>
                <a:gd name="connsiteY30" fmla="*/ 90472 h 90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72">
                  <a:moveTo>
                    <a:pt x="42184" y="18544"/>
                  </a:moveTo>
                  <a:lnTo>
                    <a:pt x="34702" y="18544"/>
                  </a:lnTo>
                  <a:lnTo>
                    <a:pt x="34702" y="59626"/>
                  </a:lnTo>
                  <a:cubicBezTo>
                    <a:pt x="37869" y="59397"/>
                    <a:pt x="40853" y="59075"/>
                    <a:pt x="43744" y="58616"/>
                  </a:cubicBezTo>
                  <a:lnTo>
                    <a:pt x="44295" y="65134"/>
                  </a:lnTo>
                  <a:cubicBezTo>
                    <a:pt x="33646" y="67246"/>
                    <a:pt x="19187" y="68347"/>
                    <a:pt x="872" y="68347"/>
                  </a:cubicBezTo>
                  <a:lnTo>
                    <a:pt x="0" y="60866"/>
                  </a:lnTo>
                  <a:lnTo>
                    <a:pt x="9272" y="60774"/>
                  </a:lnTo>
                  <a:lnTo>
                    <a:pt x="9272" y="18590"/>
                  </a:lnTo>
                  <a:lnTo>
                    <a:pt x="1790" y="18590"/>
                  </a:lnTo>
                  <a:lnTo>
                    <a:pt x="1790" y="11429"/>
                  </a:lnTo>
                  <a:lnTo>
                    <a:pt x="42230" y="11429"/>
                  </a:lnTo>
                  <a:lnTo>
                    <a:pt x="42230" y="18544"/>
                  </a:lnTo>
                  <a:close/>
                  <a:moveTo>
                    <a:pt x="27220" y="60177"/>
                  </a:moveTo>
                  <a:lnTo>
                    <a:pt x="27220" y="18544"/>
                  </a:lnTo>
                  <a:lnTo>
                    <a:pt x="16662" y="18544"/>
                  </a:lnTo>
                  <a:lnTo>
                    <a:pt x="16662" y="60636"/>
                  </a:lnTo>
                  <a:lnTo>
                    <a:pt x="27220" y="60177"/>
                  </a:lnTo>
                  <a:close/>
                  <a:moveTo>
                    <a:pt x="75233" y="90472"/>
                  </a:moveTo>
                  <a:lnTo>
                    <a:pt x="67292" y="90472"/>
                  </a:lnTo>
                  <a:lnTo>
                    <a:pt x="67292" y="43561"/>
                  </a:lnTo>
                  <a:lnTo>
                    <a:pt x="56046" y="43561"/>
                  </a:lnTo>
                  <a:lnTo>
                    <a:pt x="56046" y="85744"/>
                  </a:lnTo>
                  <a:lnTo>
                    <a:pt x="48335" y="85744"/>
                  </a:lnTo>
                  <a:lnTo>
                    <a:pt x="48335" y="2111"/>
                  </a:lnTo>
                  <a:lnTo>
                    <a:pt x="56046" y="2111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9" name="자유형: 도형 998">
              <a:extLst>
                <a:ext uri="{FF2B5EF4-FFF2-40B4-BE49-F238E27FC236}">
                  <a16:creationId xmlns:a16="http://schemas.microsoft.com/office/drawing/2014/main" id="{2DCE3CDF-39A5-C1D9-639F-AF4402BDD8AD}"/>
                </a:ext>
              </a:extLst>
            </p:cNvPr>
            <p:cNvSpPr/>
            <p:nvPr/>
          </p:nvSpPr>
          <p:spPr>
            <a:xfrm>
              <a:off x="7305097" y="3714841"/>
              <a:ext cx="69954" cy="90426"/>
            </a:xfrm>
            <a:custGeom>
              <a:avLst/>
              <a:gdLst>
                <a:gd name="connsiteX0" fmla="*/ 35620 w 69954"/>
                <a:gd name="connsiteY0" fmla="*/ 47784 h 90426"/>
                <a:gd name="connsiteX1" fmla="*/ 4407 w 69954"/>
                <a:gd name="connsiteY1" fmla="*/ 75554 h 90426"/>
                <a:gd name="connsiteX2" fmla="*/ 0 w 69954"/>
                <a:gd name="connsiteY2" fmla="*/ 68944 h 90426"/>
                <a:gd name="connsiteX3" fmla="*/ 31076 w 69954"/>
                <a:gd name="connsiteY3" fmla="*/ 38970 h 90426"/>
                <a:gd name="connsiteX4" fmla="*/ 1561 w 69954"/>
                <a:gd name="connsiteY4" fmla="*/ 41725 h 90426"/>
                <a:gd name="connsiteX5" fmla="*/ 230 w 69954"/>
                <a:gd name="connsiteY5" fmla="*/ 34013 h 90426"/>
                <a:gd name="connsiteX6" fmla="*/ 33830 w 69954"/>
                <a:gd name="connsiteY6" fmla="*/ 31810 h 90426"/>
                <a:gd name="connsiteX7" fmla="*/ 36492 w 69954"/>
                <a:gd name="connsiteY7" fmla="*/ 16479 h 90426"/>
                <a:gd name="connsiteX8" fmla="*/ 4636 w 69954"/>
                <a:gd name="connsiteY8" fmla="*/ 16479 h 90426"/>
                <a:gd name="connsiteX9" fmla="*/ 4636 w 69954"/>
                <a:gd name="connsiteY9" fmla="*/ 9410 h 90426"/>
                <a:gd name="connsiteX10" fmla="*/ 44754 w 69954"/>
                <a:gd name="connsiteY10" fmla="*/ 9410 h 90426"/>
                <a:gd name="connsiteX11" fmla="*/ 35620 w 69954"/>
                <a:gd name="connsiteY11" fmla="*/ 47784 h 90426"/>
                <a:gd name="connsiteX12" fmla="*/ 69955 w 69954"/>
                <a:gd name="connsiteY12" fmla="*/ 90426 h 90426"/>
                <a:gd name="connsiteX13" fmla="*/ 61784 w 69954"/>
                <a:gd name="connsiteY13" fmla="*/ 90426 h 90426"/>
                <a:gd name="connsiteX14" fmla="*/ 61784 w 69954"/>
                <a:gd name="connsiteY14" fmla="*/ 0 h 90426"/>
                <a:gd name="connsiteX15" fmla="*/ 69955 w 69954"/>
                <a:gd name="connsiteY15" fmla="*/ 0 h 90426"/>
                <a:gd name="connsiteX16" fmla="*/ 69955 w 69954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54" h="90426">
                  <a:moveTo>
                    <a:pt x="35620" y="47784"/>
                  </a:moveTo>
                  <a:cubicBezTo>
                    <a:pt x="29561" y="58938"/>
                    <a:pt x="19141" y="68210"/>
                    <a:pt x="4407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1" y="41725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9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9" y="23823"/>
                    <a:pt x="41679" y="36629"/>
                    <a:pt x="35620" y="47784"/>
                  </a:cubicBezTo>
                  <a:close/>
                  <a:moveTo>
                    <a:pt x="69955" y="90426"/>
                  </a:moveTo>
                  <a:lnTo>
                    <a:pt x="61784" y="90426"/>
                  </a:lnTo>
                  <a:lnTo>
                    <a:pt x="61784" y="0"/>
                  </a:lnTo>
                  <a:lnTo>
                    <a:pt x="69955" y="0"/>
                  </a:lnTo>
                  <a:lnTo>
                    <a:pt x="69955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0" name="자유형: 도형 999">
              <a:extLst>
                <a:ext uri="{FF2B5EF4-FFF2-40B4-BE49-F238E27FC236}">
                  <a16:creationId xmlns:a16="http://schemas.microsoft.com/office/drawing/2014/main" id="{FD26DA1E-DE08-1066-84EF-64B9A88013EA}"/>
                </a:ext>
              </a:extLst>
            </p:cNvPr>
            <p:cNvSpPr/>
            <p:nvPr/>
          </p:nvSpPr>
          <p:spPr>
            <a:xfrm>
              <a:off x="7386481" y="3714841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0 w 70734"/>
                <a:gd name="connsiteY2" fmla="*/ 50308 h 90747"/>
                <a:gd name="connsiteX3" fmla="*/ 35160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7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2 w 70734"/>
                <a:gd name="connsiteY13" fmla="*/ 7069 h 90747"/>
                <a:gd name="connsiteX14" fmla="*/ 50032 w 70734"/>
                <a:gd name="connsiteY14" fmla="*/ 14229 h 90747"/>
                <a:gd name="connsiteX15" fmla="*/ 30524 w 70734"/>
                <a:gd name="connsiteY15" fmla="*/ 14229 h 90747"/>
                <a:gd name="connsiteX16" fmla="*/ 30524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4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8 h 90747"/>
                <a:gd name="connsiteX22" fmla="*/ 20059 w 70734"/>
                <a:gd name="connsiteY22" fmla="*/ 86249 h 90747"/>
                <a:gd name="connsiteX23" fmla="*/ 12255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6026 w 70734"/>
                <a:gd name="connsiteY27" fmla="*/ 66098 h 90747"/>
                <a:gd name="connsiteX28" fmla="*/ 20426 w 70734"/>
                <a:gd name="connsiteY28" fmla="*/ 73534 h 90747"/>
                <a:gd name="connsiteX29" fmla="*/ 26026 w 70734"/>
                <a:gd name="connsiteY29" fmla="*/ 81016 h 90747"/>
                <a:gd name="connsiteX30" fmla="*/ 41541 w 70734"/>
                <a:gd name="connsiteY30" fmla="*/ 83771 h 90747"/>
                <a:gd name="connsiteX31" fmla="*/ 57055 w 70734"/>
                <a:gd name="connsiteY31" fmla="*/ 81016 h 90747"/>
                <a:gd name="connsiteX32" fmla="*/ 62793 w 70734"/>
                <a:gd name="connsiteY32" fmla="*/ 73534 h 90747"/>
                <a:gd name="connsiteX33" fmla="*/ 57101 w 70734"/>
                <a:gd name="connsiteY33" fmla="*/ 66098 h 90747"/>
                <a:gd name="connsiteX34" fmla="*/ 41495 w 70734"/>
                <a:gd name="connsiteY34" fmla="*/ 63390 h 90747"/>
                <a:gd name="connsiteX35" fmla="*/ 26026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3" y="41403"/>
                    <a:pt x="52557" y="43607"/>
                  </a:cubicBezTo>
                  <a:lnTo>
                    <a:pt x="48380" y="50308"/>
                  </a:lnTo>
                  <a:cubicBezTo>
                    <a:pt x="43377" y="48702"/>
                    <a:pt x="38970" y="46131"/>
                    <a:pt x="35160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7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3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2" y="7069"/>
                  </a:lnTo>
                  <a:lnTo>
                    <a:pt x="50032" y="14229"/>
                  </a:lnTo>
                  <a:lnTo>
                    <a:pt x="30524" y="14229"/>
                  </a:lnTo>
                  <a:lnTo>
                    <a:pt x="30524" y="16662"/>
                  </a:lnTo>
                  <a:cubicBezTo>
                    <a:pt x="30524" y="22492"/>
                    <a:pt x="32590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4" y="68164"/>
                    <a:pt x="70734" y="73580"/>
                  </a:cubicBezTo>
                  <a:cubicBezTo>
                    <a:pt x="70734" y="78997"/>
                    <a:pt x="68164" y="83220"/>
                    <a:pt x="62977" y="86249"/>
                  </a:cubicBezTo>
                  <a:cubicBezTo>
                    <a:pt x="57790" y="89279"/>
                    <a:pt x="50675" y="90748"/>
                    <a:pt x="41541" y="90748"/>
                  </a:cubicBezTo>
                  <a:cubicBezTo>
                    <a:pt x="32452" y="90748"/>
                    <a:pt x="25292" y="89233"/>
                    <a:pt x="20059" y="86249"/>
                  </a:cubicBezTo>
                  <a:cubicBezTo>
                    <a:pt x="14826" y="83220"/>
                    <a:pt x="12255" y="78997"/>
                    <a:pt x="12255" y="73580"/>
                  </a:cubicBezTo>
                  <a:cubicBezTo>
                    <a:pt x="12255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75" y="56367"/>
                    <a:pt x="57790" y="57882"/>
                    <a:pt x="62977" y="60911"/>
                  </a:cubicBezTo>
                  <a:close/>
                  <a:moveTo>
                    <a:pt x="26026" y="66098"/>
                  </a:moveTo>
                  <a:cubicBezTo>
                    <a:pt x="22262" y="67888"/>
                    <a:pt x="20426" y="70367"/>
                    <a:pt x="20426" y="73534"/>
                  </a:cubicBezTo>
                  <a:cubicBezTo>
                    <a:pt x="20426" y="76702"/>
                    <a:pt x="22308" y="79180"/>
                    <a:pt x="26026" y="81016"/>
                  </a:cubicBezTo>
                  <a:cubicBezTo>
                    <a:pt x="29790" y="82852"/>
                    <a:pt x="34931" y="83771"/>
                    <a:pt x="41541" y="83771"/>
                  </a:cubicBezTo>
                  <a:cubicBezTo>
                    <a:pt x="48059" y="83771"/>
                    <a:pt x="53246" y="82852"/>
                    <a:pt x="57055" y="81016"/>
                  </a:cubicBezTo>
                  <a:cubicBezTo>
                    <a:pt x="60866" y="79180"/>
                    <a:pt x="62793" y="76702"/>
                    <a:pt x="62793" y="73534"/>
                  </a:cubicBezTo>
                  <a:cubicBezTo>
                    <a:pt x="62793" y="70367"/>
                    <a:pt x="60911" y="67888"/>
                    <a:pt x="57101" y="66098"/>
                  </a:cubicBezTo>
                  <a:cubicBezTo>
                    <a:pt x="53338" y="64308"/>
                    <a:pt x="48105" y="63390"/>
                    <a:pt x="41495" y="63390"/>
                  </a:cubicBezTo>
                  <a:cubicBezTo>
                    <a:pt x="34931" y="63436"/>
                    <a:pt x="29744" y="64308"/>
                    <a:pt x="26026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1" name="자유형: 도형 1000">
              <a:extLst>
                <a:ext uri="{FF2B5EF4-FFF2-40B4-BE49-F238E27FC236}">
                  <a16:creationId xmlns:a16="http://schemas.microsoft.com/office/drawing/2014/main" id="{91334F14-32DB-F211-10BB-E2F1B6533780}"/>
                </a:ext>
              </a:extLst>
            </p:cNvPr>
            <p:cNvSpPr/>
            <p:nvPr/>
          </p:nvSpPr>
          <p:spPr>
            <a:xfrm>
              <a:off x="7123373" y="3854198"/>
              <a:ext cx="54669" cy="77986"/>
            </a:xfrm>
            <a:custGeom>
              <a:avLst/>
              <a:gdLst>
                <a:gd name="connsiteX0" fmla="*/ 8721 w 54669"/>
                <a:gd name="connsiteY0" fmla="*/ 77987 h 77986"/>
                <a:gd name="connsiteX1" fmla="*/ 0 w 54669"/>
                <a:gd name="connsiteY1" fmla="*/ 77987 h 77986"/>
                <a:gd name="connsiteX2" fmla="*/ 0 w 54669"/>
                <a:gd name="connsiteY2" fmla="*/ 0 h 77986"/>
                <a:gd name="connsiteX3" fmla="*/ 27771 w 54669"/>
                <a:gd name="connsiteY3" fmla="*/ 0 h 77986"/>
                <a:gd name="connsiteX4" fmla="*/ 47600 w 54669"/>
                <a:gd name="connsiteY4" fmla="*/ 6426 h 77986"/>
                <a:gd name="connsiteX5" fmla="*/ 54669 w 54669"/>
                <a:gd name="connsiteY5" fmla="*/ 23548 h 77986"/>
                <a:gd name="connsiteX6" fmla="*/ 47738 w 54669"/>
                <a:gd name="connsiteY6" fmla="*/ 40807 h 77986"/>
                <a:gd name="connsiteX7" fmla="*/ 27817 w 54669"/>
                <a:gd name="connsiteY7" fmla="*/ 46912 h 77986"/>
                <a:gd name="connsiteX8" fmla="*/ 8767 w 54669"/>
                <a:gd name="connsiteY8" fmla="*/ 46912 h 77986"/>
                <a:gd name="connsiteX9" fmla="*/ 8767 w 54669"/>
                <a:gd name="connsiteY9" fmla="*/ 77987 h 77986"/>
                <a:gd name="connsiteX10" fmla="*/ 8721 w 54669"/>
                <a:gd name="connsiteY10" fmla="*/ 39797 h 77986"/>
                <a:gd name="connsiteX11" fmla="*/ 27771 w 54669"/>
                <a:gd name="connsiteY11" fmla="*/ 39797 h 77986"/>
                <a:gd name="connsiteX12" fmla="*/ 41495 w 54669"/>
                <a:gd name="connsiteY12" fmla="*/ 35390 h 77986"/>
                <a:gd name="connsiteX13" fmla="*/ 45948 w 54669"/>
                <a:gd name="connsiteY13" fmla="*/ 23731 h 77986"/>
                <a:gd name="connsiteX14" fmla="*/ 41449 w 54669"/>
                <a:gd name="connsiteY14" fmla="*/ 11980 h 77986"/>
                <a:gd name="connsiteX15" fmla="*/ 27771 w 54669"/>
                <a:gd name="connsiteY15" fmla="*/ 7298 h 77986"/>
                <a:gd name="connsiteX16" fmla="*/ 8721 w 54669"/>
                <a:gd name="connsiteY16" fmla="*/ 7298 h 77986"/>
                <a:gd name="connsiteX17" fmla="*/ 8721 w 54669"/>
                <a:gd name="connsiteY17" fmla="*/ 39797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669" h="77986">
                  <a:moveTo>
                    <a:pt x="8721" y="77987"/>
                  </a:moveTo>
                  <a:lnTo>
                    <a:pt x="0" y="77987"/>
                  </a:lnTo>
                  <a:lnTo>
                    <a:pt x="0" y="0"/>
                  </a:lnTo>
                  <a:lnTo>
                    <a:pt x="27771" y="0"/>
                  </a:lnTo>
                  <a:cubicBezTo>
                    <a:pt x="36308" y="0"/>
                    <a:pt x="42918" y="2157"/>
                    <a:pt x="47600" y="6426"/>
                  </a:cubicBezTo>
                  <a:cubicBezTo>
                    <a:pt x="52282" y="10741"/>
                    <a:pt x="54669" y="16433"/>
                    <a:pt x="54669" y="23548"/>
                  </a:cubicBezTo>
                  <a:cubicBezTo>
                    <a:pt x="54669" y="30984"/>
                    <a:pt x="52374" y="36721"/>
                    <a:pt x="47738" y="40807"/>
                  </a:cubicBezTo>
                  <a:cubicBezTo>
                    <a:pt x="43102" y="44892"/>
                    <a:pt x="36446" y="46912"/>
                    <a:pt x="27817" y="46912"/>
                  </a:cubicBezTo>
                  <a:lnTo>
                    <a:pt x="8767" y="46912"/>
                  </a:lnTo>
                  <a:lnTo>
                    <a:pt x="8767" y="77987"/>
                  </a:lnTo>
                  <a:close/>
                  <a:moveTo>
                    <a:pt x="8721" y="39797"/>
                  </a:moveTo>
                  <a:lnTo>
                    <a:pt x="27771" y="39797"/>
                  </a:lnTo>
                  <a:cubicBezTo>
                    <a:pt x="33921" y="39797"/>
                    <a:pt x="38512" y="38328"/>
                    <a:pt x="41495" y="35390"/>
                  </a:cubicBezTo>
                  <a:cubicBezTo>
                    <a:pt x="44479" y="32453"/>
                    <a:pt x="45948" y="28551"/>
                    <a:pt x="45948" y="23731"/>
                  </a:cubicBezTo>
                  <a:cubicBezTo>
                    <a:pt x="45948" y="19049"/>
                    <a:pt x="44433" y="15102"/>
                    <a:pt x="41449" y="11980"/>
                  </a:cubicBezTo>
                  <a:cubicBezTo>
                    <a:pt x="38420" y="8859"/>
                    <a:pt x="33875" y="7298"/>
                    <a:pt x="27771" y="7298"/>
                  </a:cubicBezTo>
                  <a:lnTo>
                    <a:pt x="8721" y="7298"/>
                  </a:lnTo>
                  <a:lnTo>
                    <a:pt x="8721" y="3979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2" name="자유형: 도형 1001">
              <a:extLst>
                <a:ext uri="{FF2B5EF4-FFF2-40B4-BE49-F238E27FC236}">
                  <a16:creationId xmlns:a16="http://schemas.microsoft.com/office/drawing/2014/main" id="{530942C1-6231-21C4-A04E-CA559F952C79}"/>
                </a:ext>
              </a:extLst>
            </p:cNvPr>
            <p:cNvSpPr/>
            <p:nvPr/>
          </p:nvSpPr>
          <p:spPr>
            <a:xfrm>
              <a:off x="7190114" y="3854198"/>
              <a:ext cx="52190" cy="77986"/>
            </a:xfrm>
            <a:custGeom>
              <a:avLst/>
              <a:gdLst>
                <a:gd name="connsiteX0" fmla="*/ 45397 w 52190"/>
                <a:gd name="connsiteY0" fmla="*/ 72203 h 77986"/>
                <a:gd name="connsiteX1" fmla="*/ 26898 w 52190"/>
                <a:gd name="connsiteY1" fmla="*/ 77987 h 77986"/>
                <a:gd name="connsiteX2" fmla="*/ 0 w 52190"/>
                <a:gd name="connsiteY2" fmla="*/ 77987 h 77986"/>
                <a:gd name="connsiteX3" fmla="*/ 0 w 52190"/>
                <a:gd name="connsiteY3" fmla="*/ 0 h 77986"/>
                <a:gd name="connsiteX4" fmla="*/ 24465 w 52190"/>
                <a:gd name="connsiteY4" fmla="*/ 0 h 77986"/>
                <a:gd name="connsiteX5" fmla="*/ 43285 w 52190"/>
                <a:gd name="connsiteY5" fmla="*/ 5049 h 77986"/>
                <a:gd name="connsiteX6" fmla="*/ 49895 w 52190"/>
                <a:gd name="connsiteY6" fmla="*/ 20702 h 77986"/>
                <a:gd name="connsiteX7" fmla="*/ 46636 w 52190"/>
                <a:gd name="connsiteY7" fmla="*/ 30662 h 77986"/>
                <a:gd name="connsiteX8" fmla="*/ 37777 w 52190"/>
                <a:gd name="connsiteY8" fmla="*/ 37088 h 77986"/>
                <a:gd name="connsiteX9" fmla="*/ 48335 w 52190"/>
                <a:gd name="connsiteY9" fmla="*/ 43744 h 77986"/>
                <a:gd name="connsiteX10" fmla="*/ 52190 w 52190"/>
                <a:gd name="connsiteY10" fmla="*/ 55679 h 77986"/>
                <a:gd name="connsiteX11" fmla="*/ 45397 w 52190"/>
                <a:gd name="connsiteY11" fmla="*/ 72203 h 77986"/>
                <a:gd name="connsiteX12" fmla="*/ 8721 w 52190"/>
                <a:gd name="connsiteY12" fmla="*/ 34059 h 77986"/>
                <a:gd name="connsiteX13" fmla="*/ 24787 w 52190"/>
                <a:gd name="connsiteY13" fmla="*/ 34059 h 77986"/>
                <a:gd name="connsiteX14" fmla="*/ 36813 w 52190"/>
                <a:gd name="connsiteY14" fmla="*/ 30525 h 77986"/>
                <a:gd name="connsiteX15" fmla="*/ 41128 w 52190"/>
                <a:gd name="connsiteY15" fmla="*/ 20518 h 77986"/>
                <a:gd name="connsiteX16" fmla="*/ 36996 w 52190"/>
                <a:gd name="connsiteY16" fmla="*/ 10512 h 77986"/>
                <a:gd name="connsiteX17" fmla="*/ 24511 w 52190"/>
                <a:gd name="connsiteY17" fmla="*/ 7298 h 77986"/>
                <a:gd name="connsiteX18" fmla="*/ 8767 w 52190"/>
                <a:gd name="connsiteY18" fmla="*/ 7298 h 77986"/>
                <a:gd name="connsiteX19" fmla="*/ 8767 w 52190"/>
                <a:gd name="connsiteY19" fmla="*/ 34059 h 77986"/>
                <a:gd name="connsiteX20" fmla="*/ 39521 w 52190"/>
                <a:gd name="connsiteY20" fmla="*/ 45075 h 77986"/>
                <a:gd name="connsiteX21" fmla="*/ 27357 w 52190"/>
                <a:gd name="connsiteY21" fmla="*/ 41128 h 77986"/>
                <a:gd name="connsiteX22" fmla="*/ 8721 w 52190"/>
                <a:gd name="connsiteY22" fmla="*/ 41128 h 77986"/>
                <a:gd name="connsiteX23" fmla="*/ 8721 w 52190"/>
                <a:gd name="connsiteY23" fmla="*/ 70872 h 77986"/>
                <a:gd name="connsiteX24" fmla="*/ 26898 w 52190"/>
                <a:gd name="connsiteY24" fmla="*/ 70872 h 77986"/>
                <a:gd name="connsiteX25" fmla="*/ 39108 w 52190"/>
                <a:gd name="connsiteY25" fmla="*/ 66833 h 77986"/>
                <a:gd name="connsiteX26" fmla="*/ 43515 w 52190"/>
                <a:gd name="connsiteY26" fmla="*/ 55862 h 77986"/>
                <a:gd name="connsiteX27" fmla="*/ 39521 w 52190"/>
                <a:gd name="connsiteY27" fmla="*/ 45075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90" h="77986">
                  <a:moveTo>
                    <a:pt x="45397" y="72203"/>
                  </a:moveTo>
                  <a:cubicBezTo>
                    <a:pt x="40853" y="76059"/>
                    <a:pt x="34655" y="77987"/>
                    <a:pt x="26898" y="77987"/>
                  </a:cubicBezTo>
                  <a:lnTo>
                    <a:pt x="0" y="77987"/>
                  </a:lnTo>
                  <a:lnTo>
                    <a:pt x="0" y="0"/>
                  </a:lnTo>
                  <a:lnTo>
                    <a:pt x="24465" y="0"/>
                  </a:lnTo>
                  <a:cubicBezTo>
                    <a:pt x="32636" y="0"/>
                    <a:pt x="38879" y="1698"/>
                    <a:pt x="43285" y="5049"/>
                  </a:cubicBezTo>
                  <a:cubicBezTo>
                    <a:pt x="47692" y="8446"/>
                    <a:pt x="49895" y="13633"/>
                    <a:pt x="49895" y="20702"/>
                  </a:cubicBezTo>
                  <a:cubicBezTo>
                    <a:pt x="49895" y="24466"/>
                    <a:pt x="48793" y="27770"/>
                    <a:pt x="46636" y="30662"/>
                  </a:cubicBezTo>
                  <a:cubicBezTo>
                    <a:pt x="44478" y="33554"/>
                    <a:pt x="41495" y="35711"/>
                    <a:pt x="37777" y="37088"/>
                  </a:cubicBezTo>
                  <a:cubicBezTo>
                    <a:pt x="42275" y="38098"/>
                    <a:pt x="45764" y="40348"/>
                    <a:pt x="48335" y="43744"/>
                  </a:cubicBezTo>
                  <a:cubicBezTo>
                    <a:pt x="50905" y="47141"/>
                    <a:pt x="52190" y="51135"/>
                    <a:pt x="52190" y="55679"/>
                  </a:cubicBezTo>
                  <a:cubicBezTo>
                    <a:pt x="52236" y="62885"/>
                    <a:pt x="49941" y="68348"/>
                    <a:pt x="45397" y="72203"/>
                  </a:cubicBezTo>
                  <a:close/>
                  <a:moveTo>
                    <a:pt x="8721" y="34059"/>
                  </a:moveTo>
                  <a:lnTo>
                    <a:pt x="24787" y="34059"/>
                  </a:lnTo>
                  <a:cubicBezTo>
                    <a:pt x="29928" y="34059"/>
                    <a:pt x="33921" y="32866"/>
                    <a:pt x="36813" y="30525"/>
                  </a:cubicBezTo>
                  <a:cubicBezTo>
                    <a:pt x="39705" y="28184"/>
                    <a:pt x="41128" y="24833"/>
                    <a:pt x="41128" y="20518"/>
                  </a:cubicBezTo>
                  <a:cubicBezTo>
                    <a:pt x="41128" y="15974"/>
                    <a:pt x="39751" y="12623"/>
                    <a:pt x="36996" y="10512"/>
                  </a:cubicBezTo>
                  <a:cubicBezTo>
                    <a:pt x="34242" y="8400"/>
                    <a:pt x="30065" y="7298"/>
                    <a:pt x="24511" y="7298"/>
                  </a:cubicBezTo>
                  <a:lnTo>
                    <a:pt x="8767" y="7298"/>
                  </a:lnTo>
                  <a:lnTo>
                    <a:pt x="8767" y="34059"/>
                  </a:lnTo>
                  <a:close/>
                  <a:moveTo>
                    <a:pt x="39521" y="45075"/>
                  </a:moveTo>
                  <a:cubicBezTo>
                    <a:pt x="36859" y="42413"/>
                    <a:pt x="32774" y="41128"/>
                    <a:pt x="27357" y="41128"/>
                  </a:cubicBezTo>
                  <a:lnTo>
                    <a:pt x="8721" y="41128"/>
                  </a:lnTo>
                  <a:lnTo>
                    <a:pt x="8721" y="70872"/>
                  </a:lnTo>
                  <a:lnTo>
                    <a:pt x="26898" y="70872"/>
                  </a:lnTo>
                  <a:cubicBezTo>
                    <a:pt x="32131" y="70872"/>
                    <a:pt x="36171" y="69541"/>
                    <a:pt x="39108" y="66833"/>
                  </a:cubicBezTo>
                  <a:cubicBezTo>
                    <a:pt x="42046" y="64171"/>
                    <a:pt x="43515" y="60498"/>
                    <a:pt x="43515" y="55862"/>
                  </a:cubicBezTo>
                  <a:cubicBezTo>
                    <a:pt x="43515" y="51318"/>
                    <a:pt x="42183" y="47692"/>
                    <a:pt x="39521" y="45075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3" name="자유형: 도형 1002">
              <a:extLst>
                <a:ext uri="{FF2B5EF4-FFF2-40B4-BE49-F238E27FC236}">
                  <a16:creationId xmlns:a16="http://schemas.microsoft.com/office/drawing/2014/main" id="{036A0D0A-FA46-128D-99CD-C8D5FD696CAC}"/>
                </a:ext>
              </a:extLst>
            </p:cNvPr>
            <p:cNvSpPr/>
            <p:nvPr/>
          </p:nvSpPr>
          <p:spPr>
            <a:xfrm>
              <a:off x="7256212" y="3854198"/>
              <a:ext cx="46268" cy="77986"/>
            </a:xfrm>
            <a:custGeom>
              <a:avLst/>
              <a:gdLst>
                <a:gd name="connsiteX0" fmla="*/ 0 w 46268"/>
                <a:gd name="connsiteY0" fmla="*/ 0 h 77986"/>
                <a:gd name="connsiteX1" fmla="*/ 8721 w 46268"/>
                <a:gd name="connsiteY1" fmla="*/ 0 h 77986"/>
                <a:gd name="connsiteX2" fmla="*/ 8721 w 46268"/>
                <a:gd name="connsiteY2" fmla="*/ 70826 h 77986"/>
                <a:gd name="connsiteX3" fmla="*/ 46269 w 46268"/>
                <a:gd name="connsiteY3" fmla="*/ 70826 h 77986"/>
                <a:gd name="connsiteX4" fmla="*/ 46269 w 46268"/>
                <a:gd name="connsiteY4" fmla="*/ 77987 h 77986"/>
                <a:gd name="connsiteX5" fmla="*/ 0 w 46268"/>
                <a:gd name="connsiteY5" fmla="*/ 77987 h 77986"/>
                <a:gd name="connsiteX6" fmla="*/ 0 w 46268"/>
                <a:gd name="connsiteY6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268" h="77986">
                  <a:moveTo>
                    <a:pt x="0" y="0"/>
                  </a:moveTo>
                  <a:lnTo>
                    <a:pt x="8721" y="0"/>
                  </a:lnTo>
                  <a:lnTo>
                    <a:pt x="8721" y="70826"/>
                  </a:lnTo>
                  <a:lnTo>
                    <a:pt x="46269" y="70826"/>
                  </a:lnTo>
                  <a:lnTo>
                    <a:pt x="46269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33" name="그래픽 961">
            <a:extLst>
              <a:ext uri="{FF2B5EF4-FFF2-40B4-BE49-F238E27FC236}">
                <a16:creationId xmlns:a16="http://schemas.microsoft.com/office/drawing/2014/main" id="{885D72AE-20C3-D883-364E-C51945DD405D}"/>
              </a:ext>
            </a:extLst>
          </p:cNvPr>
          <p:cNvGrpSpPr/>
          <p:nvPr/>
        </p:nvGrpSpPr>
        <p:grpSpPr>
          <a:xfrm>
            <a:off x="6121156" y="3714749"/>
            <a:ext cx="478754" cy="223632"/>
            <a:chOff x="6121156" y="3714749"/>
            <a:chExt cx="478754" cy="223632"/>
          </a:xfrm>
          <a:solidFill>
            <a:srgbClr val="FFFFFF"/>
          </a:solidFill>
        </p:grpSpPr>
        <p:sp>
          <p:nvSpPr>
            <p:cNvPr id="1034" name="자유형: 도형 1033">
              <a:extLst>
                <a:ext uri="{FF2B5EF4-FFF2-40B4-BE49-F238E27FC236}">
                  <a16:creationId xmlns:a16="http://schemas.microsoft.com/office/drawing/2014/main" id="{7E53B6EC-69C1-5731-5FC0-947B0FCDECC5}"/>
                </a:ext>
              </a:extLst>
            </p:cNvPr>
            <p:cNvSpPr/>
            <p:nvPr/>
          </p:nvSpPr>
          <p:spPr>
            <a:xfrm>
              <a:off x="6121156" y="3714749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1 w 77115"/>
                <a:gd name="connsiteY3" fmla="*/ 6702 h 88544"/>
                <a:gd name="connsiteX4" fmla="*/ 40531 w 77115"/>
                <a:gd name="connsiteY4" fmla="*/ 51548 h 88544"/>
                <a:gd name="connsiteX5" fmla="*/ 0 w 77115"/>
                <a:gd name="connsiteY5" fmla="*/ 51548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361 w 77115"/>
                <a:gd name="connsiteY9" fmla="*/ 44341 h 88544"/>
                <a:gd name="connsiteX10" fmla="*/ 32361 w 77115"/>
                <a:gd name="connsiteY10" fmla="*/ 28597 h 88544"/>
                <a:gd name="connsiteX11" fmla="*/ 8033 w 77115"/>
                <a:gd name="connsiteY11" fmla="*/ 28597 h 88544"/>
                <a:gd name="connsiteX12" fmla="*/ 8033 w 77115"/>
                <a:gd name="connsiteY12" fmla="*/ 44341 h 88544"/>
                <a:gd name="connsiteX13" fmla="*/ 32361 w 77115"/>
                <a:gd name="connsiteY13" fmla="*/ 44341 h 88544"/>
                <a:gd name="connsiteX14" fmla="*/ 68164 w 77115"/>
                <a:gd name="connsiteY14" fmla="*/ 88544 h 88544"/>
                <a:gd name="connsiteX15" fmla="*/ 9777 w 77115"/>
                <a:gd name="connsiteY15" fmla="*/ 88544 h 88544"/>
                <a:gd name="connsiteX16" fmla="*/ 9777 w 77115"/>
                <a:gd name="connsiteY16" fmla="*/ 59902 h 88544"/>
                <a:gd name="connsiteX17" fmla="*/ 17810 w 77115"/>
                <a:gd name="connsiteY17" fmla="*/ 59902 h 88544"/>
                <a:gd name="connsiteX18" fmla="*/ 17810 w 77115"/>
                <a:gd name="connsiteY18" fmla="*/ 81292 h 88544"/>
                <a:gd name="connsiteX19" fmla="*/ 68164 w 77115"/>
                <a:gd name="connsiteY19" fmla="*/ 81292 h 88544"/>
                <a:gd name="connsiteX20" fmla="*/ 68164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5" name="자유형: 도형 1034">
              <a:extLst>
                <a:ext uri="{FF2B5EF4-FFF2-40B4-BE49-F238E27FC236}">
                  <a16:creationId xmlns:a16="http://schemas.microsoft.com/office/drawing/2014/main" id="{403C8438-71B5-D08F-1408-A2AA135A0922}"/>
                </a:ext>
              </a:extLst>
            </p:cNvPr>
            <p:cNvSpPr/>
            <p:nvPr/>
          </p:nvSpPr>
          <p:spPr>
            <a:xfrm>
              <a:off x="6199464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6" name="자유형: 도형 1035">
              <a:extLst>
                <a:ext uri="{FF2B5EF4-FFF2-40B4-BE49-F238E27FC236}">
                  <a16:creationId xmlns:a16="http://schemas.microsoft.com/office/drawing/2014/main" id="{BB2392E7-2E83-EA83-57BE-B2C9ACC88155}"/>
                </a:ext>
              </a:extLst>
            </p:cNvPr>
            <p:cNvSpPr/>
            <p:nvPr/>
          </p:nvSpPr>
          <p:spPr>
            <a:xfrm>
              <a:off x="6280664" y="3714841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29 w 75003"/>
                <a:gd name="connsiteY1" fmla="*/ 63528 h 90426"/>
                <a:gd name="connsiteX2" fmla="*/ 40394 w 75003"/>
                <a:gd name="connsiteY2" fmla="*/ 70046 h 90426"/>
                <a:gd name="connsiteX3" fmla="*/ 29652 w 75003"/>
                <a:gd name="connsiteY3" fmla="*/ 60131 h 90426"/>
                <a:gd name="connsiteX4" fmla="*/ 22675 w 75003"/>
                <a:gd name="connsiteY4" fmla="*/ 45580 h 90426"/>
                <a:gd name="connsiteX5" fmla="*/ 15699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0 w 75003"/>
                <a:gd name="connsiteY11" fmla="*/ 23777 h 90426"/>
                <a:gd name="connsiteX12" fmla="*/ 2570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5 w 75003"/>
                <a:gd name="connsiteY23" fmla="*/ 85652 h 90426"/>
                <a:gd name="connsiteX24" fmla="*/ 49665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5 w 75003"/>
                <a:gd name="connsiteY27" fmla="*/ 35528 h 90426"/>
                <a:gd name="connsiteX28" fmla="*/ 49665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5" y="85652"/>
                  </a:lnTo>
                  <a:lnTo>
                    <a:pt x="49665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5" y="35528"/>
                  </a:lnTo>
                  <a:lnTo>
                    <a:pt x="49665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7" name="자유형: 도형 1036">
              <a:extLst>
                <a:ext uri="{FF2B5EF4-FFF2-40B4-BE49-F238E27FC236}">
                  <a16:creationId xmlns:a16="http://schemas.microsoft.com/office/drawing/2014/main" id="{AAB9BCF5-C13B-30AE-237E-F89A8FEB266E}"/>
                </a:ext>
              </a:extLst>
            </p:cNvPr>
            <p:cNvSpPr/>
            <p:nvPr/>
          </p:nvSpPr>
          <p:spPr>
            <a:xfrm>
              <a:off x="6364251" y="3714841"/>
              <a:ext cx="73718" cy="88452"/>
            </a:xfrm>
            <a:custGeom>
              <a:avLst/>
              <a:gdLst>
                <a:gd name="connsiteX0" fmla="*/ 36262 w 73718"/>
                <a:gd name="connsiteY0" fmla="*/ 32820 h 88452"/>
                <a:gd name="connsiteX1" fmla="*/ 52236 w 73718"/>
                <a:gd name="connsiteY1" fmla="*/ 44846 h 88452"/>
                <a:gd name="connsiteX2" fmla="*/ 47738 w 73718"/>
                <a:gd name="connsiteY2" fmla="*/ 51777 h 88452"/>
                <a:gd name="connsiteX3" fmla="*/ 34702 w 73718"/>
                <a:gd name="connsiteY3" fmla="*/ 43056 h 88452"/>
                <a:gd name="connsiteX4" fmla="*/ 26256 w 73718"/>
                <a:gd name="connsiteY4" fmla="*/ 29606 h 88452"/>
                <a:gd name="connsiteX5" fmla="*/ 17764 w 73718"/>
                <a:gd name="connsiteY5" fmla="*/ 44020 h 88452"/>
                <a:gd name="connsiteX6" fmla="*/ 4636 w 73718"/>
                <a:gd name="connsiteY6" fmla="*/ 53384 h 88452"/>
                <a:gd name="connsiteX7" fmla="*/ 0 w 73718"/>
                <a:gd name="connsiteY7" fmla="*/ 46544 h 88452"/>
                <a:gd name="connsiteX8" fmla="*/ 16020 w 73718"/>
                <a:gd name="connsiteY8" fmla="*/ 33646 h 88452"/>
                <a:gd name="connsiteX9" fmla="*/ 22033 w 73718"/>
                <a:gd name="connsiteY9" fmla="*/ 14275 h 88452"/>
                <a:gd name="connsiteX10" fmla="*/ 22033 w 73718"/>
                <a:gd name="connsiteY10" fmla="*/ 5003 h 88452"/>
                <a:gd name="connsiteX11" fmla="*/ 30204 w 73718"/>
                <a:gd name="connsiteY11" fmla="*/ 5003 h 88452"/>
                <a:gd name="connsiteX12" fmla="*/ 30204 w 73718"/>
                <a:gd name="connsiteY12" fmla="*/ 14275 h 88452"/>
                <a:gd name="connsiteX13" fmla="*/ 36262 w 73718"/>
                <a:gd name="connsiteY13" fmla="*/ 32820 h 88452"/>
                <a:gd name="connsiteX14" fmla="*/ 73718 w 73718"/>
                <a:gd name="connsiteY14" fmla="*/ 88452 h 88452"/>
                <a:gd name="connsiteX15" fmla="*/ 14780 w 73718"/>
                <a:gd name="connsiteY15" fmla="*/ 88452 h 88452"/>
                <a:gd name="connsiteX16" fmla="*/ 14780 w 73718"/>
                <a:gd name="connsiteY16" fmla="*/ 60039 h 88452"/>
                <a:gd name="connsiteX17" fmla="*/ 22951 w 73718"/>
                <a:gd name="connsiteY17" fmla="*/ 60039 h 88452"/>
                <a:gd name="connsiteX18" fmla="*/ 22951 w 73718"/>
                <a:gd name="connsiteY18" fmla="*/ 81200 h 88452"/>
                <a:gd name="connsiteX19" fmla="*/ 73718 w 73718"/>
                <a:gd name="connsiteY19" fmla="*/ 81200 h 88452"/>
                <a:gd name="connsiteX20" fmla="*/ 73718 w 73718"/>
                <a:gd name="connsiteY20" fmla="*/ 88452 h 88452"/>
                <a:gd name="connsiteX21" fmla="*/ 70964 w 73718"/>
                <a:gd name="connsiteY21" fmla="*/ 66420 h 88452"/>
                <a:gd name="connsiteX22" fmla="*/ 62794 w 73718"/>
                <a:gd name="connsiteY22" fmla="*/ 66420 h 88452"/>
                <a:gd name="connsiteX23" fmla="*/ 62794 w 73718"/>
                <a:gd name="connsiteY23" fmla="*/ 0 h 88452"/>
                <a:gd name="connsiteX24" fmla="*/ 70964 w 73718"/>
                <a:gd name="connsiteY24" fmla="*/ 0 h 88452"/>
                <a:gd name="connsiteX25" fmla="*/ 70964 w 73718"/>
                <a:gd name="connsiteY25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3718" h="88452">
                  <a:moveTo>
                    <a:pt x="36262" y="32820"/>
                  </a:moveTo>
                  <a:cubicBezTo>
                    <a:pt x="40302" y="38465"/>
                    <a:pt x="45627" y="42459"/>
                    <a:pt x="52236" y="44846"/>
                  </a:cubicBezTo>
                  <a:lnTo>
                    <a:pt x="47738" y="51777"/>
                  </a:lnTo>
                  <a:cubicBezTo>
                    <a:pt x="42735" y="49803"/>
                    <a:pt x="38374" y="46911"/>
                    <a:pt x="34702" y="43056"/>
                  </a:cubicBezTo>
                  <a:cubicBezTo>
                    <a:pt x="31030" y="39200"/>
                    <a:pt x="28184" y="34747"/>
                    <a:pt x="26256" y="29606"/>
                  </a:cubicBezTo>
                  <a:cubicBezTo>
                    <a:pt x="24328" y="35023"/>
                    <a:pt x="21528" y="39843"/>
                    <a:pt x="17764" y="44020"/>
                  </a:cubicBezTo>
                  <a:cubicBezTo>
                    <a:pt x="14000" y="48197"/>
                    <a:pt x="9639" y="51318"/>
                    <a:pt x="4636" y="53384"/>
                  </a:cubicBezTo>
                  <a:lnTo>
                    <a:pt x="0" y="46544"/>
                  </a:lnTo>
                  <a:cubicBezTo>
                    <a:pt x="6702" y="43882"/>
                    <a:pt x="12026" y="39613"/>
                    <a:pt x="16020" y="33646"/>
                  </a:cubicBezTo>
                  <a:cubicBezTo>
                    <a:pt x="20013" y="27679"/>
                    <a:pt x="22033" y="21252"/>
                    <a:pt x="22033" y="14275"/>
                  </a:cubicBezTo>
                  <a:lnTo>
                    <a:pt x="22033" y="5003"/>
                  </a:lnTo>
                  <a:lnTo>
                    <a:pt x="30204" y="5003"/>
                  </a:lnTo>
                  <a:lnTo>
                    <a:pt x="30204" y="14275"/>
                  </a:lnTo>
                  <a:cubicBezTo>
                    <a:pt x="30204" y="20977"/>
                    <a:pt x="32223" y="27128"/>
                    <a:pt x="36262" y="32820"/>
                  </a:cubicBezTo>
                  <a:close/>
                  <a:moveTo>
                    <a:pt x="73718" y="88452"/>
                  </a:moveTo>
                  <a:lnTo>
                    <a:pt x="14780" y="88452"/>
                  </a:lnTo>
                  <a:lnTo>
                    <a:pt x="14780" y="60039"/>
                  </a:lnTo>
                  <a:lnTo>
                    <a:pt x="22951" y="60039"/>
                  </a:lnTo>
                  <a:lnTo>
                    <a:pt x="22951" y="81200"/>
                  </a:lnTo>
                  <a:lnTo>
                    <a:pt x="73718" y="81200"/>
                  </a:lnTo>
                  <a:lnTo>
                    <a:pt x="73718" y="88452"/>
                  </a:lnTo>
                  <a:close/>
                  <a:moveTo>
                    <a:pt x="70964" y="66420"/>
                  </a:moveTo>
                  <a:lnTo>
                    <a:pt x="62794" y="66420"/>
                  </a:lnTo>
                  <a:lnTo>
                    <a:pt x="62794" y="0"/>
                  </a:lnTo>
                  <a:lnTo>
                    <a:pt x="70964" y="0"/>
                  </a:lnTo>
                  <a:lnTo>
                    <a:pt x="70964" y="664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8" name="자유형: 도형 1037">
              <a:extLst>
                <a:ext uri="{FF2B5EF4-FFF2-40B4-BE49-F238E27FC236}">
                  <a16:creationId xmlns:a16="http://schemas.microsoft.com/office/drawing/2014/main" id="{267F1D6D-99F3-E85A-BF64-CD64ACB3E1B4}"/>
                </a:ext>
              </a:extLst>
            </p:cNvPr>
            <p:cNvSpPr/>
            <p:nvPr/>
          </p:nvSpPr>
          <p:spPr>
            <a:xfrm>
              <a:off x="6446094" y="3714795"/>
              <a:ext cx="70734" cy="90563"/>
            </a:xfrm>
            <a:custGeom>
              <a:avLst/>
              <a:gdLst>
                <a:gd name="connsiteX0" fmla="*/ 50032 w 70734"/>
                <a:gd name="connsiteY0" fmla="*/ 32728 h 90563"/>
                <a:gd name="connsiteX1" fmla="*/ 14550 w 70734"/>
                <a:gd name="connsiteY1" fmla="*/ 32728 h 90563"/>
                <a:gd name="connsiteX2" fmla="*/ 14550 w 70734"/>
                <a:gd name="connsiteY2" fmla="*/ 43515 h 90563"/>
                <a:gd name="connsiteX3" fmla="*/ 52465 w 70734"/>
                <a:gd name="connsiteY3" fmla="*/ 43515 h 90563"/>
                <a:gd name="connsiteX4" fmla="*/ 52465 w 70734"/>
                <a:gd name="connsiteY4" fmla="*/ 50446 h 90563"/>
                <a:gd name="connsiteX5" fmla="*/ 32636 w 70734"/>
                <a:gd name="connsiteY5" fmla="*/ 50446 h 90563"/>
                <a:gd name="connsiteX6" fmla="*/ 32636 w 70734"/>
                <a:gd name="connsiteY6" fmla="*/ 64859 h 90563"/>
                <a:gd name="connsiteX7" fmla="*/ 56964 w 70734"/>
                <a:gd name="connsiteY7" fmla="*/ 62977 h 90563"/>
                <a:gd name="connsiteX8" fmla="*/ 57606 w 70734"/>
                <a:gd name="connsiteY8" fmla="*/ 69587 h 90563"/>
                <a:gd name="connsiteX9" fmla="*/ 8262 w 70734"/>
                <a:gd name="connsiteY9" fmla="*/ 72800 h 90563"/>
                <a:gd name="connsiteX10" fmla="*/ 1193 w 70734"/>
                <a:gd name="connsiteY10" fmla="*/ 72800 h 90563"/>
                <a:gd name="connsiteX11" fmla="*/ 0 w 70734"/>
                <a:gd name="connsiteY11" fmla="*/ 65548 h 90563"/>
                <a:gd name="connsiteX12" fmla="*/ 24465 w 70734"/>
                <a:gd name="connsiteY12" fmla="*/ 65226 h 90563"/>
                <a:gd name="connsiteX13" fmla="*/ 24465 w 70734"/>
                <a:gd name="connsiteY13" fmla="*/ 50446 h 90563"/>
                <a:gd name="connsiteX14" fmla="*/ 6380 w 70734"/>
                <a:gd name="connsiteY14" fmla="*/ 50446 h 90563"/>
                <a:gd name="connsiteX15" fmla="*/ 6380 w 70734"/>
                <a:gd name="connsiteY15" fmla="*/ 25888 h 90563"/>
                <a:gd name="connsiteX16" fmla="*/ 41954 w 70734"/>
                <a:gd name="connsiteY16" fmla="*/ 25888 h 90563"/>
                <a:gd name="connsiteX17" fmla="*/ 41954 w 70734"/>
                <a:gd name="connsiteY17" fmla="*/ 15515 h 90563"/>
                <a:gd name="connsiteX18" fmla="*/ 6151 w 70734"/>
                <a:gd name="connsiteY18" fmla="*/ 15515 h 90563"/>
                <a:gd name="connsiteX19" fmla="*/ 6151 w 70734"/>
                <a:gd name="connsiteY19" fmla="*/ 8354 h 90563"/>
                <a:gd name="connsiteX20" fmla="*/ 49986 w 70734"/>
                <a:gd name="connsiteY20" fmla="*/ 8354 h 90563"/>
                <a:gd name="connsiteX21" fmla="*/ 49986 w 70734"/>
                <a:gd name="connsiteY21" fmla="*/ 32728 h 90563"/>
                <a:gd name="connsiteX22" fmla="*/ 70734 w 70734"/>
                <a:gd name="connsiteY22" fmla="*/ 90564 h 90563"/>
                <a:gd name="connsiteX23" fmla="*/ 62564 w 70734"/>
                <a:gd name="connsiteY23" fmla="*/ 90564 h 90563"/>
                <a:gd name="connsiteX24" fmla="*/ 62564 w 70734"/>
                <a:gd name="connsiteY24" fmla="*/ 0 h 90563"/>
                <a:gd name="connsiteX25" fmla="*/ 70734 w 70734"/>
                <a:gd name="connsiteY25" fmla="*/ 0 h 90563"/>
                <a:gd name="connsiteX26" fmla="*/ 70734 w 70734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0734" h="90563">
                  <a:moveTo>
                    <a:pt x="50032" y="32728"/>
                  </a:moveTo>
                  <a:lnTo>
                    <a:pt x="14550" y="32728"/>
                  </a:lnTo>
                  <a:lnTo>
                    <a:pt x="14550" y="43515"/>
                  </a:lnTo>
                  <a:lnTo>
                    <a:pt x="52465" y="43515"/>
                  </a:lnTo>
                  <a:lnTo>
                    <a:pt x="52465" y="50446"/>
                  </a:lnTo>
                  <a:lnTo>
                    <a:pt x="32636" y="50446"/>
                  </a:lnTo>
                  <a:lnTo>
                    <a:pt x="32636" y="64859"/>
                  </a:lnTo>
                  <a:cubicBezTo>
                    <a:pt x="40623" y="64584"/>
                    <a:pt x="48748" y="63941"/>
                    <a:pt x="56964" y="62977"/>
                  </a:cubicBezTo>
                  <a:lnTo>
                    <a:pt x="57606" y="69587"/>
                  </a:lnTo>
                  <a:cubicBezTo>
                    <a:pt x="43790" y="71698"/>
                    <a:pt x="27357" y="72800"/>
                    <a:pt x="8262" y="72800"/>
                  </a:cubicBezTo>
                  <a:lnTo>
                    <a:pt x="1193" y="72800"/>
                  </a:lnTo>
                  <a:lnTo>
                    <a:pt x="0" y="65548"/>
                  </a:lnTo>
                  <a:cubicBezTo>
                    <a:pt x="7711" y="65548"/>
                    <a:pt x="15882" y="65456"/>
                    <a:pt x="24465" y="65226"/>
                  </a:cubicBezTo>
                  <a:lnTo>
                    <a:pt x="24465" y="50446"/>
                  </a:lnTo>
                  <a:lnTo>
                    <a:pt x="6380" y="50446"/>
                  </a:lnTo>
                  <a:lnTo>
                    <a:pt x="6380" y="25888"/>
                  </a:lnTo>
                  <a:lnTo>
                    <a:pt x="41954" y="25888"/>
                  </a:lnTo>
                  <a:lnTo>
                    <a:pt x="41954" y="15515"/>
                  </a:lnTo>
                  <a:lnTo>
                    <a:pt x="6151" y="15515"/>
                  </a:lnTo>
                  <a:lnTo>
                    <a:pt x="6151" y="8354"/>
                  </a:lnTo>
                  <a:lnTo>
                    <a:pt x="49986" y="8354"/>
                  </a:lnTo>
                  <a:lnTo>
                    <a:pt x="49986" y="32728"/>
                  </a:lnTo>
                  <a:close/>
                  <a:moveTo>
                    <a:pt x="70734" y="90564"/>
                  </a:moveTo>
                  <a:lnTo>
                    <a:pt x="62564" y="90564"/>
                  </a:lnTo>
                  <a:lnTo>
                    <a:pt x="62564" y="0"/>
                  </a:lnTo>
                  <a:lnTo>
                    <a:pt x="70734" y="0"/>
                  </a:lnTo>
                  <a:lnTo>
                    <a:pt x="70734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9" name="자유형: 도형 1038">
              <a:extLst>
                <a:ext uri="{FF2B5EF4-FFF2-40B4-BE49-F238E27FC236}">
                  <a16:creationId xmlns:a16="http://schemas.microsoft.com/office/drawing/2014/main" id="{1653E31F-F89D-7C84-777F-241D4E24FD42}"/>
                </a:ext>
              </a:extLst>
            </p:cNvPr>
            <p:cNvSpPr/>
            <p:nvPr/>
          </p:nvSpPr>
          <p:spPr>
            <a:xfrm>
              <a:off x="6527478" y="3714795"/>
              <a:ext cx="72432" cy="90242"/>
            </a:xfrm>
            <a:custGeom>
              <a:avLst/>
              <a:gdLst>
                <a:gd name="connsiteX0" fmla="*/ 36262 w 72432"/>
                <a:gd name="connsiteY0" fmla="*/ 31534 h 90242"/>
                <a:gd name="connsiteX1" fmla="*/ 51731 w 72432"/>
                <a:gd name="connsiteY1" fmla="*/ 42551 h 90242"/>
                <a:gd name="connsiteX2" fmla="*/ 47232 w 72432"/>
                <a:gd name="connsiteY2" fmla="*/ 49482 h 90242"/>
                <a:gd name="connsiteX3" fmla="*/ 34747 w 72432"/>
                <a:gd name="connsiteY3" fmla="*/ 41449 h 90242"/>
                <a:gd name="connsiteX4" fmla="*/ 26531 w 72432"/>
                <a:gd name="connsiteY4" fmla="*/ 29102 h 90242"/>
                <a:gd name="connsiteX5" fmla="*/ 17993 w 72432"/>
                <a:gd name="connsiteY5" fmla="*/ 43102 h 90242"/>
                <a:gd name="connsiteX6" fmla="*/ 4498 w 72432"/>
                <a:gd name="connsiteY6" fmla="*/ 52007 h 90242"/>
                <a:gd name="connsiteX7" fmla="*/ 0 w 72432"/>
                <a:gd name="connsiteY7" fmla="*/ 45075 h 90242"/>
                <a:gd name="connsiteX8" fmla="*/ 16249 w 72432"/>
                <a:gd name="connsiteY8" fmla="*/ 33187 h 90242"/>
                <a:gd name="connsiteX9" fmla="*/ 22262 w 72432"/>
                <a:gd name="connsiteY9" fmla="*/ 14551 h 90242"/>
                <a:gd name="connsiteX10" fmla="*/ 22262 w 72432"/>
                <a:gd name="connsiteY10" fmla="*/ 5095 h 90242"/>
                <a:gd name="connsiteX11" fmla="*/ 30433 w 72432"/>
                <a:gd name="connsiteY11" fmla="*/ 5095 h 90242"/>
                <a:gd name="connsiteX12" fmla="*/ 30433 w 72432"/>
                <a:gd name="connsiteY12" fmla="*/ 14230 h 90242"/>
                <a:gd name="connsiteX13" fmla="*/ 36262 w 72432"/>
                <a:gd name="connsiteY13" fmla="*/ 31534 h 90242"/>
                <a:gd name="connsiteX14" fmla="*/ 64721 w 72432"/>
                <a:gd name="connsiteY14" fmla="*/ 60498 h 90242"/>
                <a:gd name="connsiteX15" fmla="*/ 72433 w 72432"/>
                <a:gd name="connsiteY15" fmla="*/ 73167 h 90242"/>
                <a:gd name="connsiteX16" fmla="*/ 64721 w 72432"/>
                <a:gd name="connsiteY16" fmla="*/ 85790 h 90242"/>
                <a:gd name="connsiteX17" fmla="*/ 43331 w 72432"/>
                <a:gd name="connsiteY17" fmla="*/ 90243 h 90242"/>
                <a:gd name="connsiteX18" fmla="*/ 21895 w 72432"/>
                <a:gd name="connsiteY18" fmla="*/ 85790 h 90242"/>
                <a:gd name="connsiteX19" fmla="*/ 14138 w 72432"/>
                <a:gd name="connsiteY19" fmla="*/ 73167 h 90242"/>
                <a:gd name="connsiteX20" fmla="*/ 21895 w 72432"/>
                <a:gd name="connsiteY20" fmla="*/ 60498 h 90242"/>
                <a:gd name="connsiteX21" fmla="*/ 43331 w 72432"/>
                <a:gd name="connsiteY21" fmla="*/ 56000 h 90242"/>
                <a:gd name="connsiteX22" fmla="*/ 64721 w 72432"/>
                <a:gd name="connsiteY22" fmla="*/ 60498 h 90242"/>
                <a:gd name="connsiteX23" fmla="*/ 27908 w 72432"/>
                <a:gd name="connsiteY23" fmla="*/ 65685 h 90242"/>
                <a:gd name="connsiteX24" fmla="*/ 22308 w 72432"/>
                <a:gd name="connsiteY24" fmla="*/ 73167 h 90242"/>
                <a:gd name="connsiteX25" fmla="*/ 27908 w 72432"/>
                <a:gd name="connsiteY25" fmla="*/ 80603 h 90242"/>
                <a:gd name="connsiteX26" fmla="*/ 43331 w 72432"/>
                <a:gd name="connsiteY26" fmla="*/ 83311 h 90242"/>
                <a:gd name="connsiteX27" fmla="*/ 58662 w 72432"/>
                <a:gd name="connsiteY27" fmla="*/ 80603 h 90242"/>
                <a:gd name="connsiteX28" fmla="*/ 64262 w 72432"/>
                <a:gd name="connsiteY28" fmla="*/ 73167 h 90242"/>
                <a:gd name="connsiteX29" fmla="*/ 58708 w 72432"/>
                <a:gd name="connsiteY29" fmla="*/ 65685 h 90242"/>
                <a:gd name="connsiteX30" fmla="*/ 43331 w 72432"/>
                <a:gd name="connsiteY30" fmla="*/ 62931 h 90242"/>
                <a:gd name="connsiteX31" fmla="*/ 27908 w 72432"/>
                <a:gd name="connsiteY31" fmla="*/ 65685 h 90242"/>
                <a:gd name="connsiteX32" fmla="*/ 72203 w 72432"/>
                <a:gd name="connsiteY32" fmla="*/ 53659 h 90242"/>
                <a:gd name="connsiteX33" fmla="*/ 63941 w 72432"/>
                <a:gd name="connsiteY33" fmla="*/ 53659 h 90242"/>
                <a:gd name="connsiteX34" fmla="*/ 63941 w 72432"/>
                <a:gd name="connsiteY34" fmla="*/ 26348 h 90242"/>
                <a:gd name="connsiteX35" fmla="*/ 44983 w 72432"/>
                <a:gd name="connsiteY35" fmla="*/ 26348 h 90242"/>
                <a:gd name="connsiteX36" fmla="*/ 44983 w 72432"/>
                <a:gd name="connsiteY36" fmla="*/ 18957 h 90242"/>
                <a:gd name="connsiteX37" fmla="*/ 63941 w 72432"/>
                <a:gd name="connsiteY37" fmla="*/ 18957 h 90242"/>
                <a:gd name="connsiteX38" fmla="*/ 63941 w 72432"/>
                <a:gd name="connsiteY38" fmla="*/ 0 h 90242"/>
                <a:gd name="connsiteX39" fmla="*/ 72203 w 72432"/>
                <a:gd name="connsiteY39" fmla="*/ 0 h 90242"/>
                <a:gd name="connsiteX40" fmla="*/ 72203 w 72432"/>
                <a:gd name="connsiteY40" fmla="*/ 53659 h 9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2432" h="90242">
                  <a:moveTo>
                    <a:pt x="36262" y="31534"/>
                  </a:moveTo>
                  <a:cubicBezTo>
                    <a:pt x="40210" y="36767"/>
                    <a:pt x="45351" y="40439"/>
                    <a:pt x="51731" y="42551"/>
                  </a:cubicBezTo>
                  <a:lnTo>
                    <a:pt x="47232" y="49482"/>
                  </a:lnTo>
                  <a:cubicBezTo>
                    <a:pt x="42459" y="47646"/>
                    <a:pt x="38282" y="44984"/>
                    <a:pt x="34747" y="41449"/>
                  </a:cubicBezTo>
                  <a:cubicBezTo>
                    <a:pt x="31167" y="37915"/>
                    <a:pt x="28459" y="33830"/>
                    <a:pt x="26531" y="29102"/>
                  </a:cubicBezTo>
                  <a:cubicBezTo>
                    <a:pt x="24603" y="34472"/>
                    <a:pt x="21757" y="39108"/>
                    <a:pt x="17993" y="43102"/>
                  </a:cubicBezTo>
                  <a:cubicBezTo>
                    <a:pt x="14229" y="47049"/>
                    <a:pt x="9731" y="50033"/>
                    <a:pt x="4498" y="52007"/>
                  </a:cubicBezTo>
                  <a:lnTo>
                    <a:pt x="0" y="45075"/>
                  </a:lnTo>
                  <a:cubicBezTo>
                    <a:pt x="6839" y="42734"/>
                    <a:pt x="12255" y="38741"/>
                    <a:pt x="16249" y="33187"/>
                  </a:cubicBezTo>
                  <a:cubicBezTo>
                    <a:pt x="20242" y="27633"/>
                    <a:pt x="22262" y="21390"/>
                    <a:pt x="22262" y="14551"/>
                  </a:cubicBezTo>
                  <a:lnTo>
                    <a:pt x="22262" y="5095"/>
                  </a:lnTo>
                  <a:lnTo>
                    <a:pt x="30433" y="5095"/>
                  </a:lnTo>
                  <a:lnTo>
                    <a:pt x="30433" y="14230"/>
                  </a:lnTo>
                  <a:cubicBezTo>
                    <a:pt x="30341" y="20564"/>
                    <a:pt x="32314" y="26302"/>
                    <a:pt x="36262" y="31534"/>
                  </a:cubicBezTo>
                  <a:close/>
                  <a:moveTo>
                    <a:pt x="64721" y="60498"/>
                  </a:moveTo>
                  <a:cubicBezTo>
                    <a:pt x="69862" y="63528"/>
                    <a:pt x="72433" y="67751"/>
                    <a:pt x="72433" y="73167"/>
                  </a:cubicBezTo>
                  <a:cubicBezTo>
                    <a:pt x="72433" y="78584"/>
                    <a:pt x="69862" y="82807"/>
                    <a:pt x="64721" y="85790"/>
                  </a:cubicBezTo>
                  <a:cubicBezTo>
                    <a:pt x="59580" y="88774"/>
                    <a:pt x="52465" y="90243"/>
                    <a:pt x="43331" y="90243"/>
                  </a:cubicBezTo>
                  <a:cubicBezTo>
                    <a:pt x="34242" y="90243"/>
                    <a:pt x="27082" y="88774"/>
                    <a:pt x="21895" y="85790"/>
                  </a:cubicBezTo>
                  <a:cubicBezTo>
                    <a:pt x="16708" y="82807"/>
                    <a:pt x="14138" y="78630"/>
                    <a:pt x="14138" y="73167"/>
                  </a:cubicBezTo>
                  <a:cubicBezTo>
                    <a:pt x="14138" y="67705"/>
                    <a:pt x="16708" y="63528"/>
                    <a:pt x="21895" y="60498"/>
                  </a:cubicBezTo>
                  <a:cubicBezTo>
                    <a:pt x="27082" y="57469"/>
                    <a:pt x="34197" y="56000"/>
                    <a:pt x="43331" y="56000"/>
                  </a:cubicBezTo>
                  <a:cubicBezTo>
                    <a:pt x="52465" y="56000"/>
                    <a:pt x="59580" y="57469"/>
                    <a:pt x="64721" y="60498"/>
                  </a:cubicBezTo>
                  <a:close/>
                  <a:moveTo>
                    <a:pt x="27908" y="65685"/>
                  </a:moveTo>
                  <a:cubicBezTo>
                    <a:pt x="24144" y="67521"/>
                    <a:pt x="22308" y="70000"/>
                    <a:pt x="22308" y="73167"/>
                  </a:cubicBezTo>
                  <a:cubicBezTo>
                    <a:pt x="22308" y="76334"/>
                    <a:pt x="24190" y="78813"/>
                    <a:pt x="27908" y="80603"/>
                  </a:cubicBezTo>
                  <a:cubicBezTo>
                    <a:pt x="31672" y="82393"/>
                    <a:pt x="36813" y="83311"/>
                    <a:pt x="43331" y="83311"/>
                  </a:cubicBezTo>
                  <a:cubicBezTo>
                    <a:pt x="49803" y="83311"/>
                    <a:pt x="54898" y="82393"/>
                    <a:pt x="58662" y="80603"/>
                  </a:cubicBezTo>
                  <a:cubicBezTo>
                    <a:pt x="62426" y="78813"/>
                    <a:pt x="64262" y="76334"/>
                    <a:pt x="64262" y="73167"/>
                  </a:cubicBezTo>
                  <a:cubicBezTo>
                    <a:pt x="64262" y="70000"/>
                    <a:pt x="62426" y="67521"/>
                    <a:pt x="58708" y="65685"/>
                  </a:cubicBezTo>
                  <a:cubicBezTo>
                    <a:pt x="54990" y="63849"/>
                    <a:pt x="49895" y="62931"/>
                    <a:pt x="43331" y="62931"/>
                  </a:cubicBezTo>
                  <a:cubicBezTo>
                    <a:pt x="36813" y="62931"/>
                    <a:pt x="31672" y="63849"/>
                    <a:pt x="27908" y="65685"/>
                  </a:cubicBezTo>
                  <a:close/>
                  <a:moveTo>
                    <a:pt x="72203" y="53659"/>
                  </a:moveTo>
                  <a:lnTo>
                    <a:pt x="63941" y="53659"/>
                  </a:lnTo>
                  <a:lnTo>
                    <a:pt x="63941" y="26348"/>
                  </a:lnTo>
                  <a:lnTo>
                    <a:pt x="44983" y="26348"/>
                  </a:lnTo>
                  <a:lnTo>
                    <a:pt x="44983" y="18957"/>
                  </a:lnTo>
                  <a:lnTo>
                    <a:pt x="63941" y="18957"/>
                  </a:lnTo>
                  <a:lnTo>
                    <a:pt x="63941" y="0"/>
                  </a:lnTo>
                  <a:lnTo>
                    <a:pt x="72203" y="0"/>
                  </a:lnTo>
                  <a:lnTo>
                    <a:pt x="72203" y="5365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0" name="자유형: 도형 1039">
              <a:extLst>
                <a:ext uri="{FF2B5EF4-FFF2-40B4-BE49-F238E27FC236}">
                  <a16:creationId xmlns:a16="http://schemas.microsoft.com/office/drawing/2014/main" id="{3FC1EFDD-3A47-8FFF-5F48-CF5F53252866}"/>
                </a:ext>
              </a:extLst>
            </p:cNvPr>
            <p:cNvSpPr/>
            <p:nvPr/>
          </p:nvSpPr>
          <p:spPr>
            <a:xfrm>
              <a:off x="6148421" y="3847956"/>
              <a:ext cx="71974" cy="90196"/>
            </a:xfrm>
            <a:custGeom>
              <a:avLst/>
              <a:gdLst>
                <a:gd name="connsiteX0" fmla="*/ 48426 w 71974"/>
                <a:gd name="connsiteY0" fmla="*/ 13954 h 90196"/>
                <a:gd name="connsiteX1" fmla="*/ 39843 w 71974"/>
                <a:gd name="connsiteY1" fmla="*/ 13954 h 90196"/>
                <a:gd name="connsiteX2" fmla="*/ 39843 w 71974"/>
                <a:gd name="connsiteY2" fmla="*/ 42046 h 90196"/>
                <a:gd name="connsiteX3" fmla="*/ 51089 w 71974"/>
                <a:gd name="connsiteY3" fmla="*/ 40944 h 90196"/>
                <a:gd name="connsiteX4" fmla="*/ 51548 w 71974"/>
                <a:gd name="connsiteY4" fmla="*/ 47554 h 90196"/>
                <a:gd name="connsiteX5" fmla="*/ 1102 w 71974"/>
                <a:gd name="connsiteY5" fmla="*/ 50630 h 90196"/>
                <a:gd name="connsiteX6" fmla="*/ 0 w 71974"/>
                <a:gd name="connsiteY6" fmla="*/ 43239 h 90196"/>
                <a:gd name="connsiteX7" fmla="*/ 11017 w 71974"/>
                <a:gd name="connsiteY7" fmla="*/ 43148 h 90196"/>
                <a:gd name="connsiteX8" fmla="*/ 11017 w 71974"/>
                <a:gd name="connsiteY8" fmla="*/ 13954 h 90196"/>
                <a:gd name="connsiteX9" fmla="*/ 2433 w 71974"/>
                <a:gd name="connsiteY9" fmla="*/ 13954 h 90196"/>
                <a:gd name="connsiteX10" fmla="*/ 2433 w 71974"/>
                <a:gd name="connsiteY10" fmla="*/ 6702 h 90196"/>
                <a:gd name="connsiteX11" fmla="*/ 48472 w 71974"/>
                <a:gd name="connsiteY11" fmla="*/ 6702 h 90196"/>
                <a:gd name="connsiteX12" fmla="*/ 48472 w 71974"/>
                <a:gd name="connsiteY12" fmla="*/ 13954 h 90196"/>
                <a:gd name="connsiteX13" fmla="*/ 64308 w 71974"/>
                <a:gd name="connsiteY13" fmla="*/ 61692 h 90196"/>
                <a:gd name="connsiteX14" fmla="*/ 71974 w 71974"/>
                <a:gd name="connsiteY14" fmla="*/ 73764 h 90196"/>
                <a:gd name="connsiteX15" fmla="*/ 64262 w 71974"/>
                <a:gd name="connsiteY15" fmla="*/ 85882 h 90196"/>
                <a:gd name="connsiteX16" fmla="*/ 42873 w 71974"/>
                <a:gd name="connsiteY16" fmla="*/ 90197 h 90196"/>
                <a:gd name="connsiteX17" fmla="*/ 21436 w 71974"/>
                <a:gd name="connsiteY17" fmla="*/ 85882 h 90196"/>
                <a:gd name="connsiteX18" fmla="*/ 13679 w 71974"/>
                <a:gd name="connsiteY18" fmla="*/ 73764 h 90196"/>
                <a:gd name="connsiteX19" fmla="*/ 21390 w 71974"/>
                <a:gd name="connsiteY19" fmla="*/ 61692 h 90196"/>
                <a:gd name="connsiteX20" fmla="*/ 42873 w 71974"/>
                <a:gd name="connsiteY20" fmla="*/ 57469 h 90196"/>
                <a:gd name="connsiteX21" fmla="*/ 64308 w 71974"/>
                <a:gd name="connsiteY21" fmla="*/ 61692 h 90196"/>
                <a:gd name="connsiteX22" fmla="*/ 31856 w 71974"/>
                <a:gd name="connsiteY22" fmla="*/ 42597 h 90196"/>
                <a:gd name="connsiteX23" fmla="*/ 31856 w 71974"/>
                <a:gd name="connsiteY23" fmla="*/ 13954 h 90196"/>
                <a:gd name="connsiteX24" fmla="*/ 18866 w 71974"/>
                <a:gd name="connsiteY24" fmla="*/ 13954 h 90196"/>
                <a:gd name="connsiteX25" fmla="*/ 18866 w 71974"/>
                <a:gd name="connsiteY25" fmla="*/ 43056 h 90196"/>
                <a:gd name="connsiteX26" fmla="*/ 31856 w 71974"/>
                <a:gd name="connsiteY26" fmla="*/ 42597 h 90196"/>
                <a:gd name="connsiteX27" fmla="*/ 27450 w 71974"/>
                <a:gd name="connsiteY27" fmla="*/ 66833 h 90196"/>
                <a:gd name="connsiteX28" fmla="*/ 21849 w 71974"/>
                <a:gd name="connsiteY28" fmla="*/ 73764 h 90196"/>
                <a:gd name="connsiteX29" fmla="*/ 27450 w 71974"/>
                <a:gd name="connsiteY29" fmla="*/ 80695 h 90196"/>
                <a:gd name="connsiteX30" fmla="*/ 42873 w 71974"/>
                <a:gd name="connsiteY30" fmla="*/ 83220 h 90196"/>
                <a:gd name="connsiteX31" fmla="*/ 58249 w 71974"/>
                <a:gd name="connsiteY31" fmla="*/ 80695 h 90196"/>
                <a:gd name="connsiteX32" fmla="*/ 63803 w 71974"/>
                <a:gd name="connsiteY32" fmla="*/ 73764 h 90196"/>
                <a:gd name="connsiteX33" fmla="*/ 58249 w 71974"/>
                <a:gd name="connsiteY33" fmla="*/ 66833 h 90196"/>
                <a:gd name="connsiteX34" fmla="*/ 42873 w 71974"/>
                <a:gd name="connsiteY34" fmla="*/ 64308 h 90196"/>
                <a:gd name="connsiteX35" fmla="*/ 27450 w 71974"/>
                <a:gd name="connsiteY35" fmla="*/ 66833 h 90196"/>
                <a:gd name="connsiteX36" fmla="*/ 71744 w 71974"/>
                <a:gd name="connsiteY36" fmla="*/ 55816 h 90196"/>
                <a:gd name="connsiteX37" fmla="*/ 63482 w 71974"/>
                <a:gd name="connsiteY37" fmla="*/ 55816 h 90196"/>
                <a:gd name="connsiteX38" fmla="*/ 63482 w 71974"/>
                <a:gd name="connsiteY38" fmla="*/ 39384 h 90196"/>
                <a:gd name="connsiteX39" fmla="*/ 49253 w 71974"/>
                <a:gd name="connsiteY39" fmla="*/ 39384 h 90196"/>
                <a:gd name="connsiteX40" fmla="*/ 49253 w 71974"/>
                <a:gd name="connsiteY40" fmla="*/ 32131 h 90196"/>
                <a:gd name="connsiteX41" fmla="*/ 63482 w 71974"/>
                <a:gd name="connsiteY41" fmla="*/ 32131 h 90196"/>
                <a:gd name="connsiteX42" fmla="*/ 63482 w 71974"/>
                <a:gd name="connsiteY42" fmla="*/ 23226 h 90196"/>
                <a:gd name="connsiteX43" fmla="*/ 49253 w 71974"/>
                <a:gd name="connsiteY43" fmla="*/ 23226 h 90196"/>
                <a:gd name="connsiteX44" fmla="*/ 49253 w 71974"/>
                <a:gd name="connsiteY44" fmla="*/ 16066 h 90196"/>
                <a:gd name="connsiteX45" fmla="*/ 63482 w 71974"/>
                <a:gd name="connsiteY45" fmla="*/ 16066 h 90196"/>
                <a:gd name="connsiteX46" fmla="*/ 63482 w 71974"/>
                <a:gd name="connsiteY46" fmla="*/ 0 h 90196"/>
                <a:gd name="connsiteX47" fmla="*/ 71744 w 71974"/>
                <a:gd name="connsiteY47" fmla="*/ 0 h 90196"/>
                <a:gd name="connsiteX48" fmla="*/ 71744 w 71974"/>
                <a:gd name="connsiteY48" fmla="*/ 5581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71974" h="90196">
                  <a:moveTo>
                    <a:pt x="48426" y="13954"/>
                  </a:moveTo>
                  <a:lnTo>
                    <a:pt x="39843" y="13954"/>
                  </a:lnTo>
                  <a:lnTo>
                    <a:pt x="39843" y="42046"/>
                  </a:lnTo>
                  <a:cubicBezTo>
                    <a:pt x="42551" y="41908"/>
                    <a:pt x="46315" y="41541"/>
                    <a:pt x="51089" y="40944"/>
                  </a:cubicBezTo>
                  <a:lnTo>
                    <a:pt x="51548" y="47554"/>
                  </a:lnTo>
                  <a:cubicBezTo>
                    <a:pt x="38970" y="49620"/>
                    <a:pt x="22171" y="50630"/>
                    <a:pt x="1102" y="50630"/>
                  </a:cubicBezTo>
                  <a:lnTo>
                    <a:pt x="0" y="43239"/>
                  </a:lnTo>
                  <a:lnTo>
                    <a:pt x="11017" y="43148"/>
                  </a:lnTo>
                  <a:lnTo>
                    <a:pt x="11017" y="13954"/>
                  </a:lnTo>
                  <a:lnTo>
                    <a:pt x="2433" y="13954"/>
                  </a:lnTo>
                  <a:lnTo>
                    <a:pt x="2433" y="6702"/>
                  </a:lnTo>
                  <a:lnTo>
                    <a:pt x="48472" y="6702"/>
                  </a:lnTo>
                  <a:lnTo>
                    <a:pt x="48472" y="13954"/>
                  </a:lnTo>
                  <a:close/>
                  <a:moveTo>
                    <a:pt x="64308" y="61692"/>
                  </a:moveTo>
                  <a:cubicBezTo>
                    <a:pt x="69403" y="64538"/>
                    <a:pt x="71974" y="68531"/>
                    <a:pt x="71974" y="73764"/>
                  </a:cubicBezTo>
                  <a:cubicBezTo>
                    <a:pt x="71974" y="78997"/>
                    <a:pt x="69403" y="83036"/>
                    <a:pt x="64262" y="85882"/>
                  </a:cubicBezTo>
                  <a:cubicBezTo>
                    <a:pt x="59121" y="88728"/>
                    <a:pt x="52007" y="90197"/>
                    <a:pt x="42873" y="90197"/>
                  </a:cubicBezTo>
                  <a:cubicBezTo>
                    <a:pt x="33784" y="90197"/>
                    <a:pt x="26623" y="88774"/>
                    <a:pt x="21436" y="85882"/>
                  </a:cubicBezTo>
                  <a:cubicBezTo>
                    <a:pt x="16249" y="82990"/>
                    <a:pt x="13679" y="78997"/>
                    <a:pt x="13679" y="73764"/>
                  </a:cubicBezTo>
                  <a:cubicBezTo>
                    <a:pt x="13679" y="68531"/>
                    <a:pt x="16249" y="64538"/>
                    <a:pt x="21390" y="61692"/>
                  </a:cubicBezTo>
                  <a:cubicBezTo>
                    <a:pt x="26531" y="58846"/>
                    <a:pt x="33692" y="57469"/>
                    <a:pt x="42873" y="57469"/>
                  </a:cubicBezTo>
                  <a:cubicBezTo>
                    <a:pt x="52053" y="57469"/>
                    <a:pt x="59213" y="58892"/>
                    <a:pt x="64308" y="61692"/>
                  </a:cubicBezTo>
                  <a:close/>
                  <a:moveTo>
                    <a:pt x="31856" y="42597"/>
                  </a:moveTo>
                  <a:lnTo>
                    <a:pt x="31856" y="13954"/>
                  </a:lnTo>
                  <a:lnTo>
                    <a:pt x="18866" y="13954"/>
                  </a:lnTo>
                  <a:lnTo>
                    <a:pt x="18866" y="43056"/>
                  </a:lnTo>
                  <a:lnTo>
                    <a:pt x="31856" y="42597"/>
                  </a:lnTo>
                  <a:close/>
                  <a:moveTo>
                    <a:pt x="27450" y="66833"/>
                  </a:moveTo>
                  <a:cubicBezTo>
                    <a:pt x="23685" y="68531"/>
                    <a:pt x="21849" y="70826"/>
                    <a:pt x="21849" y="73764"/>
                  </a:cubicBezTo>
                  <a:cubicBezTo>
                    <a:pt x="21849" y="76702"/>
                    <a:pt x="23731" y="78997"/>
                    <a:pt x="27450" y="80695"/>
                  </a:cubicBezTo>
                  <a:cubicBezTo>
                    <a:pt x="31167" y="82393"/>
                    <a:pt x="36354" y="83220"/>
                    <a:pt x="42873" y="83220"/>
                  </a:cubicBezTo>
                  <a:cubicBezTo>
                    <a:pt x="49390" y="83220"/>
                    <a:pt x="54531" y="82393"/>
                    <a:pt x="58249" y="80695"/>
                  </a:cubicBezTo>
                  <a:cubicBezTo>
                    <a:pt x="61967" y="78997"/>
                    <a:pt x="63803" y="76702"/>
                    <a:pt x="63803" y="73764"/>
                  </a:cubicBezTo>
                  <a:cubicBezTo>
                    <a:pt x="63803" y="70826"/>
                    <a:pt x="61967" y="68531"/>
                    <a:pt x="58249" y="66833"/>
                  </a:cubicBezTo>
                  <a:cubicBezTo>
                    <a:pt x="54531" y="65134"/>
                    <a:pt x="49436" y="64308"/>
                    <a:pt x="42873" y="64308"/>
                  </a:cubicBezTo>
                  <a:cubicBezTo>
                    <a:pt x="36354" y="64308"/>
                    <a:pt x="31213" y="65134"/>
                    <a:pt x="27450" y="66833"/>
                  </a:cubicBezTo>
                  <a:close/>
                  <a:moveTo>
                    <a:pt x="71744" y="55816"/>
                  </a:moveTo>
                  <a:lnTo>
                    <a:pt x="63482" y="55816"/>
                  </a:lnTo>
                  <a:lnTo>
                    <a:pt x="63482" y="39384"/>
                  </a:lnTo>
                  <a:lnTo>
                    <a:pt x="49253" y="39384"/>
                  </a:lnTo>
                  <a:lnTo>
                    <a:pt x="49253" y="32131"/>
                  </a:lnTo>
                  <a:lnTo>
                    <a:pt x="63482" y="32131"/>
                  </a:lnTo>
                  <a:lnTo>
                    <a:pt x="63482" y="23226"/>
                  </a:lnTo>
                  <a:lnTo>
                    <a:pt x="49253" y="23226"/>
                  </a:lnTo>
                  <a:lnTo>
                    <a:pt x="49253" y="16066"/>
                  </a:lnTo>
                  <a:lnTo>
                    <a:pt x="63482" y="16066"/>
                  </a:lnTo>
                  <a:lnTo>
                    <a:pt x="63482" y="0"/>
                  </a:lnTo>
                  <a:lnTo>
                    <a:pt x="71744" y="0"/>
                  </a:lnTo>
                  <a:lnTo>
                    <a:pt x="717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1" name="자유형: 도형 1040">
              <a:extLst>
                <a:ext uri="{FF2B5EF4-FFF2-40B4-BE49-F238E27FC236}">
                  <a16:creationId xmlns:a16="http://schemas.microsoft.com/office/drawing/2014/main" id="{AD2CD8C4-A6B2-8539-FC5F-8BE0AC6C4E13}"/>
                </a:ext>
              </a:extLst>
            </p:cNvPr>
            <p:cNvSpPr/>
            <p:nvPr/>
          </p:nvSpPr>
          <p:spPr>
            <a:xfrm>
              <a:off x="6230769" y="3847910"/>
              <a:ext cx="80648" cy="90334"/>
            </a:xfrm>
            <a:custGeom>
              <a:avLst/>
              <a:gdLst>
                <a:gd name="connsiteX0" fmla="*/ 34747 w 80648"/>
                <a:gd name="connsiteY0" fmla="*/ 46407 h 90334"/>
                <a:gd name="connsiteX1" fmla="*/ 4636 w 80648"/>
                <a:gd name="connsiteY1" fmla="*/ 73167 h 90334"/>
                <a:gd name="connsiteX2" fmla="*/ 0 w 80648"/>
                <a:gd name="connsiteY2" fmla="*/ 66649 h 90334"/>
                <a:gd name="connsiteX3" fmla="*/ 25613 w 80648"/>
                <a:gd name="connsiteY3" fmla="*/ 45489 h 90334"/>
                <a:gd name="connsiteX4" fmla="*/ 36125 w 80648"/>
                <a:gd name="connsiteY4" fmla="*/ 17075 h 90334"/>
                <a:gd name="connsiteX5" fmla="*/ 4177 w 80648"/>
                <a:gd name="connsiteY5" fmla="*/ 17075 h 90334"/>
                <a:gd name="connsiteX6" fmla="*/ 4177 w 80648"/>
                <a:gd name="connsiteY6" fmla="*/ 9685 h 90334"/>
                <a:gd name="connsiteX7" fmla="*/ 44387 w 80648"/>
                <a:gd name="connsiteY7" fmla="*/ 9685 h 90334"/>
                <a:gd name="connsiteX8" fmla="*/ 34747 w 80648"/>
                <a:gd name="connsiteY8" fmla="*/ 46407 h 90334"/>
                <a:gd name="connsiteX9" fmla="*/ 66878 w 80648"/>
                <a:gd name="connsiteY9" fmla="*/ 36492 h 90334"/>
                <a:gd name="connsiteX10" fmla="*/ 80649 w 80648"/>
                <a:gd name="connsiteY10" fmla="*/ 36492 h 90334"/>
                <a:gd name="connsiteX11" fmla="*/ 80649 w 80648"/>
                <a:gd name="connsiteY11" fmla="*/ 43744 h 90334"/>
                <a:gd name="connsiteX12" fmla="*/ 66878 w 80648"/>
                <a:gd name="connsiteY12" fmla="*/ 43744 h 90334"/>
                <a:gd name="connsiteX13" fmla="*/ 66878 w 80648"/>
                <a:gd name="connsiteY13" fmla="*/ 90334 h 90334"/>
                <a:gd name="connsiteX14" fmla="*/ 58708 w 80648"/>
                <a:gd name="connsiteY14" fmla="*/ 90334 h 90334"/>
                <a:gd name="connsiteX15" fmla="*/ 58708 w 80648"/>
                <a:gd name="connsiteY15" fmla="*/ 0 h 90334"/>
                <a:gd name="connsiteX16" fmla="*/ 66878 w 80648"/>
                <a:gd name="connsiteY16" fmla="*/ 0 h 90334"/>
                <a:gd name="connsiteX17" fmla="*/ 66878 w 80648"/>
                <a:gd name="connsiteY17" fmla="*/ 36492 h 9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0648" h="90334">
                  <a:moveTo>
                    <a:pt x="34747" y="46407"/>
                  </a:moveTo>
                  <a:cubicBezTo>
                    <a:pt x="28230" y="57331"/>
                    <a:pt x="18223" y="66282"/>
                    <a:pt x="4636" y="73167"/>
                  </a:cubicBezTo>
                  <a:lnTo>
                    <a:pt x="0" y="66649"/>
                  </a:lnTo>
                  <a:cubicBezTo>
                    <a:pt x="11017" y="60911"/>
                    <a:pt x="19554" y="53889"/>
                    <a:pt x="25613" y="45489"/>
                  </a:cubicBezTo>
                  <a:cubicBezTo>
                    <a:pt x="31672" y="37134"/>
                    <a:pt x="35161" y="27633"/>
                    <a:pt x="36125" y="17075"/>
                  </a:cubicBezTo>
                  <a:lnTo>
                    <a:pt x="4177" y="17075"/>
                  </a:lnTo>
                  <a:lnTo>
                    <a:pt x="4177" y="9685"/>
                  </a:lnTo>
                  <a:lnTo>
                    <a:pt x="44387" y="9685"/>
                  </a:lnTo>
                  <a:cubicBezTo>
                    <a:pt x="44478" y="23226"/>
                    <a:pt x="41266" y="35436"/>
                    <a:pt x="34747" y="46407"/>
                  </a:cubicBezTo>
                  <a:close/>
                  <a:moveTo>
                    <a:pt x="66878" y="36492"/>
                  </a:moveTo>
                  <a:lnTo>
                    <a:pt x="80649" y="36492"/>
                  </a:lnTo>
                  <a:lnTo>
                    <a:pt x="80649" y="43744"/>
                  </a:lnTo>
                  <a:lnTo>
                    <a:pt x="66878" y="43744"/>
                  </a:lnTo>
                  <a:lnTo>
                    <a:pt x="66878" y="90334"/>
                  </a:lnTo>
                  <a:lnTo>
                    <a:pt x="58708" y="9033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3649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2" name="자유형: 도형 1041">
              <a:extLst>
                <a:ext uri="{FF2B5EF4-FFF2-40B4-BE49-F238E27FC236}">
                  <a16:creationId xmlns:a16="http://schemas.microsoft.com/office/drawing/2014/main" id="{8ADF3863-8AB5-B383-74A3-F47886BFFFC0}"/>
                </a:ext>
              </a:extLst>
            </p:cNvPr>
            <p:cNvSpPr/>
            <p:nvPr/>
          </p:nvSpPr>
          <p:spPr>
            <a:xfrm>
              <a:off x="6337399" y="3847956"/>
              <a:ext cx="72295" cy="90059"/>
            </a:xfrm>
            <a:custGeom>
              <a:avLst/>
              <a:gdLst>
                <a:gd name="connsiteX0" fmla="*/ 40853 w 72295"/>
                <a:gd name="connsiteY0" fmla="*/ 43056 h 90059"/>
                <a:gd name="connsiteX1" fmla="*/ 0 w 72295"/>
                <a:gd name="connsiteY1" fmla="*/ 43056 h 90059"/>
                <a:gd name="connsiteX2" fmla="*/ 0 w 72295"/>
                <a:gd name="connsiteY2" fmla="*/ 5921 h 90059"/>
                <a:gd name="connsiteX3" fmla="*/ 40853 w 72295"/>
                <a:gd name="connsiteY3" fmla="*/ 5921 h 90059"/>
                <a:gd name="connsiteX4" fmla="*/ 40853 w 72295"/>
                <a:gd name="connsiteY4" fmla="*/ 43056 h 90059"/>
                <a:gd name="connsiteX5" fmla="*/ 69082 w 72295"/>
                <a:gd name="connsiteY5" fmla="*/ 64538 h 90059"/>
                <a:gd name="connsiteX6" fmla="*/ 43653 w 72295"/>
                <a:gd name="connsiteY6" fmla="*/ 64538 h 90059"/>
                <a:gd name="connsiteX7" fmla="*/ 47738 w 72295"/>
                <a:gd name="connsiteY7" fmla="*/ 72571 h 90059"/>
                <a:gd name="connsiteX8" fmla="*/ 58249 w 72295"/>
                <a:gd name="connsiteY8" fmla="*/ 79456 h 90059"/>
                <a:gd name="connsiteX9" fmla="*/ 72295 w 72295"/>
                <a:gd name="connsiteY9" fmla="*/ 83357 h 90059"/>
                <a:gd name="connsiteX10" fmla="*/ 69449 w 72295"/>
                <a:gd name="connsiteY10" fmla="*/ 90059 h 90059"/>
                <a:gd name="connsiteX11" fmla="*/ 51456 w 72295"/>
                <a:gd name="connsiteY11" fmla="*/ 84229 h 90059"/>
                <a:gd name="connsiteX12" fmla="*/ 39521 w 72295"/>
                <a:gd name="connsiteY12" fmla="*/ 73764 h 90059"/>
                <a:gd name="connsiteX13" fmla="*/ 27357 w 72295"/>
                <a:gd name="connsiteY13" fmla="*/ 84275 h 90059"/>
                <a:gd name="connsiteX14" fmla="*/ 9134 w 72295"/>
                <a:gd name="connsiteY14" fmla="*/ 90059 h 90059"/>
                <a:gd name="connsiteX15" fmla="*/ 6059 w 72295"/>
                <a:gd name="connsiteY15" fmla="*/ 83357 h 90059"/>
                <a:gd name="connsiteX16" fmla="*/ 20381 w 72295"/>
                <a:gd name="connsiteY16" fmla="*/ 79548 h 90059"/>
                <a:gd name="connsiteX17" fmla="*/ 31167 w 72295"/>
                <a:gd name="connsiteY17" fmla="*/ 72662 h 90059"/>
                <a:gd name="connsiteX18" fmla="*/ 35344 w 72295"/>
                <a:gd name="connsiteY18" fmla="*/ 64492 h 90059"/>
                <a:gd name="connsiteX19" fmla="*/ 9777 w 72295"/>
                <a:gd name="connsiteY19" fmla="*/ 64492 h 90059"/>
                <a:gd name="connsiteX20" fmla="*/ 9777 w 72295"/>
                <a:gd name="connsiteY20" fmla="*/ 57790 h 90059"/>
                <a:gd name="connsiteX21" fmla="*/ 35436 w 72295"/>
                <a:gd name="connsiteY21" fmla="*/ 57790 h 90059"/>
                <a:gd name="connsiteX22" fmla="*/ 35436 w 72295"/>
                <a:gd name="connsiteY22" fmla="*/ 49069 h 90059"/>
                <a:gd name="connsiteX23" fmla="*/ 43607 w 72295"/>
                <a:gd name="connsiteY23" fmla="*/ 49069 h 90059"/>
                <a:gd name="connsiteX24" fmla="*/ 43607 w 72295"/>
                <a:gd name="connsiteY24" fmla="*/ 57790 h 90059"/>
                <a:gd name="connsiteX25" fmla="*/ 69174 w 72295"/>
                <a:gd name="connsiteY25" fmla="*/ 57790 h 90059"/>
                <a:gd name="connsiteX26" fmla="*/ 69174 w 72295"/>
                <a:gd name="connsiteY26" fmla="*/ 64538 h 90059"/>
                <a:gd name="connsiteX27" fmla="*/ 8033 w 72295"/>
                <a:gd name="connsiteY27" fmla="*/ 35987 h 90059"/>
                <a:gd name="connsiteX28" fmla="*/ 32912 w 72295"/>
                <a:gd name="connsiteY28" fmla="*/ 35987 h 90059"/>
                <a:gd name="connsiteX29" fmla="*/ 32912 w 72295"/>
                <a:gd name="connsiteY29" fmla="*/ 12852 h 90059"/>
                <a:gd name="connsiteX30" fmla="*/ 8033 w 72295"/>
                <a:gd name="connsiteY30" fmla="*/ 12852 h 90059"/>
                <a:gd name="connsiteX31" fmla="*/ 8033 w 72295"/>
                <a:gd name="connsiteY31" fmla="*/ 35987 h 90059"/>
                <a:gd name="connsiteX32" fmla="*/ 66970 w 72295"/>
                <a:gd name="connsiteY32" fmla="*/ 51869 h 90059"/>
                <a:gd name="connsiteX33" fmla="*/ 58938 w 72295"/>
                <a:gd name="connsiteY33" fmla="*/ 51869 h 90059"/>
                <a:gd name="connsiteX34" fmla="*/ 58938 w 72295"/>
                <a:gd name="connsiteY34" fmla="*/ 0 h 90059"/>
                <a:gd name="connsiteX35" fmla="*/ 66970 w 72295"/>
                <a:gd name="connsiteY35" fmla="*/ 0 h 90059"/>
                <a:gd name="connsiteX36" fmla="*/ 66970 w 72295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95" h="90059">
                  <a:moveTo>
                    <a:pt x="40853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3" y="5921"/>
                  </a:lnTo>
                  <a:lnTo>
                    <a:pt x="40853" y="43056"/>
                  </a:lnTo>
                  <a:close/>
                  <a:moveTo>
                    <a:pt x="69082" y="64538"/>
                  </a:moveTo>
                  <a:lnTo>
                    <a:pt x="43653" y="64538"/>
                  </a:lnTo>
                  <a:cubicBezTo>
                    <a:pt x="43744" y="67246"/>
                    <a:pt x="45075" y="69954"/>
                    <a:pt x="47738" y="72571"/>
                  </a:cubicBezTo>
                  <a:cubicBezTo>
                    <a:pt x="50400" y="75187"/>
                    <a:pt x="53889" y="77528"/>
                    <a:pt x="58249" y="79456"/>
                  </a:cubicBezTo>
                  <a:cubicBezTo>
                    <a:pt x="62610" y="81384"/>
                    <a:pt x="67292" y="82715"/>
                    <a:pt x="72295" y="83357"/>
                  </a:cubicBezTo>
                  <a:lnTo>
                    <a:pt x="69449" y="90059"/>
                  </a:lnTo>
                  <a:cubicBezTo>
                    <a:pt x="62840" y="89095"/>
                    <a:pt x="56826" y="87167"/>
                    <a:pt x="51456" y="84229"/>
                  </a:cubicBezTo>
                  <a:cubicBezTo>
                    <a:pt x="46039" y="81292"/>
                    <a:pt x="42092" y="77803"/>
                    <a:pt x="39521" y="73764"/>
                  </a:cubicBezTo>
                  <a:cubicBezTo>
                    <a:pt x="36859" y="77895"/>
                    <a:pt x="32820" y="81384"/>
                    <a:pt x="27357" y="84275"/>
                  </a:cubicBezTo>
                  <a:cubicBezTo>
                    <a:pt x="21895" y="87167"/>
                    <a:pt x="15790" y="89095"/>
                    <a:pt x="9134" y="90059"/>
                  </a:cubicBezTo>
                  <a:lnTo>
                    <a:pt x="6059" y="83357"/>
                  </a:lnTo>
                  <a:cubicBezTo>
                    <a:pt x="11108" y="82761"/>
                    <a:pt x="15882" y="81521"/>
                    <a:pt x="20381" y="79548"/>
                  </a:cubicBezTo>
                  <a:cubicBezTo>
                    <a:pt x="24879" y="77620"/>
                    <a:pt x="28459" y="75325"/>
                    <a:pt x="31167" y="72662"/>
                  </a:cubicBezTo>
                  <a:cubicBezTo>
                    <a:pt x="33875" y="70000"/>
                    <a:pt x="35299" y="67292"/>
                    <a:pt x="35344" y="64492"/>
                  </a:cubicBezTo>
                  <a:lnTo>
                    <a:pt x="9777" y="64492"/>
                  </a:lnTo>
                  <a:lnTo>
                    <a:pt x="9777" y="57790"/>
                  </a:lnTo>
                  <a:lnTo>
                    <a:pt x="35436" y="57790"/>
                  </a:lnTo>
                  <a:lnTo>
                    <a:pt x="35436" y="49069"/>
                  </a:lnTo>
                  <a:lnTo>
                    <a:pt x="43607" y="49069"/>
                  </a:lnTo>
                  <a:lnTo>
                    <a:pt x="43607" y="57790"/>
                  </a:lnTo>
                  <a:lnTo>
                    <a:pt x="69174" y="57790"/>
                  </a:lnTo>
                  <a:lnTo>
                    <a:pt x="69174" y="64538"/>
                  </a:lnTo>
                  <a:close/>
                  <a:moveTo>
                    <a:pt x="8033" y="35987"/>
                  </a:moveTo>
                  <a:lnTo>
                    <a:pt x="32912" y="35987"/>
                  </a:lnTo>
                  <a:lnTo>
                    <a:pt x="32912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3" name="자유형: 도형 1042">
              <a:extLst>
                <a:ext uri="{FF2B5EF4-FFF2-40B4-BE49-F238E27FC236}">
                  <a16:creationId xmlns:a16="http://schemas.microsoft.com/office/drawing/2014/main" id="{CE4F68DE-5246-A0DF-C3F8-45B3F228F66F}"/>
                </a:ext>
              </a:extLst>
            </p:cNvPr>
            <p:cNvSpPr/>
            <p:nvPr/>
          </p:nvSpPr>
          <p:spPr>
            <a:xfrm>
              <a:off x="6435215" y="3850756"/>
              <a:ext cx="79225" cy="85652"/>
            </a:xfrm>
            <a:custGeom>
              <a:avLst/>
              <a:gdLst>
                <a:gd name="connsiteX0" fmla="*/ 79226 w 79225"/>
                <a:gd name="connsiteY0" fmla="*/ 51915 h 85652"/>
                <a:gd name="connsiteX1" fmla="*/ 44295 w 79225"/>
                <a:gd name="connsiteY1" fmla="*/ 51915 h 85652"/>
                <a:gd name="connsiteX2" fmla="*/ 44295 w 79225"/>
                <a:gd name="connsiteY2" fmla="*/ 69082 h 85652"/>
                <a:gd name="connsiteX3" fmla="*/ 36033 w 79225"/>
                <a:gd name="connsiteY3" fmla="*/ 69082 h 85652"/>
                <a:gd name="connsiteX4" fmla="*/ 36033 w 79225"/>
                <a:gd name="connsiteY4" fmla="*/ 51915 h 85652"/>
                <a:gd name="connsiteX5" fmla="*/ 0 w 79225"/>
                <a:gd name="connsiteY5" fmla="*/ 51915 h 85652"/>
                <a:gd name="connsiteX6" fmla="*/ 0 w 79225"/>
                <a:gd name="connsiteY6" fmla="*/ 44754 h 85652"/>
                <a:gd name="connsiteX7" fmla="*/ 79226 w 79225"/>
                <a:gd name="connsiteY7" fmla="*/ 44754 h 85652"/>
                <a:gd name="connsiteX8" fmla="*/ 79226 w 79225"/>
                <a:gd name="connsiteY8" fmla="*/ 51915 h 85652"/>
                <a:gd name="connsiteX9" fmla="*/ 70275 w 79225"/>
                <a:gd name="connsiteY9" fmla="*/ 85653 h 85652"/>
                <a:gd name="connsiteX10" fmla="*/ 10006 w 79225"/>
                <a:gd name="connsiteY10" fmla="*/ 85653 h 85652"/>
                <a:gd name="connsiteX11" fmla="*/ 10006 w 79225"/>
                <a:gd name="connsiteY11" fmla="*/ 60820 h 85652"/>
                <a:gd name="connsiteX12" fmla="*/ 18177 w 79225"/>
                <a:gd name="connsiteY12" fmla="*/ 60820 h 85652"/>
                <a:gd name="connsiteX13" fmla="*/ 18177 w 79225"/>
                <a:gd name="connsiteY13" fmla="*/ 78354 h 85652"/>
                <a:gd name="connsiteX14" fmla="*/ 70275 w 79225"/>
                <a:gd name="connsiteY14" fmla="*/ 78354 h 85652"/>
                <a:gd name="connsiteX15" fmla="*/ 70275 w 79225"/>
                <a:gd name="connsiteY15" fmla="*/ 85653 h 85652"/>
                <a:gd name="connsiteX16" fmla="*/ 18636 w 79225"/>
                <a:gd name="connsiteY16" fmla="*/ 11475 h 85652"/>
                <a:gd name="connsiteX17" fmla="*/ 60590 w 79225"/>
                <a:gd name="connsiteY17" fmla="*/ 11475 h 85652"/>
                <a:gd name="connsiteX18" fmla="*/ 60590 w 79225"/>
                <a:gd name="connsiteY18" fmla="*/ 0 h 85652"/>
                <a:gd name="connsiteX19" fmla="*/ 68623 w 79225"/>
                <a:gd name="connsiteY19" fmla="*/ 0 h 85652"/>
                <a:gd name="connsiteX20" fmla="*/ 68623 w 79225"/>
                <a:gd name="connsiteY20" fmla="*/ 36446 h 85652"/>
                <a:gd name="connsiteX21" fmla="*/ 10465 w 79225"/>
                <a:gd name="connsiteY21" fmla="*/ 36446 h 85652"/>
                <a:gd name="connsiteX22" fmla="*/ 10465 w 79225"/>
                <a:gd name="connsiteY22" fmla="*/ 0 h 85652"/>
                <a:gd name="connsiteX23" fmla="*/ 18636 w 79225"/>
                <a:gd name="connsiteY23" fmla="*/ 0 h 85652"/>
                <a:gd name="connsiteX24" fmla="*/ 18636 w 79225"/>
                <a:gd name="connsiteY24" fmla="*/ 11475 h 85652"/>
                <a:gd name="connsiteX25" fmla="*/ 60590 w 79225"/>
                <a:gd name="connsiteY25" fmla="*/ 29469 h 85652"/>
                <a:gd name="connsiteX26" fmla="*/ 60590 w 79225"/>
                <a:gd name="connsiteY26" fmla="*/ 18361 h 85652"/>
                <a:gd name="connsiteX27" fmla="*/ 18636 w 79225"/>
                <a:gd name="connsiteY27" fmla="*/ 18361 h 85652"/>
                <a:gd name="connsiteX28" fmla="*/ 18636 w 79225"/>
                <a:gd name="connsiteY28" fmla="*/ 29469 h 85652"/>
                <a:gd name="connsiteX29" fmla="*/ 60590 w 79225"/>
                <a:gd name="connsiteY29" fmla="*/ 29469 h 8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5" h="85652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275" y="85653"/>
                  </a:moveTo>
                  <a:lnTo>
                    <a:pt x="10006" y="85653"/>
                  </a:lnTo>
                  <a:lnTo>
                    <a:pt x="10006" y="60820"/>
                  </a:lnTo>
                  <a:lnTo>
                    <a:pt x="18177" y="60820"/>
                  </a:lnTo>
                  <a:lnTo>
                    <a:pt x="18177" y="78354"/>
                  </a:lnTo>
                  <a:lnTo>
                    <a:pt x="70275" y="78354"/>
                  </a:lnTo>
                  <a:lnTo>
                    <a:pt x="70275" y="85653"/>
                  </a:lnTo>
                  <a:close/>
                  <a:moveTo>
                    <a:pt x="18636" y="11475"/>
                  </a:moveTo>
                  <a:lnTo>
                    <a:pt x="60590" y="11475"/>
                  </a:lnTo>
                  <a:lnTo>
                    <a:pt x="60590" y="0"/>
                  </a:lnTo>
                  <a:lnTo>
                    <a:pt x="68623" y="0"/>
                  </a:lnTo>
                  <a:lnTo>
                    <a:pt x="68623" y="36446"/>
                  </a:lnTo>
                  <a:lnTo>
                    <a:pt x="10465" y="36446"/>
                  </a:lnTo>
                  <a:lnTo>
                    <a:pt x="10465" y="0"/>
                  </a:lnTo>
                  <a:lnTo>
                    <a:pt x="18636" y="0"/>
                  </a:lnTo>
                  <a:lnTo>
                    <a:pt x="18636" y="11475"/>
                  </a:lnTo>
                  <a:close/>
                  <a:moveTo>
                    <a:pt x="60590" y="29469"/>
                  </a:moveTo>
                  <a:lnTo>
                    <a:pt x="60590" y="18361"/>
                  </a:lnTo>
                  <a:lnTo>
                    <a:pt x="18636" y="18361"/>
                  </a:lnTo>
                  <a:lnTo>
                    <a:pt x="18636" y="29469"/>
                  </a:lnTo>
                  <a:lnTo>
                    <a:pt x="60590" y="294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4" name="자유형: 도형 1043">
              <a:extLst>
                <a:ext uri="{FF2B5EF4-FFF2-40B4-BE49-F238E27FC236}">
                  <a16:creationId xmlns:a16="http://schemas.microsoft.com/office/drawing/2014/main" id="{77529269-B15B-DD22-C372-6511BCC3F948}"/>
                </a:ext>
              </a:extLst>
            </p:cNvPr>
            <p:cNvSpPr/>
            <p:nvPr/>
          </p:nvSpPr>
          <p:spPr>
            <a:xfrm>
              <a:off x="6517150" y="3847956"/>
              <a:ext cx="72065" cy="90426"/>
            </a:xfrm>
            <a:custGeom>
              <a:avLst/>
              <a:gdLst>
                <a:gd name="connsiteX0" fmla="*/ 35895 w 72065"/>
                <a:gd name="connsiteY0" fmla="*/ 31580 h 90426"/>
                <a:gd name="connsiteX1" fmla="*/ 51272 w 72065"/>
                <a:gd name="connsiteY1" fmla="*/ 42826 h 90426"/>
                <a:gd name="connsiteX2" fmla="*/ 46957 w 72065"/>
                <a:gd name="connsiteY2" fmla="*/ 49528 h 90426"/>
                <a:gd name="connsiteX3" fmla="*/ 34380 w 72065"/>
                <a:gd name="connsiteY3" fmla="*/ 41449 h 90426"/>
                <a:gd name="connsiteX4" fmla="*/ 26118 w 72065"/>
                <a:gd name="connsiteY4" fmla="*/ 28964 h 90426"/>
                <a:gd name="connsiteX5" fmla="*/ 17672 w 72065"/>
                <a:gd name="connsiteY5" fmla="*/ 42688 h 90426"/>
                <a:gd name="connsiteX6" fmla="*/ 4406 w 72065"/>
                <a:gd name="connsiteY6" fmla="*/ 51685 h 90426"/>
                <a:gd name="connsiteX7" fmla="*/ 0 w 72065"/>
                <a:gd name="connsiteY7" fmla="*/ 44616 h 90426"/>
                <a:gd name="connsiteX8" fmla="*/ 15928 w 72065"/>
                <a:gd name="connsiteY8" fmla="*/ 32774 h 90426"/>
                <a:gd name="connsiteX9" fmla="*/ 21803 w 72065"/>
                <a:gd name="connsiteY9" fmla="*/ 14321 h 90426"/>
                <a:gd name="connsiteX10" fmla="*/ 21803 w 72065"/>
                <a:gd name="connsiteY10" fmla="*/ 4636 h 90426"/>
                <a:gd name="connsiteX11" fmla="*/ 29974 w 72065"/>
                <a:gd name="connsiteY11" fmla="*/ 4636 h 90426"/>
                <a:gd name="connsiteX12" fmla="*/ 29974 w 72065"/>
                <a:gd name="connsiteY12" fmla="*/ 14643 h 90426"/>
                <a:gd name="connsiteX13" fmla="*/ 35895 w 72065"/>
                <a:gd name="connsiteY13" fmla="*/ 31580 h 90426"/>
                <a:gd name="connsiteX14" fmla="*/ 72065 w 72065"/>
                <a:gd name="connsiteY14" fmla="*/ 90426 h 90426"/>
                <a:gd name="connsiteX15" fmla="*/ 63803 w 72065"/>
                <a:gd name="connsiteY15" fmla="*/ 90426 h 90426"/>
                <a:gd name="connsiteX16" fmla="*/ 63803 w 72065"/>
                <a:gd name="connsiteY16" fmla="*/ 65318 h 90426"/>
                <a:gd name="connsiteX17" fmla="*/ 13679 w 72065"/>
                <a:gd name="connsiteY17" fmla="*/ 65318 h 90426"/>
                <a:gd name="connsiteX18" fmla="*/ 13679 w 72065"/>
                <a:gd name="connsiteY18" fmla="*/ 58157 h 90426"/>
                <a:gd name="connsiteX19" fmla="*/ 72065 w 72065"/>
                <a:gd name="connsiteY19" fmla="*/ 58157 h 90426"/>
                <a:gd name="connsiteX20" fmla="*/ 72065 w 72065"/>
                <a:gd name="connsiteY20" fmla="*/ 90426 h 90426"/>
                <a:gd name="connsiteX21" fmla="*/ 72065 w 72065"/>
                <a:gd name="connsiteY21" fmla="*/ 53613 h 90426"/>
                <a:gd name="connsiteX22" fmla="*/ 63803 w 72065"/>
                <a:gd name="connsiteY22" fmla="*/ 53613 h 90426"/>
                <a:gd name="connsiteX23" fmla="*/ 63803 w 72065"/>
                <a:gd name="connsiteY23" fmla="*/ 26072 h 90426"/>
                <a:gd name="connsiteX24" fmla="*/ 44846 w 72065"/>
                <a:gd name="connsiteY24" fmla="*/ 26072 h 90426"/>
                <a:gd name="connsiteX25" fmla="*/ 44846 w 72065"/>
                <a:gd name="connsiteY25" fmla="*/ 18820 h 90426"/>
                <a:gd name="connsiteX26" fmla="*/ 63803 w 72065"/>
                <a:gd name="connsiteY26" fmla="*/ 18820 h 90426"/>
                <a:gd name="connsiteX27" fmla="*/ 63803 w 72065"/>
                <a:gd name="connsiteY27" fmla="*/ 0 h 90426"/>
                <a:gd name="connsiteX28" fmla="*/ 72065 w 72065"/>
                <a:gd name="connsiteY28" fmla="*/ 0 h 90426"/>
                <a:gd name="connsiteX29" fmla="*/ 72065 w 72065"/>
                <a:gd name="connsiteY29" fmla="*/ 53613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2065" h="90426">
                  <a:moveTo>
                    <a:pt x="35895" y="31580"/>
                  </a:moveTo>
                  <a:cubicBezTo>
                    <a:pt x="39842" y="36813"/>
                    <a:pt x="44937" y="40531"/>
                    <a:pt x="51272" y="42826"/>
                  </a:cubicBezTo>
                  <a:lnTo>
                    <a:pt x="46957" y="49528"/>
                  </a:lnTo>
                  <a:cubicBezTo>
                    <a:pt x="42183" y="47692"/>
                    <a:pt x="38007" y="44984"/>
                    <a:pt x="34380" y="41449"/>
                  </a:cubicBezTo>
                  <a:cubicBezTo>
                    <a:pt x="30800" y="37869"/>
                    <a:pt x="28046" y="33738"/>
                    <a:pt x="26118" y="28964"/>
                  </a:cubicBezTo>
                  <a:cubicBezTo>
                    <a:pt x="24190" y="34197"/>
                    <a:pt x="21390" y="38741"/>
                    <a:pt x="17672" y="42688"/>
                  </a:cubicBezTo>
                  <a:cubicBezTo>
                    <a:pt x="13954" y="46636"/>
                    <a:pt x="9547" y="49620"/>
                    <a:pt x="4406" y="51685"/>
                  </a:cubicBezTo>
                  <a:lnTo>
                    <a:pt x="0" y="44616"/>
                  </a:lnTo>
                  <a:cubicBezTo>
                    <a:pt x="6701" y="42275"/>
                    <a:pt x="11980" y="38328"/>
                    <a:pt x="15928" y="32774"/>
                  </a:cubicBezTo>
                  <a:cubicBezTo>
                    <a:pt x="19875" y="27220"/>
                    <a:pt x="21803" y="21069"/>
                    <a:pt x="21803" y="14321"/>
                  </a:cubicBezTo>
                  <a:lnTo>
                    <a:pt x="21803" y="4636"/>
                  </a:lnTo>
                  <a:lnTo>
                    <a:pt x="29974" y="4636"/>
                  </a:lnTo>
                  <a:lnTo>
                    <a:pt x="29974" y="14643"/>
                  </a:lnTo>
                  <a:cubicBezTo>
                    <a:pt x="30019" y="20702"/>
                    <a:pt x="31947" y="26393"/>
                    <a:pt x="35895" y="31580"/>
                  </a:cubicBezTo>
                  <a:close/>
                  <a:moveTo>
                    <a:pt x="72065" y="90426"/>
                  </a:moveTo>
                  <a:lnTo>
                    <a:pt x="63803" y="90426"/>
                  </a:lnTo>
                  <a:lnTo>
                    <a:pt x="63803" y="65318"/>
                  </a:lnTo>
                  <a:lnTo>
                    <a:pt x="13679" y="65318"/>
                  </a:lnTo>
                  <a:lnTo>
                    <a:pt x="13679" y="58157"/>
                  </a:lnTo>
                  <a:lnTo>
                    <a:pt x="72065" y="58157"/>
                  </a:lnTo>
                  <a:lnTo>
                    <a:pt x="72065" y="90426"/>
                  </a:lnTo>
                  <a:close/>
                  <a:moveTo>
                    <a:pt x="72065" y="53613"/>
                  </a:moveTo>
                  <a:lnTo>
                    <a:pt x="63803" y="53613"/>
                  </a:lnTo>
                  <a:lnTo>
                    <a:pt x="63803" y="26072"/>
                  </a:lnTo>
                  <a:lnTo>
                    <a:pt x="44846" y="26072"/>
                  </a:lnTo>
                  <a:lnTo>
                    <a:pt x="44846" y="18820"/>
                  </a:lnTo>
                  <a:lnTo>
                    <a:pt x="63803" y="18820"/>
                  </a:lnTo>
                  <a:lnTo>
                    <a:pt x="63803" y="0"/>
                  </a:lnTo>
                  <a:lnTo>
                    <a:pt x="72065" y="0"/>
                  </a:lnTo>
                  <a:lnTo>
                    <a:pt x="72065" y="536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75" name="그래픽 961">
            <a:extLst>
              <a:ext uri="{FF2B5EF4-FFF2-40B4-BE49-F238E27FC236}">
                <a16:creationId xmlns:a16="http://schemas.microsoft.com/office/drawing/2014/main" id="{B4C58CD4-2DEB-D33C-DD63-0ABED4C2ABB3}"/>
              </a:ext>
            </a:extLst>
          </p:cNvPr>
          <p:cNvGrpSpPr/>
          <p:nvPr/>
        </p:nvGrpSpPr>
        <p:grpSpPr>
          <a:xfrm>
            <a:off x="4304128" y="3703227"/>
            <a:ext cx="738098" cy="229829"/>
            <a:chOff x="5146847" y="3714611"/>
            <a:chExt cx="738098" cy="229829"/>
          </a:xfrm>
          <a:solidFill>
            <a:srgbClr val="FFFFFF"/>
          </a:solidFill>
        </p:grpSpPr>
        <p:sp>
          <p:nvSpPr>
            <p:cNvPr id="1076" name="자유형: 도형 1075">
              <a:extLst>
                <a:ext uri="{FF2B5EF4-FFF2-40B4-BE49-F238E27FC236}">
                  <a16:creationId xmlns:a16="http://schemas.microsoft.com/office/drawing/2014/main" id="{D80F0CA9-DF11-0B4A-B06C-2104F6788287}"/>
                </a:ext>
              </a:extLst>
            </p:cNvPr>
            <p:cNvSpPr/>
            <p:nvPr/>
          </p:nvSpPr>
          <p:spPr>
            <a:xfrm>
              <a:off x="5146847" y="3719018"/>
              <a:ext cx="79318" cy="86432"/>
            </a:xfrm>
            <a:custGeom>
              <a:avLst/>
              <a:gdLst>
                <a:gd name="connsiteX0" fmla="*/ 69036 w 79318"/>
                <a:gd name="connsiteY0" fmla="*/ 6472 h 86432"/>
                <a:gd name="connsiteX1" fmla="*/ 68715 w 79318"/>
                <a:gd name="connsiteY1" fmla="*/ 19875 h 86432"/>
                <a:gd name="connsiteX2" fmla="*/ 66970 w 79318"/>
                <a:gd name="connsiteY2" fmla="*/ 33692 h 86432"/>
                <a:gd name="connsiteX3" fmla="*/ 79318 w 79318"/>
                <a:gd name="connsiteY3" fmla="*/ 33692 h 86432"/>
                <a:gd name="connsiteX4" fmla="*/ 79318 w 79318"/>
                <a:gd name="connsiteY4" fmla="*/ 40944 h 86432"/>
                <a:gd name="connsiteX5" fmla="*/ 0 w 79318"/>
                <a:gd name="connsiteY5" fmla="*/ 40944 h 86432"/>
                <a:gd name="connsiteX6" fmla="*/ 0 w 79318"/>
                <a:gd name="connsiteY6" fmla="*/ 33692 h 86432"/>
                <a:gd name="connsiteX7" fmla="*/ 58708 w 79318"/>
                <a:gd name="connsiteY7" fmla="*/ 33692 h 86432"/>
                <a:gd name="connsiteX8" fmla="*/ 60544 w 79318"/>
                <a:gd name="connsiteY8" fmla="*/ 20013 h 86432"/>
                <a:gd name="connsiteX9" fmla="*/ 60912 w 79318"/>
                <a:gd name="connsiteY9" fmla="*/ 7253 h 86432"/>
                <a:gd name="connsiteX10" fmla="*/ 10144 w 79318"/>
                <a:gd name="connsiteY10" fmla="*/ 7253 h 86432"/>
                <a:gd name="connsiteX11" fmla="*/ 10144 w 79318"/>
                <a:gd name="connsiteY11" fmla="*/ 0 h 86432"/>
                <a:gd name="connsiteX12" fmla="*/ 69082 w 79318"/>
                <a:gd name="connsiteY12" fmla="*/ 0 h 86432"/>
                <a:gd name="connsiteX13" fmla="*/ 69082 w 79318"/>
                <a:gd name="connsiteY13" fmla="*/ 6472 h 86432"/>
                <a:gd name="connsiteX14" fmla="*/ 69724 w 79318"/>
                <a:gd name="connsiteY14" fmla="*/ 86433 h 86432"/>
                <a:gd name="connsiteX15" fmla="*/ 61370 w 79318"/>
                <a:gd name="connsiteY15" fmla="*/ 86433 h 86432"/>
                <a:gd name="connsiteX16" fmla="*/ 61370 w 79318"/>
                <a:gd name="connsiteY16" fmla="*/ 60866 h 86432"/>
                <a:gd name="connsiteX17" fmla="*/ 8492 w 79318"/>
                <a:gd name="connsiteY17" fmla="*/ 60866 h 86432"/>
                <a:gd name="connsiteX18" fmla="*/ 8492 w 79318"/>
                <a:gd name="connsiteY18" fmla="*/ 53797 h 86432"/>
                <a:gd name="connsiteX19" fmla="*/ 69724 w 79318"/>
                <a:gd name="connsiteY19" fmla="*/ 53797 h 86432"/>
                <a:gd name="connsiteX20" fmla="*/ 69724 w 79318"/>
                <a:gd name="connsiteY20" fmla="*/ 8643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86432">
                  <a:moveTo>
                    <a:pt x="69036" y="6472"/>
                  </a:moveTo>
                  <a:cubicBezTo>
                    <a:pt x="69036" y="11338"/>
                    <a:pt x="68944" y="15790"/>
                    <a:pt x="68715" y="19875"/>
                  </a:cubicBezTo>
                  <a:cubicBezTo>
                    <a:pt x="68485" y="23961"/>
                    <a:pt x="67889" y="28551"/>
                    <a:pt x="66970" y="33692"/>
                  </a:cubicBezTo>
                  <a:lnTo>
                    <a:pt x="79318" y="33692"/>
                  </a:lnTo>
                  <a:lnTo>
                    <a:pt x="79318" y="40944"/>
                  </a:lnTo>
                  <a:lnTo>
                    <a:pt x="0" y="40944"/>
                  </a:lnTo>
                  <a:lnTo>
                    <a:pt x="0" y="33692"/>
                  </a:lnTo>
                  <a:lnTo>
                    <a:pt x="58708" y="33692"/>
                  </a:lnTo>
                  <a:cubicBezTo>
                    <a:pt x="59672" y="28643"/>
                    <a:pt x="60269" y="24053"/>
                    <a:pt x="60544" y="20013"/>
                  </a:cubicBezTo>
                  <a:cubicBezTo>
                    <a:pt x="60820" y="15974"/>
                    <a:pt x="60912" y="11705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472"/>
                  </a:lnTo>
                  <a:close/>
                  <a:moveTo>
                    <a:pt x="69724" y="86433"/>
                  </a:moveTo>
                  <a:lnTo>
                    <a:pt x="61370" y="86433"/>
                  </a:lnTo>
                  <a:lnTo>
                    <a:pt x="61370" y="60866"/>
                  </a:lnTo>
                  <a:lnTo>
                    <a:pt x="8492" y="60866"/>
                  </a:lnTo>
                  <a:lnTo>
                    <a:pt x="8492" y="53797"/>
                  </a:lnTo>
                  <a:lnTo>
                    <a:pt x="69724" y="53797"/>
                  </a:lnTo>
                  <a:lnTo>
                    <a:pt x="69724" y="864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7" name="자유형: 도형 1076">
              <a:extLst>
                <a:ext uri="{FF2B5EF4-FFF2-40B4-BE49-F238E27FC236}">
                  <a16:creationId xmlns:a16="http://schemas.microsoft.com/office/drawing/2014/main" id="{229F0EDB-6B15-9E62-5A1D-D377E7DCEFF9}"/>
                </a:ext>
              </a:extLst>
            </p:cNvPr>
            <p:cNvSpPr/>
            <p:nvPr/>
          </p:nvSpPr>
          <p:spPr>
            <a:xfrm>
              <a:off x="5229103" y="3714841"/>
              <a:ext cx="80557" cy="88452"/>
            </a:xfrm>
            <a:custGeom>
              <a:avLst/>
              <a:gdLst>
                <a:gd name="connsiteX0" fmla="*/ 51685 w 80557"/>
                <a:gd name="connsiteY0" fmla="*/ 18131 h 88452"/>
                <a:gd name="connsiteX1" fmla="*/ 0 w 80557"/>
                <a:gd name="connsiteY1" fmla="*/ 18131 h 88452"/>
                <a:gd name="connsiteX2" fmla="*/ 0 w 80557"/>
                <a:gd name="connsiteY2" fmla="*/ 10970 h 88452"/>
                <a:gd name="connsiteX3" fmla="*/ 21803 w 80557"/>
                <a:gd name="connsiteY3" fmla="*/ 10970 h 88452"/>
                <a:gd name="connsiteX4" fmla="*/ 21803 w 80557"/>
                <a:gd name="connsiteY4" fmla="*/ 46 h 88452"/>
                <a:gd name="connsiteX5" fmla="*/ 29973 w 80557"/>
                <a:gd name="connsiteY5" fmla="*/ 46 h 88452"/>
                <a:gd name="connsiteX6" fmla="*/ 29973 w 80557"/>
                <a:gd name="connsiteY6" fmla="*/ 10970 h 88452"/>
                <a:gd name="connsiteX7" fmla="*/ 51685 w 80557"/>
                <a:gd name="connsiteY7" fmla="*/ 10970 h 88452"/>
                <a:gd name="connsiteX8" fmla="*/ 51685 w 80557"/>
                <a:gd name="connsiteY8" fmla="*/ 18131 h 88452"/>
                <a:gd name="connsiteX9" fmla="*/ 41036 w 80557"/>
                <a:gd name="connsiteY9" fmla="*/ 27265 h 88452"/>
                <a:gd name="connsiteX10" fmla="*/ 46819 w 80557"/>
                <a:gd name="connsiteY10" fmla="*/ 39475 h 88452"/>
                <a:gd name="connsiteX11" fmla="*/ 41036 w 80557"/>
                <a:gd name="connsiteY11" fmla="*/ 51823 h 88452"/>
                <a:gd name="connsiteX12" fmla="*/ 25889 w 80557"/>
                <a:gd name="connsiteY12" fmla="*/ 56459 h 88452"/>
                <a:gd name="connsiteX13" fmla="*/ 10695 w 80557"/>
                <a:gd name="connsiteY13" fmla="*/ 51823 h 88452"/>
                <a:gd name="connsiteX14" fmla="*/ 4865 w 80557"/>
                <a:gd name="connsiteY14" fmla="*/ 39475 h 88452"/>
                <a:gd name="connsiteX15" fmla="*/ 10695 w 80557"/>
                <a:gd name="connsiteY15" fmla="*/ 27265 h 88452"/>
                <a:gd name="connsiteX16" fmla="*/ 25889 w 80557"/>
                <a:gd name="connsiteY16" fmla="*/ 22629 h 88452"/>
                <a:gd name="connsiteX17" fmla="*/ 41036 w 80557"/>
                <a:gd name="connsiteY17" fmla="*/ 27265 h 88452"/>
                <a:gd name="connsiteX18" fmla="*/ 16433 w 80557"/>
                <a:gd name="connsiteY18" fmla="*/ 32269 h 88452"/>
                <a:gd name="connsiteX19" fmla="*/ 12898 w 80557"/>
                <a:gd name="connsiteY19" fmla="*/ 39521 h 88452"/>
                <a:gd name="connsiteX20" fmla="*/ 16433 w 80557"/>
                <a:gd name="connsiteY20" fmla="*/ 46911 h 88452"/>
                <a:gd name="connsiteX21" fmla="*/ 25889 w 80557"/>
                <a:gd name="connsiteY21" fmla="*/ 49665 h 88452"/>
                <a:gd name="connsiteX22" fmla="*/ 35344 w 80557"/>
                <a:gd name="connsiteY22" fmla="*/ 46911 h 88452"/>
                <a:gd name="connsiteX23" fmla="*/ 38879 w 80557"/>
                <a:gd name="connsiteY23" fmla="*/ 39521 h 88452"/>
                <a:gd name="connsiteX24" fmla="*/ 35344 w 80557"/>
                <a:gd name="connsiteY24" fmla="*/ 32269 h 88452"/>
                <a:gd name="connsiteX25" fmla="*/ 25889 w 80557"/>
                <a:gd name="connsiteY25" fmla="*/ 29515 h 88452"/>
                <a:gd name="connsiteX26" fmla="*/ 16433 w 80557"/>
                <a:gd name="connsiteY26" fmla="*/ 32269 h 88452"/>
                <a:gd name="connsiteX27" fmla="*/ 71606 w 80557"/>
                <a:gd name="connsiteY27" fmla="*/ 88452 h 88452"/>
                <a:gd name="connsiteX28" fmla="*/ 13220 w 80557"/>
                <a:gd name="connsiteY28" fmla="*/ 88452 h 88452"/>
                <a:gd name="connsiteX29" fmla="*/ 13220 w 80557"/>
                <a:gd name="connsiteY29" fmla="*/ 62243 h 88452"/>
                <a:gd name="connsiteX30" fmla="*/ 21390 w 80557"/>
                <a:gd name="connsiteY30" fmla="*/ 62243 h 88452"/>
                <a:gd name="connsiteX31" fmla="*/ 21390 w 80557"/>
                <a:gd name="connsiteY31" fmla="*/ 81200 h 88452"/>
                <a:gd name="connsiteX32" fmla="*/ 71606 w 80557"/>
                <a:gd name="connsiteY32" fmla="*/ 81200 h 88452"/>
                <a:gd name="connsiteX33" fmla="*/ 71606 w 80557"/>
                <a:gd name="connsiteY33" fmla="*/ 88452 h 88452"/>
                <a:gd name="connsiteX34" fmla="*/ 67659 w 80557"/>
                <a:gd name="connsiteY34" fmla="*/ 29606 h 88452"/>
                <a:gd name="connsiteX35" fmla="*/ 80557 w 80557"/>
                <a:gd name="connsiteY35" fmla="*/ 29606 h 88452"/>
                <a:gd name="connsiteX36" fmla="*/ 80557 w 80557"/>
                <a:gd name="connsiteY36" fmla="*/ 36997 h 88452"/>
                <a:gd name="connsiteX37" fmla="*/ 67659 w 80557"/>
                <a:gd name="connsiteY37" fmla="*/ 36997 h 88452"/>
                <a:gd name="connsiteX38" fmla="*/ 67659 w 80557"/>
                <a:gd name="connsiteY38" fmla="*/ 67843 h 88452"/>
                <a:gd name="connsiteX39" fmla="*/ 59626 w 80557"/>
                <a:gd name="connsiteY39" fmla="*/ 67843 h 88452"/>
                <a:gd name="connsiteX40" fmla="*/ 59626 w 80557"/>
                <a:gd name="connsiteY40" fmla="*/ 0 h 88452"/>
                <a:gd name="connsiteX41" fmla="*/ 67659 w 80557"/>
                <a:gd name="connsiteY41" fmla="*/ 0 h 88452"/>
                <a:gd name="connsiteX42" fmla="*/ 67659 w 80557"/>
                <a:gd name="connsiteY42" fmla="*/ 29606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88452">
                  <a:moveTo>
                    <a:pt x="51685" y="18131"/>
                  </a:moveTo>
                  <a:lnTo>
                    <a:pt x="0" y="18131"/>
                  </a:lnTo>
                  <a:lnTo>
                    <a:pt x="0" y="10970"/>
                  </a:lnTo>
                  <a:lnTo>
                    <a:pt x="21803" y="10970"/>
                  </a:lnTo>
                  <a:lnTo>
                    <a:pt x="21803" y="46"/>
                  </a:lnTo>
                  <a:lnTo>
                    <a:pt x="29973" y="46"/>
                  </a:lnTo>
                  <a:lnTo>
                    <a:pt x="29973" y="10970"/>
                  </a:lnTo>
                  <a:lnTo>
                    <a:pt x="51685" y="10970"/>
                  </a:lnTo>
                  <a:lnTo>
                    <a:pt x="51685" y="18131"/>
                  </a:lnTo>
                  <a:close/>
                  <a:moveTo>
                    <a:pt x="41036" y="27265"/>
                  </a:moveTo>
                  <a:cubicBezTo>
                    <a:pt x="44891" y="30341"/>
                    <a:pt x="46819" y="34426"/>
                    <a:pt x="46819" y="39475"/>
                  </a:cubicBezTo>
                  <a:cubicBezTo>
                    <a:pt x="46819" y="44616"/>
                    <a:pt x="44891" y="48748"/>
                    <a:pt x="41036" y="51823"/>
                  </a:cubicBezTo>
                  <a:cubicBezTo>
                    <a:pt x="37180" y="54898"/>
                    <a:pt x="32131" y="56459"/>
                    <a:pt x="25889" y="56459"/>
                  </a:cubicBezTo>
                  <a:cubicBezTo>
                    <a:pt x="19645" y="56459"/>
                    <a:pt x="14596" y="54898"/>
                    <a:pt x="10695" y="51823"/>
                  </a:cubicBezTo>
                  <a:cubicBezTo>
                    <a:pt x="6793" y="48748"/>
                    <a:pt x="4865" y="44616"/>
                    <a:pt x="4865" y="39475"/>
                  </a:cubicBezTo>
                  <a:cubicBezTo>
                    <a:pt x="4865" y="34426"/>
                    <a:pt x="6793" y="30341"/>
                    <a:pt x="10695" y="27265"/>
                  </a:cubicBezTo>
                  <a:cubicBezTo>
                    <a:pt x="14596" y="24190"/>
                    <a:pt x="19645" y="22629"/>
                    <a:pt x="25889" y="22629"/>
                  </a:cubicBezTo>
                  <a:cubicBezTo>
                    <a:pt x="32131" y="22675"/>
                    <a:pt x="37180" y="24190"/>
                    <a:pt x="41036" y="27265"/>
                  </a:cubicBezTo>
                  <a:close/>
                  <a:moveTo>
                    <a:pt x="16433" y="32269"/>
                  </a:moveTo>
                  <a:cubicBezTo>
                    <a:pt x="14092" y="34105"/>
                    <a:pt x="12898" y="36538"/>
                    <a:pt x="12898" y="39521"/>
                  </a:cubicBezTo>
                  <a:cubicBezTo>
                    <a:pt x="12898" y="42597"/>
                    <a:pt x="14092" y="45075"/>
                    <a:pt x="16433" y="46911"/>
                  </a:cubicBezTo>
                  <a:cubicBezTo>
                    <a:pt x="18774" y="48748"/>
                    <a:pt x="21941" y="49665"/>
                    <a:pt x="25889" y="49665"/>
                  </a:cubicBezTo>
                  <a:cubicBezTo>
                    <a:pt x="29836" y="49665"/>
                    <a:pt x="33003" y="48748"/>
                    <a:pt x="35344" y="46911"/>
                  </a:cubicBezTo>
                  <a:cubicBezTo>
                    <a:pt x="37685" y="45075"/>
                    <a:pt x="38879" y="42597"/>
                    <a:pt x="38879" y="39521"/>
                  </a:cubicBezTo>
                  <a:cubicBezTo>
                    <a:pt x="38879" y="36492"/>
                    <a:pt x="37685" y="34105"/>
                    <a:pt x="35344" y="32269"/>
                  </a:cubicBezTo>
                  <a:cubicBezTo>
                    <a:pt x="33003" y="30433"/>
                    <a:pt x="29836" y="29515"/>
                    <a:pt x="25889" y="29515"/>
                  </a:cubicBezTo>
                  <a:cubicBezTo>
                    <a:pt x="21941" y="29515"/>
                    <a:pt x="18774" y="30433"/>
                    <a:pt x="16433" y="32269"/>
                  </a:cubicBezTo>
                  <a:close/>
                  <a:moveTo>
                    <a:pt x="71606" y="88452"/>
                  </a:moveTo>
                  <a:lnTo>
                    <a:pt x="13220" y="88452"/>
                  </a:lnTo>
                  <a:lnTo>
                    <a:pt x="13220" y="62243"/>
                  </a:lnTo>
                  <a:lnTo>
                    <a:pt x="21390" y="62243"/>
                  </a:lnTo>
                  <a:lnTo>
                    <a:pt x="21390" y="81200"/>
                  </a:lnTo>
                  <a:lnTo>
                    <a:pt x="71606" y="81200"/>
                  </a:lnTo>
                  <a:lnTo>
                    <a:pt x="71606" y="88452"/>
                  </a:lnTo>
                  <a:close/>
                  <a:moveTo>
                    <a:pt x="67659" y="29606"/>
                  </a:moveTo>
                  <a:lnTo>
                    <a:pt x="80557" y="29606"/>
                  </a:lnTo>
                  <a:lnTo>
                    <a:pt x="80557" y="36997"/>
                  </a:lnTo>
                  <a:lnTo>
                    <a:pt x="67659" y="36997"/>
                  </a:lnTo>
                  <a:lnTo>
                    <a:pt x="67659" y="67843"/>
                  </a:lnTo>
                  <a:lnTo>
                    <a:pt x="59626" y="67843"/>
                  </a:lnTo>
                  <a:lnTo>
                    <a:pt x="59626" y="0"/>
                  </a:lnTo>
                  <a:lnTo>
                    <a:pt x="67659" y="0"/>
                  </a:lnTo>
                  <a:lnTo>
                    <a:pt x="67659" y="2960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8" name="자유형: 도형 1077">
              <a:extLst>
                <a:ext uri="{FF2B5EF4-FFF2-40B4-BE49-F238E27FC236}">
                  <a16:creationId xmlns:a16="http://schemas.microsoft.com/office/drawing/2014/main" id="{A4542355-4CD4-F68F-4909-1D65F2E10F24}"/>
                </a:ext>
              </a:extLst>
            </p:cNvPr>
            <p:cNvSpPr/>
            <p:nvPr/>
          </p:nvSpPr>
          <p:spPr>
            <a:xfrm>
              <a:off x="5310579" y="3714611"/>
              <a:ext cx="80924" cy="88682"/>
            </a:xfrm>
            <a:custGeom>
              <a:avLst/>
              <a:gdLst>
                <a:gd name="connsiteX0" fmla="*/ 23318 w 80924"/>
                <a:gd name="connsiteY0" fmla="*/ 53292 h 88682"/>
                <a:gd name="connsiteX1" fmla="*/ 23318 w 80924"/>
                <a:gd name="connsiteY1" fmla="*/ 46774 h 88682"/>
                <a:gd name="connsiteX2" fmla="*/ 11200 w 80924"/>
                <a:gd name="connsiteY2" fmla="*/ 42413 h 88682"/>
                <a:gd name="connsiteX3" fmla="*/ 6793 w 80924"/>
                <a:gd name="connsiteY3" fmla="*/ 33095 h 88682"/>
                <a:gd name="connsiteX4" fmla="*/ 12347 w 80924"/>
                <a:gd name="connsiteY4" fmla="*/ 22721 h 88682"/>
                <a:gd name="connsiteX5" fmla="*/ 27265 w 80924"/>
                <a:gd name="connsiteY5" fmla="*/ 18957 h 88682"/>
                <a:gd name="connsiteX6" fmla="*/ 42091 w 80924"/>
                <a:gd name="connsiteY6" fmla="*/ 22721 h 88682"/>
                <a:gd name="connsiteX7" fmla="*/ 47646 w 80924"/>
                <a:gd name="connsiteY7" fmla="*/ 33095 h 88682"/>
                <a:gd name="connsiteX8" fmla="*/ 43331 w 80924"/>
                <a:gd name="connsiteY8" fmla="*/ 42367 h 88682"/>
                <a:gd name="connsiteX9" fmla="*/ 31443 w 80924"/>
                <a:gd name="connsiteY9" fmla="*/ 46774 h 88682"/>
                <a:gd name="connsiteX10" fmla="*/ 31443 w 80924"/>
                <a:gd name="connsiteY10" fmla="*/ 52925 h 88682"/>
                <a:gd name="connsiteX11" fmla="*/ 54898 w 80924"/>
                <a:gd name="connsiteY11" fmla="*/ 50400 h 88682"/>
                <a:gd name="connsiteX12" fmla="*/ 55541 w 80924"/>
                <a:gd name="connsiteY12" fmla="*/ 56689 h 88682"/>
                <a:gd name="connsiteX13" fmla="*/ 29973 w 80924"/>
                <a:gd name="connsiteY13" fmla="*/ 59764 h 88682"/>
                <a:gd name="connsiteX14" fmla="*/ 872 w 80924"/>
                <a:gd name="connsiteY14" fmla="*/ 60636 h 88682"/>
                <a:gd name="connsiteX15" fmla="*/ 0 w 80924"/>
                <a:gd name="connsiteY15" fmla="*/ 53705 h 88682"/>
                <a:gd name="connsiteX16" fmla="*/ 23318 w 80924"/>
                <a:gd name="connsiteY16" fmla="*/ 53292 h 88682"/>
                <a:gd name="connsiteX17" fmla="*/ 52282 w 80924"/>
                <a:gd name="connsiteY17" fmla="*/ 15744 h 88682"/>
                <a:gd name="connsiteX18" fmla="*/ 2249 w 80924"/>
                <a:gd name="connsiteY18" fmla="*/ 15744 h 88682"/>
                <a:gd name="connsiteX19" fmla="*/ 2249 w 80924"/>
                <a:gd name="connsiteY19" fmla="*/ 8905 h 88682"/>
                <a:gd name="connsiteX20" fmla="*/ 23272 w 80924"/>
                <a:gd name="connsiteY20" fmla="*/ 8905 h 88682"/>
                <a:gd name="connsiteX21" fmla="*/ 23272 w 80924"/>
                <a:gd name="connsiteY21" fmla="*/ 0 h 88682"/>
                <a:gd name="connsiteX22" fmla="*/ 31443 w 80924"/>
                <a:gd name="connsiteY22" fmla="*/ 0 h 88682"/>
                <a:gd name="connsiteX23" fmla="*/ 31443 w 80924"/>
                <a:gd name="connsiteY23" fmla="*/ 8905 h 88682"/>
                <a:gd name="connsiteX24" fmla="*/ 52282 w 80924"/>
                <a:gd name="connsiteY24" fmla="*/ 8905 h 88682"/>
                <a:gd name="connsiteX25" fmla="*/ 52282 w 80924"/>
                <a:gd name="connsiteY25" fmla="*/ 15744 h 88682"/>
                <a:gd name="connsiteX26" fmla="*/ 71331 w 80924"/>
                <a:gd name="connsiteY26" fmla="*/ 88682 h 88682"/>
                <a:gd name="connsiteX27" fmla="*/ 12852 w 80924"/>
                <a:gd name="connsiteY27" fmla="*/ 88682 h 88682"/>
                <a:gd name="connsiteX28" fmla="*/ 12852 w 80924"/>
                <a:gd name="connsiteY28" fmla="*/ 66098 h 88682"/>
                <a:gd name="connsiteX29" fmla="*/ 21115 w 80924"/>
                <a:gd name="connsiteY29" fmla="*/ 66098 h 88682"/>
                <a:gd name="connsiteX30" fmla="*/ 21115 w 80924"/>
                <a:gd name="connsiteY30" fmla="*/ 81429 h 88682"/>
                <a:gd name="connsiteX31" fmla="*/ 71331 w 80924"/>
                <a:gd name="connsiteY31" fmla="*/ 81429 h 88682"/>
                <a:gd name="connsiteX32" fmla="*/ 71331 w 80924"/>
                <a:gd name="connsiteY32" fmla="*/ 88682 h 88682"/>
                <a:gd name="connsiteX33" fmla="*/ 18131 w 80924"/>
                <a:gd name="connsiteY33" fmla="*/ 27357 h 88682"/>
                <a:gd name="connsiteX34" fmla="*/ 14734 w 80924"/>
                <a:gd name="connsiteY34" fmla="*/ 33141 h 88682"/>
                <a:gd name="connsiteX35" fmla="*/ 18131 w 80924"/>
                <a:gd name="connsiteY35" fmla="*/ 38695 h 88682"/>
                <a:gd name="connsiteX36" fmla="*/ 27265 w 80924"/>
                <a:gd name="connsiteY36" fmla="*/ 40715 h 88682"/>
                <a:gd name="connsiteX37" fmla="*/ 36400 w 80924"/>
                <a:gd name="connsiteY37" fmla="*/ 38695 h 88682"/>
                <a:gd name="connsiteX38" fmla="*/ 39796 w 80924"/>
                <a:gd name="connsiteY38" fmla="*/ 33141 h 88682"/>
                <a:gd name="connsiteX39" fmla="*/ 36400 w 80924"/>
                <a:gd name="connsiteY39" fmla="*/ 27357 h 88682"/>
                <a:gd name="connsiteX40" fmla="*/ 27265 w 80924"/>
                <a:gd name="connsiteY40" fmla="*/ 25200 h 88682"/>
                <a:gd name="connsiteX41" fmla="*/ 18131 w 80924"/>
                <a:gd name="connsiteY41" fmla="*/ 27357 h 88682"/>
                <a:gd name="connsiteX42" fmla="*/ 68256 w 80924"/>
                <a:gd name="connsiteY42" fmla="*/ 31580 h 88682"/>
                <a:gd name="connsiteX43" fmla="*/ 80925 w 80924"/>
                <a:gd name="connsiteY43" fmla="*/ 31580 h 88682"/>
                <a:gd name="connsiteX44" fmla="*/ 80925 w 80924"/>
                <a:gd name="connsiteY44" fmla="*/ 38970 h 88682"/>
                <a:gd name="connsiteX45" fmla="*/ 68256 w 80924"/>
                <a:gd name="connsiteY45" fmla="*/ 38970 h 88682"/>
                <a:gd name="connsiteX46" fmla="*/ 68256 w 80924"/>
                <a:gd name="connsiteY46" fmla="*/ 71148 h 88682"/>
                <a:gd name="connsiteX47" fmla="*/ 60085 w 80924"/>
                <a:gd name="connsiteY47" fmla="*/ 71148 h 88682"/>
                <a:gd name="connsiteX48" fmla="*/ 60085 w 80924"/>
                <a:gd name="connsiteY48" fmla="*/ 184 h 88682"/>
                <a:gd name="connsiteX49" fmla="*/ 68256 w 80924"/>
                <a:gd name="connsiteY49" fmla="*/ 184 h 88682"/>
                <a:gd name="connsiteX50" fmla="*/ 68256 w 80924"/>
                <a:gd name="connsiteY50" fmla="*/ 31580 h 88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80924" h="88682">
                  <a:moveTo>
                    <a:pt x="23318" y="53292"/>
                  </a:moveTo>
                  <a:lnTo>
                    <a:pt x="23318" y="46774"/>
                  </a:lnTo>
                  <a:cubicBezTo>
                    <a:pt x="18177" y="46269"/>
                    <a:pt x="14138" y="44800"/>
                    <a:pt x="11200" y="42413"/>
                  </a:cubicBezTo>
                  <a:cubicBezTo>
                    <a:pt x="8262" y="40026"/>
                    <a:pt x="6793" y="36905"/>
                    <a:pt x="6793" y="33095"/>
                  </a:cubicBezTo>
                  <a:cubicBezTo>
                    <a:pt x="6793" y="28689"/>
                    <a:pt x="8630" y="25246"/>
                    <a:pt x="12347" y="22721"/>
                  </a:cubicBezTo>
                  <a:cubicBezTo>
                    <a:pt x="16066" y="20243"/>
                    <a:pt x="21023" y="18957"/>
                    <a:pt x="27265" y="18957"/>
                  </a:cubicBezTo>
                  <a:cubicBezTo>
                    <a:pt x="33416" y="18957"/>
                    <a:pt x="38374" y="20197"/>
                    <a:pt x="42091" y="22721"/>
                  </a:cubicBezTo>
                  <a:cubicBezTo>
                    <a:pt x="45810" y="25200"/>
                    <a:pt x="47646" y="28689"/>
                    <a:pt x="47646" y="33095"/>
                  </a:cubicBezTo>
                  <a:cubicBezTo>
                    <a:pt x="47646" y="36905"/>
                    <a:pt x="46223" y="39980"/>
                    <a:pt x="43331" y="42367"/>
                  </a:cubicBezTo>
                  <a:cubicBezTo>
                    <a:pt x="40485" y="44708"/>
                    <a:pt x="36492" y="46177"/>
                    <a:pt x="31443" y="46774"/>
                  </a:cubicBezTo>
                  <a:lnTo>
                    <a:pt x="31443" y="52925"/>
                  </a:lnTo>
                  <a:cubicBezTo>
                    <a:pt x="40531" y="52282"/>
                    <a:pt x="48380" y="51410"/>
                    <a:pt x="54898" y="50400"/>
                  </a:cubicBezTo>
                  <a:lnTo>
                    <a:pt x="55541" y="56689"/>
                  </a:lnTo>
                  <a:cubicBezTo>
                    <a:pt x="47370" y="58249"/>
                    <a:pt x="38879" y="59259"/>
                    <a:pt x="29973" y="59764"/>
                  </a:cubicBezTo>
                  <a:cubicBezTo>
                    <a:pt x="21069" y="60269"/>
                    <a:pt x="11384" y="60590"/>
                    <a:pt x="872" y="60636"/>
                  </a:cubicBezTo>
                  <a:lnTo>
                    <a:pt x="0" y="53705"/>
                  </a:lnTo>
                  <a:cubicBezTo>
                    <a:pt x="8124" y="53751"/>
                    <a:pt x="15882" y="53613"/>
                    <a:pt x="23318" y="53292"/>
                  </a:cubicBezTo>
                  <a:close/>
                  <a:moveTo>
                    <a:pt x="52282" y="15744"/>
                  </a:moveTo>
                  <a:lnTo>
                    <a:pt x="2249" y="15744"/>
                  </a:lnTo>
                  <a:lnTo>
                    <a:pt x="2249" y="8905"/>
                  </a:lnTo>
                  <a:lnTo>
                    <a:pt x="23272" y="8905"/>
                  </a:lnTo>
                  <a:lnTo>
                    <a:pt x="23272" y="0"/>
                  </a:lnTo>
                  <a:lnTo>
                    <a:pt x="31443" y="0"/>
                  </a:lnTo>
                  <a:lnTo>
                    <a:pt x="31443" y="8905"/>
                  </a:lnTo>
                  <a:lnTo>
                    <a:pt x="52282" y="8905"/>
                  </a:lnTo>
                  <a:lnTo>
                    <a:pt x="52282" y="15744"/>
                  </a:lnTo>
                  <a:close/>
                  <a:moveTo>
                    <a:pt x="71331" y="88682"/>
                  </a:moveTo>
                  <a:lnTo>
                    <a:pt x="12852" y="88682"/>
                  </a:lnTo>
                  <a:lnTo>
                    <a:pt x="12852" y="66098"/>
                  </a:lnTo>
                  <a:lnTo>
                    <a:pt x="21115" y="66098"/>
                  </a:lnTo>
                  <a:lnTo>
                    <a:pt x="21115" y="81429"/>
                  </a:lnTo>
                  <a:lnTo>
                    <a:pt x="71331" y="81429"/>
                  </a:lnTo>
                  <a:lnTo>
                    <a:pt x="71331" y="88682"/>
                  </a:lnTo>
                  <a:close/>
                  <a:moveTo>
                    <a:pt x="18131" y="27357"/>
                  </a:moveTo>
                  <a:cubicBezTo>
                    <a:pt x="15836" y="28780"/>
                    <a:pt x="14734" y="30708"/>
                    <a:pt x="14734" y="33141"/>
                  </a:cubicBezTo>
                  <a:cubicBezTo>
                    <a:pt x="14734" y="35482"/>
                    <a:pt x="15882" y="37364"/>
                    <a:pt x="18131" y="38695"/>
                  </a:cubicBezTo>
                  <a:cubicBezTo>
                    <a:pt x="20380" y="40026"/>
                    <a:pt x="23456" y="40715"/>
                    <a:pt x="27265" y="40715"/>
                  </a:cubicBezTo>
                  <a:cubicBezTo>
                    <a:pt x="31075" y="40715"/>
                    <a:pt x="34151" y="40026"/>
                    <a:pt x="36400" y="38695"/>
                  </a:cubicBezTo>
                  <a:cubicBezTo>
                    <a:pt x="38695" y="37318"/>
                    <a:pt x="39796" y="35482"/>
                    <a:pt x="39796" y="33141"/>
                  </a:cubicBezTo>
                  <a:cubicBezTo>
                    <a:pt x="39796" y="30708"/>
                    <a:pt x="38649" y="28780"/>
                    <a:pt x="36400" y="27357"/>
                  </a:cubicBezTo>
                  <a:cubicBezTo>
                    <a:pt x="34105" y="25934"/>
                    <a:pt x="31075" y="25200"/>
                    <a:pt x="27265" y="25200"/>
                  </a:cubicBezTo>
                  <a:cubicBezTo>
                    <a:pt x="23456" y="25200"/>
                    <a:pt x="20426" y="25934"/>
                    <a:pt x="18131" y="27357"/>
                  </a:cubicBezTo>
                  <a:close/>
                  <a:moveTo>
                    <a:pt x="68256" y="31580"/>
                  </a:moveTo>
                  <a:lnTo>
                    <a:pt x="80925" y="31580"/>
                  </a:lnTo>
                  <a:lnTo>
                    <a:pt x="80925" y="38970"/>
                  </a:lnTo>
                  <a:lnTo>
                    <a:pt x="68256" y="38970"/>
                  </a:lnTo>
                  <a:lnTo>
                    <a:pt x="68256" y="71148"/>
                  </a:lnTo>
                  <a:lnTo>
                    <a:pt x="60085" y="71148"/>
                  </a:lnTo>
                  <a:lnTo>
                    <a:pt x="60085" y="184"/>
                  </a:lnTo>
                  <a:lnTo>
                    <a:pt x="68256" y="184"/>
                  </a:lnTo>
                  <a:lnTo>
                    <a:pt x="68256" y="3158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9" name="자유형: 도형 1078">
              <a:extLst>
                <a:ext uri="{FF2B5EF4-FFF2-40B4-BE49-F238E27FC236}">
                  <a16:creationId xmlns:a16="http://schemas.microsoft.com/office/drawing/2014/main" id="{2A276B87-249C-8966-0EC8-C5AA69F3B1E6}"/>
                </a:ext>
              </a:extLst>
            </p:cNvPr>
            <p:cNvSpPr/>
            <p:nvPr/>
          </p:nvSpPr>
          <p:spPr>
            <a:xfrm>
              <a:off x="5394120" y="3714795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6 w 71285"/>
                <a:gd name="connsiteY3" fmla="*/ 42505 h 90059"/>
                <a:gd name="connsiteX4" fmla="*/ 40026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7 w 71285"/>
                <a:gd name="connsiteY19" fmla="*/ 0 h 90059"/>
                <a:gd name="connsiteX20" fmla="*/ 70827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1 w 71285"/>
                <a:gd name="connsiteY34" fmla="*/ 80098 h 90059"/>
                <a:gd name="connsiteX35" fmla="*/ 63161 w 71285"/>
                <a:gd name="connsiteY35" fmla="*/ 72479 h 90059"/>
                <a:gd name="connsiteX36" fmla="*/ 57607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29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72" y="54852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1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7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92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0" name="자유형: 도형 1079">
              <a:extLst>
                <a:ext uri="{FF2B5EF4-FFF2-40B4-BE49-F238E27FC236}">
                  <a16:creationId xmlns:a16="http://schemas.microsoft.com/office/drawing/2014/main" id="{8CD3F429-B536-89AF-5418-EAE476B76753}"/>
                </a:ext>
              </a:extLst>
            </p:cNvPr>
            <p:cNvSpPr/>
            <p:nvPr/>
          </p:nvSpPr>
          <p:spPr>
            <a:xfrm>
              <a:off x="5478854" y="3714749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2 w 77115"/>
                <a:gd name="connsiteY3" fmla="*/ 6702 h 88544"/>
                <a:gd name="connsiteX4" fmla="*/ 40532 w 77115"/>
                <a:gd name="connsiteY4" fmla="*/ 51548 h 88544"/>
                <a:gd name="connsiteX5" fmla="*/ 0 w 77115"/>
                <a:gd name="connsiteY5" fmla="*/ 51548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407 w 77115"/>
                <a:gd name="connsiteY9" fmla="*/ 44341 h 88544"/>
                <a:gd name="connsiteX10" fmla="*/ 32407 w 77115"/>
                <a:gd name="connsiteY10" fmla="*/ 28597 h 88544"/>
                <a:gd name="connsiteX11" fmla="*/ 8079 w 77115"/>
                <a:gd name="connsiteY11" fmla="*/ 28597 h 88544"/>
                <a:gd name="connsiteX12" fmla="*/ 8079 w 77115"/>
                <a:gd name="connsiteY12" fmla="*/ 44341 h 88544"/>
                <a:gd name="connsiteX13" fmla="*/ 32407 w 77115"/>
                <a:gd name="connsiteY13" fmla="*/ 44341 h 88544"/>
                <a:gd name="connsiteX14" fmla="*/ 68210 w 77115"/>
                <a:gd name="connsiteY14" fmla="*/ 88544 h 88544"/>
                <a:gd name="connsiteX15" fmla="*/ 9823 w 77115"/>
                <a:gd name="connsiteY15" fmla="*/ 88544 h 88544"/>
                <a:gd name="connsiteX16" fmla="*/ 9823 w 77115"/>
                <a:gd name="connsiteY16" fmla="*/ 59902 h 88544"/>
                <a:gd name="connsiteX17" fmla="*/ 17856 w 77115"/>
                <a:gd name="connsiteY17" fmla="*/ 59902 h 88544"/>
                <a:gd name="connsiteX18" fmla="*/ 17856 w 77115"/>
                <a:gd name="connsiteY18" fmla="*/ 81292 h 88544"/>
                <a:gd name="connsiteX19" fmla="*/ 68210 w 77115"/>
                <a:gd name="connsiteY19" fmla="*/ 81292 h 88544"/>
                <a:gd name="connsiteX20" fmla="*/ 68210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2" y="6702"/>
                  </a:lnTo>
                  <a:lnTo>
                    <a:pt x="40532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1" name="자유형: 도형 1080">
              <a:extLst>
                <a:ext uri="{FF2B5EF4-FFF2-40B4-BE49-F238E27FC236}">
                  <a16:creationId xmlns:a16="http://schemas.microsoft.com/office/drawing/2014/main" id="{E1CCD4A0-64C6-A990-E884-08838458F529}"/>
                </a:ext>
              </a:extLst>
            </p:cNvPr>
            <p:cNvSpPr/>
            <p:nvPr/>
          </p:nvSpPr>
          <p:spPr>
            <a:xfrm>
              <a:off x="5557162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2" name="자유형: 도형 1081">
              <a:extLst>
                <a:ext uri="{FF2B5EF4-FFF2-40B4-BE49-F238E27FC236}">
                  <a16:creationId xmlns:a16="http://schemas.microsoft.com/office/drawing/2014/main" id="{F965DBD6-643E-5E2F-6F7B-2F190941C787}"/>
                </a:ext>
              </a:extLst>
            </p:cNvPr>
            <p:cNvSpPr/>
            <p:nvPr/>
          </p:nvSpPr>
          <p:spPr>
            <a:xfrm>
              <a:off x="5638408" y="3714841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4 w 75003"/>
                <a:gd name="connsiteY2" fmla="*/ 70046 h 90426"/>
                <a:gd name="connsiteX3" fmla="*/ 29653 w 75003"/>
                <a:gd name="connsiteY3" fmla="*/ 60131 h 90426"/>
                <a:gd name="connsiteX4" fmla="*/ 22676 w 75003"/>
                <a:gd name="connsiteY4" fmla="*/ 45580 h 90426"/>
                <a:gd name="connsiteX5" fmla="*/ 15699 w 75003"/>
                <a:gd name="connsiteY5" fmla="*/ 61279 h 90426"/>
                <a:gd name="connsiteX6" fmla="*/ 4958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1 w 75003"/>
                <a:gd name="connsiteY11" fmla="*/ 23777 h 90426"/>
                <a:gd name="connsiteX12" fmla="*/ 2571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6 w 75003"/>
                <a:gd name="connsiteY23" fmla="*/ 85652 h 90426"/>
                <a:gd name="connsiteX24" fmla="*/ 49666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6 w 75003"/>
                <a:gd name="connsiteY27" fmla="*/ 35528 h 90426"/>
                <a:gd name="connsiteX28" fmla="*/ 49666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4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4 w 75003"/>
                <a:gd name="connsiteY34" fmla="*/ 0 h 90426"/>
                <a:gd name="connsiteX35" fmla="*/ 75004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4" y="55265"/>
                    <a:pt x="39338" y="60223"/>
                    <a:pt x="45030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3" y="60131"/>
                  </a:cubicBezTo>
                  <a:cubicBezTo>
                    <a:pt x="26623" y="55862"/>
                    <a:pt x="24282" y="51043"/>
                    <a:pt x="22676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8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4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1" y="23777"/>
                  </a:lnTo>
                  <a:lnTo>
                    <a:pt x="2571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393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6" y="85652"/>
                  </a:lnTo>
                  <a:lnTo>
                    <a:pt x="49666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6" y="35528"/>
                  </a:lnTo>
                  <a:lnTo>
                    <a:pt x="49666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4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4" y="0"/>
                  </a:lnTo>
                  <a:lnTo>
                    <a:pt x="75004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3" name="자유형: 도형 1082">
              <a:extLst>
                <a:ext uri="{FF2B5EF4-FFF2-40B4-BE49-F238E27FC236}">
                  <a16:creationId xmlns:a16="http://schemas.microsoft.com/office/drawing/2014/main" id="{B2957FE6-C4F2-D3D9-6B32-87C635BBBB36}"/>
                </a:ext>
              </a:extLst>
            </p:cNvPr>
            <p:cNvSpPr/>
            <p:nvPr/>
          </p:nvSpPr>
          <p:spPr>
            <a:xfrm>
              <a:off x="5721353" y="3720946"/>
              <a:ext cx="79317" cy="72616"/>
            </a:xfrm>
            <a:custGeom>
              <a:avLst/>
              <a:gdLst>
                <a:gd name="connsiteX0" fmla="*/ 79318 w 79317"/>
                <a:gd name="connsiteY0" fmla="*/ 72616 h 72616"/>
                <a:gd name="connsiteX1" fmla="*/ 0 w 79317"/>
                <a:gd name="connsiteY1" fmla="*/ 72616 h 72616"/>
                <a:gd name="connsiteX2" fmla="*/ 0 w 79317"/>
                <a:gd name="connsiteY2" fmla="*/ 65364 h 72616"/>
                <a:gd name="connsiteX3" fmla="*/ 35252 w 79317"/>
                <a:gd name="connsiteY3" fmla="*/ 65364 h 72616"/>
                <a:gd name="connsiteX4" fmla="*/ 35252 w 79317"/>
                <a:gd name="connsiteY4" fmla="*/ 43561 h 72616"/>
                <a:gd name="connsiteX5" fmla="*/ 43423 w 79317"/>
                <a:gd name="connsiteY5" fmla="*/ 43561 h 72616"/>
                <a:gd name="connsiteX6" fmla="*/ 43423 w 79317"/>
                <a:gd name="connsiteY6" fmla="*/ 65364 h 72616"/>
                <a:gd name="connsiteX7" fmla="*/ 79318 w 79317"/>
                <a:gd name="connsiteY7" fmla="*/ 65364 h 72616"/>
                <a:gd name="connsiteX8" fmla="*/ 79318 w 79317"/>
                <a:gd name="connsiteY8" fmla="*/ 72616 h 72616"/>
                <a:gd name="connsiteX9" fmla="*/ 48197 w 79317"/>
                <a:gd name="connsiteY9" fmla="*/ 20610 h 72616"/>
                <a:gd name="connsiteX10" fmla="*/ 60315 w 79317"/>
                <a:gd name="connsiteY10" fmla="*/ 31718 h 72616"/>
                <a:gd name="connsiteX11" fmla="*/ 75692 w 79317"/>
                <a:gd name="connsiteY11" fmla="*/ 37685 h 72616"/>
                <a:gd name="connsiteX12" fmla="*/ 72065 w 79317"/>
                <a:gd name="connsiteY12" fmla="*/ 45075 h 72616"/>
                <a:gd name="connsiteX13" fmla="*/ 52557 w 79317"/>
                <a:gd name="connsiteY13" fmla="*/ 36171 h 72616"/>
                <a:gd name="connsiteX14" fmla="*/ 39337 w 79317"/>
                <a:gd name="connsiteY14" fmla="*/ 20105 h 72616"/>
                <a:gd name="connsiteX15" fmla="*/ 26118 w 79317"/>
                <a:gd name="connsiteY15" fmla="*/ 36171 h 72616"/>
                <a:gd name="connsiteX16" fmla="*/ 6747 w 79317"/>
                <a:gd name="connsiteY16" fmla="*/ 45075 h 72616"/>
                <a:gd name="connsiteX17" fmla="*/ 3121 w 79317"/>
                <a:gd name="connsiteY17" fmla="*/ 37685 h 72616"/>
                <a:gd name="connsiteX18" fmla="*/ 18361 w 79317"/>
                <a:gd name="connsiteY18" fmla="*/ 31718 h 72616"/>
                <a:gd name="connsiteX19" fmla="*/ 30295 w 79317"/>
                <a:gd name="connsiteY19" fmla="*/ 20610 h 72616"/>
                <a:gd name="connsiteX20" fmla="*/ 34931 w 79317"/>
                <a:gd name="connsiteY20" fmla="*/ 6839 h 72616"/>
                <a:gd name="connsiteX21" fmla="*/ 34931 w 79317"/>
                <a:gd name="connsiteY21" fmla="*/ 0 h 72616"/>
                <a:gd name="connsiteX22" fmla="*/ 43515 w 79317"/>
                <a:gd name="connsiteY22" fmla="*/ 0 h 72616"/>
                <a:gd name="connsiteX23" fmla="*/ 43515 w 79317"/>
                <a:gd name="connsiteY23" fmla="*/ 6839 h 72616"/>
                <a:gd name="connsiteX24" fmla="*/ 48197 w 79317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7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8" y="43607"/>
                    <a:pt x="58571" y="40623"/>
                    <a:pt x="52557" y="36171"/>
                  </a:cubicBezTo>
                  <a:cubicBezTo>
                    <a:pt x="46544" y="31672"/>
                    <a:pt x="42137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19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59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4" name="자유형: 도형 1083">
              <a:extLst>
                <a:ext uri="{FF2B5EF4-FFF2-40B4-BE49-F238E27FC236}">
                  <a16:creationId xmlns:a16="http://schemas.microsoft.com/office/drawing/2014/main" id="{6406411E-9583-EE87-F70E-89F484AFCAB4}"/>
                </a:ext>
              </a:extLst>
            </p:cNvPr>
            <p:cNvSpPr/>
            <p:nvPr/>
          </p:nvSpPr>
          <p:spPr>
            <a:xfrm>
              <a:off x="5801818" y="3714841"/>
              <a:ext cx="83128" cy="90426"/>
            </a:xfrm>
            <a:custGeom>
              <a:avLst/>
              <a:gdLst>
                <a:gd name="connsiteX0" fmla="*/ 34243 w 83128"/>
                <a:gd name="connsiteY0" fmla="*/ 41908 h 90426"/>
                <a:gd name="connsiteX1" fmla="*/ 42276 w 83128"/>
                <a:gd name="connsiteY1" fmla="*/ 55036 h 90426"/>
                <a:gd name="connsiteX2" fmla="*/ 53659 w 83128"/>
                <a:gd name="connsiteY2" fmla="*/ 64033 h 90426"/>
                <a:gd name="connsiteX3" fmla="*/ 49023 w 83128"/>
                <a:gd name="connsiteY3" fmla="*/ 70872 h 90426"/>
                <a:gd name="connsiteX4" fmla="*/ 36079 w 83128"/>
                <a:gd name="connsiteY4" fmla="*/ 59902 h 90426"/>
                <a:gd name="connsiteX5" fmla="*/ 27312 w 83128"/>
                <a:gd name="connsiteY5" fmla="*/ 43423 h 90426"/>
                <a:gd name="connsiteX6" fmla="*/ 18223 w 83128"/>
                <a:gd name="connsiteY6" fmla="*/ 61279 h 90426"/>
                <a:gd name="connsiteX7" fmla="*/ 4958 w 83128"/>
                <a:gd name="connsiteY7" fmla="*/ 73075 h 90426"/>
                <a:gd name="connsiteX8" fmla="*/ 0 w 83128"/>
                <a:gd name="connsiteY8" fmla="*/ 66236 h 90426"/>
                <a:gd name="connsiteX9" fmla="*/ 11613 w 83128"/>
                <a:gd name="connsiteY9" fmla="*/ 56826 h 90426"/>
                <a:gd name="connsiteX10" fmla="*/ 20060 w 83128"/>
                <a:gd name="connsiteY10" fmla="*/ 42826 h 90426"/>
                <a:gd name="connsiteX11" fmla="*/ 23135 w 83128"/>
                <a:gd name="connsiteY11" fmla="*/ 27679 h 90426"/>
                <a:gd name="connsiteX12" fmla="*/ 23135 w 83128"/>
                <a:gd name="connsiteY12" fmla="*/ 16570 h 90426"/>
                <a:gd name="connsiteX13" fmla="*/ 3305 w 83128"/>
                <a:gd name="connsiteY13" fmla="*/ 16570 h 90426"/>
                <a:gd name="connsiteX14" fmla="*/ 3305 w 83128"/>
                <a:gd name="connsiteY14" fmla="*/ 9318 h 90426"/>
                <a:gd name="connsiteX15" fmla="*/ 50584 w 83128"/>
                <a:gd name="connsiteY15" fmla="*/ 9318 h 90426"/>
                <a:gd name="connsiteX16" fmla="*/ 50584 w 83128"/>
                <a:gd name="connsiteY16" fmla="*/ 16570 h 90426"/>
                <a:gd name="connsiteX17" fmla="*/ 31305 w 83128"/>
                <a:gd name="connsiteY17" fmla="*/ 16570 h 90426"/>
                <a:gd name="connsiteX18" fmla="*/ 31305 w 83128"/>
                <a:gd name="connsiteY18" fmla="*/ 27679 h 90426"/>
                <a:gd name="connsiteX19" fmla="*/ 34243 w 83128"/>
                <a:gd name="connsiteY19" fmla="*/ 41908 h 90426"/>
                <a:gd name="connsiteX20" fmla="*/ 68898 w 83128"/>
                <a:gd name="connsiteY20" fmla="*/ 36216 h 90426"/>
                <a:gd name="connsiteX21" fmla="*/ 83128 w 83128"/>
                <a:gd name="connsiteY21" fmla="*/ 36216 h 90426"/>
                <a:gd name="connsiteX22" fmla="*/ 83128 w 83128"/>
                <a:gd name="connsiteY22" fmla="*/ 43607 h 90426"/>
                <a:gd name="connsiteX23" fmla="*/ 68898 w 83128"/>
                <a:gd name="connsiteY23" fmla="*/ 43607 h 90426"/>
                <a:gd name="connsiteX24" fmla="*/ 68898 w 83128"/>
                <a:gd name="connsiteY24" fmla="*/ 90426 h 90426"/>
                <a:gd name="connsiteX25" fmla="*/ 60728 w 83128"/>
                <a:gd name="connsiteY25" fmla="*/ 90426 h 90426"/>
                <a:gd name="connsiteX26" fmla="*/ 60728 w 83128"/>
                <a:gd name="connsiteY26" fmla="*/ 0 h 90426"/>
                <a:gd name="connsiteX27" fmla="*/ 68898 w 83128"/>
                <a:gd name="connsiteY27" fmla="*/ 0 h 90426"/>
                <a:gd name="connsiteX28" fmla="*/ 68898 w 83128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8" h="90426">
                  <a:moveTo>
                    <a:pt x="34243" y="41908"/>
                  </a:moveTo>
                  <a:cubicBezTo>
                    <a:pt x="36171" y="46728"/>
                    <a:pt x="38879" y="51088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5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8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4" y="52695"/>
                    <a:pt x="17994" y="48013"/>
                    <a:pt x="20060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15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5" name="자유형: 도형 1084">
              <a:extLst>
                <a:ext uri="{FF2B5EF4-FFF2-40B4-BE49-F238E27FC236}">
                  <a16:creationId xmlns:a16="http://schemas.microsoft.com/office/drawing/2014/main" id="{A59206A9-B563-CF64-5F52-219EB9BB5A0A}"/>
                </a:ext>
              </a:extLst>
            </p:cNvPr>
            <p:cNvSpPr/>
            <p:nvPr/>
          </p:nvSpPr>
          <p:spPr>
            <a:xfrm>
              <a:off x="5177510" y="3847864"/>
              <a:ext cx="74268" cy="90518"/>
            </a:xfrm>
            <a:custGeom>
              <a:avLst/>
              <a:gdLst>
                <a:gd name="connsiteX0" fmla="*/ 30065 w 74268"/>
                <a:gd name="connsiteY0" fmla="*/ 45764 h 90518"/>
                <a:gd name="connsiteX1" fmla="*/ 4957 w 74268"/>
                <a:gd name="connsiteY1" fmla="*/ 71102 h 90518"/>
                <a:gd name="connsiteX2" fmla="*/ 0 w 74268"/>
                <a:gd name="connsiteY2" fmla="*/ 65043 h 90518"/>
                <a:gd name="connsiteX3" fmla="*/ 21482 w 74268"/>
                <a:gd name="connsiteY3" fmla="*/ 45121 h 90518"/>
                <a:gd name="connsiteX4" fmla="*/ 29514 w 74268"/>
                <a:gd name="connsiteY4" fmla="*/ 18911 h 90518"/>
                <a:gd name="connsiteX5" fmla="*/ 3626 w 74268"/>
                <a:gd name="connsiteY5" fmla="*/ 18911 h 90518"/>
                <a:gd name="connsiteX6" fmla="*/ 3626 w 74268"/>
                <a:gd name="connsiteY6" fmla="*/ 11751 h 90518"/>
                <a:gd name="connsiteX7" fmla="*/ 37547 w 74268"/>
                <a:gd name="connsiteY7" fmla="*/ 11751 h 90518"/>
                <a:gd name="connsiteX8" fmla="*/ 30065 w 74268"/>
                <a:gd name="connsiteY8" fmla="*/ 45764 h 90518"/>
                <a:gd name="connsiteX9" fmla="*/ 74269 w 74268"/>
                <a:gd name="connsiteY9" fmla="*/ 90518 h 90518"/>
                <a:gd name="connsiteX10" fmla="*/ 66466 w 74268"/>
                <a:gd name="connsiteY10" fmla="*/ 90518 h 90518"/>
                <a:gd name="connsiteX11" fmla="*/ 66466 w 74268"/>
                <a:gd name="connsiteY11" fmla="*/ 43469 h 90518"/>
                <a:gd name="connsiteX12" fmla="*/ 54806 w 74268"/>
                <a:gd name="connsiteY12" fmla="*/ 43469 h 90518"/>
                <a:gd name="connsiteX13" fmla="*/ 54806 w 74268"/>
                <a:gd name="connsiteY13" fmla="*/ 85974 h 90518"/>
                <a:gd name="connsiteX14" fmla="*/ 47095 w 74268"/>
                <a:gd name="connsiteY14" fmla="*/ 85974 h 90518"/>
                <a:gd name="connsiteX15" fmla="*/ 47095 w 74268"/>
                <a:gd name="connsiteY15" fmla="*/ 2341 h 90518"/>
                <a:gd name="connsiteX16" fmla="*/ 54806 w 74268"/>
                <a:gd name="connsiteY16" fmla="*/ 2341 h 90518"/>
                <a:gd name="connsiteX17" fmla="*/ 54806 w 74268"/>
                <a:gd name="connsiteY17" fmla="*/ 36262 h 90518"/>
                <a:gd name="connsiteX18" fmla="*/ 66466 w 74268"/>
                <a:gd name="connsiteY18" fmla="*/ 36262 h 90518"/>
                <a:gd name="connsiteX19" fmla="*/ 66466 w 74268"/>
                <a:gd name="connsiteY19" fmla="*/ 0 h 90518"/>
                <a:gd name="connsiteX20" fmla="*/ 74269 w 74268"/>
                <a:gd name="connsiteY20" fmla="*/ 0 h 90518"/>
                <a:gd name="connsiteX21" fmla="*/ 74269 w 74268"/>
                <a:gd name="connsiteY21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68" h="90518">
                  <a:moveTo>
                    <a:pt x="30065" y="45764"/>
                  </a:moveTo>
                  <a:cubicBezTo>
                    <a:pt x="25062" y="55816"/>
                    <a:pt x="16708" y="64262"/>
                    <a:pt x="4957" y="71102"/>
                  </a:cubicBezTo>
                  <a:lnTo>
                    <a:pt x="0" y="65043"/>
                  </a:lnTo>
                  <a:cubicBezTo>
                    <a:pt x="9639" y="59443"/>
                    <a:pt x="16800" y="52833"/>
                    <a:pt x="21482" y="45121"/>
                  </a:cubicBezTo>
                  <a:cubicBezTo>
                    <a:pt x="26164" y="37410"/>
                    <a:pt x="28872" y="28689"/>
                    <a:pt x="29514" y="18911"/>
                  </a:cubicBezTo>
                  <a:lnTo>
                    <a:pt x="3626" y="18911"/>
                  </a:lnTo>
                  <a:lnTo>
                    <a:pt x="3626" y="11751"/>
                  </a:lnTo>
                  <a:lnTo>
                    <a:pt x="37547" y="11751"/>
                  </a:lnTo>
                  <a:cubicBezTo>
                    <a:pt x="37547" y="24374"/>
                    <a:pt x="35068" y="35711"/>
                    <a:pt x="30065" y="45764"/>
                  </a:cubicBezTo>
                  <a:close/>
                  <a:moveTo>
                    <a:pt x="74269" y="90518"/>
                  </a:moveTo>
                  <a:lnTo>
                    <a:pt x="66466" y="90518"/>
                  </a:lnTo>
                  <a:lnTo>
                    <a:pt x="66466" y="43469"/>
                  </a:lnTo>
                  <a:lnTo>
                    <a:pt x="54806" y="43469"/>
                  </a:lnTo>
                  <a:lnTo>
                    <a:pt x="54806" y="85974"/>
                  </a:lnTo>
                  <a:lnTo>
                    <a:pt x="47095" y="85974"/>
                  </a:lnTo>
                  <a:lnTo>
                    <a:pt x="47095" y="2341"/>
                  </a:lnTo>
                  <a:lnTo>
                    <a:pt x="54806" y="2341"/>
                  </a:lnTo>
                  <a:lnTo>
                    <a:pt x="54806" y="36262"/>
                  </a:lnTo>
                  <a:lnTo>
                    <a:pt x="66466" y="36262"/>
                  </a:lnTo>
                  <a:lnTo>
                    <a:pt x="66466" y="0"/>
                  </a:lnTo>
                  <a:lnTo>
                    <a:pt x="74269" y="0"/>
                  </a:lnTo>
                  <a:lnTo>
                    <a:pt x="74269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6" name="자유형: 도형 1085">
              <a:extLst>
                <a:ext uri="{FF2B5EF4-FFF2-40B4-BE49-F238E27FC236}">
                  <a16:creationId xmlns:a16="http://schemas.microsoft.com/office/drawing/2014/main" id="{788D83A6-C29B-EBEE-8896-4BE2147C1FAD}"/>
                </a:ext>
              </a:extLst>
            </p:cNvPr>
            <p:cNvSpPr/>
            <p:nvPr/>
          </p:nvSpPr>
          <p:spPr>
            <a:xfrm>
              <a:off x="5259765" y="3850756"/>
              <a:ext cx="79226" cy="86754"/>
            </a:xfrm>
            <a:custGeom>
              <a:avLst/>
              <a:gdLst>
                <a:gd name="connsiteX0" fmla="*/ 79226 w 79226"/>
                <a:gd name="connsiteY0" fmla="*/ 55770 h 86754"/>
                <a:gd name="connsiteX1" fmla="*/ 0 w 79226"/>
                <a:gd name="connsiteY1" fmla="*/ 55770 h 86754"/>
                <a:gd name="connsiteX2" fmla="*/ 0 w 79226"/>
                <a:gd name="connsiteY2" fmla="*/ 48518 h 86754"/>
                <a:gd name="connsiteX3" fmla="*/ 35574 w 79226"/>
                <a:gd name="connsiteY3" fmla="*/ 48518 h 86754"/>
                <a:gd name="connsiteX4" fmla="*/ 35574 w 79226"/>
                <a:gd name="connsiteY4" fmla="*/ 39154 h 86754"/>
                <a:gd name="connsiteX5" fmla="*/ 10145 w 79226"/>
                <a:gd name="connsiteY5" fmla="*/ 39154 h 86754"/>
                <a:gd name="connsiteX6" fmla="*/ 10145 w 79226"/>
                <a:gd name="connsiteY6" fmla="*/ 16341 h 86754"/>
                <a:gd name="connsiteX7" fmla="*/ 61049 w 79226"/>
                <a:gd name="connsiteY7" fmla="*/ 16341 h 86754"/>
                <a:gd name="connsiteX8" fmla="*/ 61049 w 79226"/>
                <a:gd name="connsiteY8" fmla="*/ 7069 h 86754"/>
                <a:gd name="connsiteX9" fmla="*/ 10053 w 79226"/>
                <a:gd name="connsiteY9" fmla="*/ 7069 h 86754"/>
                <a:gd name="connsiteX10" fmla="*/ 10053 w 79226"/>
                <a:gd name="connsiteY10" fmla="*/ 0 h 86754"/>
                <a:gd name="connsiteX11" fmla="*/ 69082 w 79226"/>
                <a:gd name="connsiteY11" fmla="*/ 0 h 86754"/>
                <a:gd name="connsiteX12" fmla="*/ 69082 w 79226"/>
                <a:gd name="connsiteY12" fmla="*/ 22813 h 86754"/>
                <a:gd name="connsiteX13" fmla="*/ 18407 w 79226"/>
                <a:gd name="connsiteY13" fmla="*/ 22813 h 86754"/>
                <a:gd name="connsiteX14" fmla="*/ 18407 w 79226"/>
                <a:gd name="connsiteY14" fmla="*/ 32269 h 86754"/>
                <a:gd name="connsiteX15" fmla="*/ 70827 w 79226"/>
                <a:gd name="connsiteY15" fmla="*/ 32269 h 86754"/>
                <a:gd name="connsiteX16" fmla="*/ 70827 w 79226"/>
                <a:gd name="connsiteY16" fmla="*/ 39108 h 86754"/>
                <a:gd name="connsiteX17" fmla="*/ 43607 w 79226"/>
                <a:gd name="connsiteY17" fmla="*/ 39108 h 86754"/>
                <a:gd name="connsiteX18" fmla="*/ 43607 w 79226"/>
                <a:gd name="connsiteY18" fmla="*/ 48472 h 86754"/>
                <a:gd name="connsiteX19" fmla="*/ 79180 w 79226"/>
                <a:gd name="connsiteY19" fmla="*/ 48472 h 86754"/>
                <a:gd name="connsiteX20" fmla="*/ 79180 w 79226"/>
                <a:gd name="connsiteY20" fmla="*/ 55770 h 86754"/>
                <a:gd name="connsiteX21" fmla="*/ 70964 w 79226"/>
                <a:gd name="connsiteY21" fmla="*/ 86754 h 86754"/>
                <a:gd name="connsiteX22" fmla="*/ 10374 w 79226"/>
                <a:gd name="connsiteY22" fmla="*/ 86754 h 86754"/>
                <a:gd name="connsiteX23" fmla="*/ 10374 w 79226"/>
                <a:gd name="connsiteY23" fmla="*/ 61416 h 86754"/>
                <a:gd name="connsiteX24" fmla="*/ 18636 w 79226"/>
                <a:gd name="connsiteY24" fmla="*/ 61416 h 86754"/>
                <a:gd name="connsiteX25" fmla="*/ 18636 w 79226"/>
                <a:gd name="connsiteY25" fmla="*/ 79502 h 86754"/>
                <a:gd name="connsiteX26" fmla="*/ 70964 w 79226"/>
                <a:gd name="connsiteY26" fmla="*/ 79502 h 86754"/>
                <a:gd name="connsiteX27" fmla="*/ 70964 w 79226"/>
                <a:gd name="connsiteY27" fmla="*/ 86754 h 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54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5" y="39154"/>
                  </a:lnTo>
                  <a:lnTo>
                    <a:pt x="10145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3" y="7069"/>
                  </a:lnTo>
                  <a:lnTo>
                    <a:pt x="10053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27" y="32269"/>
                  </a:lnTo>
                  <a:lnTo>
                    <a:pt x="70827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54"/>
                  </a:moveTo>
                  <a:lnTo>
                    <a:pt x="10374" y="86754"/>
                  </a:lnTo>
                  <a:lnTo>
                    <a:pt x="10374" y="61416"/>
                  </a:lnTo>
                  <a:lnTo>
                    <a:pt x="18636" y="61416"/>
                  </a:lnTo>
                  <a:lnTo>
                    <a:pt x="18636" y="79502"/>
                  </a:lnTo>
                  <a:lnTo>
                    <a:pt x="70964" y="79502"/>
                  </a:lnTo>
                  <a:lnTo>
                    <a:pt x="70964" y="867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7" name="자유형: 도형 1086">
              <a:extLst>
                <a:ext uri="{FF2B5EF4-FFF2-40B4-BE49-F238E27FC236}">
                  <a16:creationId xmlns:a16="http://schemas.microsoft.com/office/drawing/2014/main" id="{9D56DA2C-525E-2685-3C13-23B11E023633}"/>
                </a:ext>
              </a:extLst>
            </p:cNvPr>
            <p:cNvSpPr/>
            <p:nvPr/>
          </p:nvSpPr>
          <p:spPr>
            <a:xfrm>
              <a:off x="5371214" y="3841667"/>
              <a:ext cx="24558" cy="102773"/>
            </a:xfrm>
            <a:custGeom>
              <a:avLst/>
              <a:gdLst>
                <a:gd name="connsiteX0" fmla="*/ 5601 w 24558"/>
                <a:gd name="connsiteY0" fmla="*/ 20748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5 h 102773"/>
                <a:gd name="connsiteX10" fmla="*/ 5601 w 24558"/>
                <a:gd name="connsiteY10" fmla="*/ 20748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8"/>
                  </a:moveTo>
                  <a:cubicBezTo>
                    <a:pt x="9365" y="11889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5"/>
                  </a:cubicBezTo>
                  <a:cubicBezTo>
                    <a:pt x="-45" y="39705"/>
                    <a:pt x="1837" y="29607"/>
                    <a:pt x="5601" y="20748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8" name="자유형: 도형 1087">
              <a:extLst>
                <a:ext uri="{FF2B5EF4-FFF2-40B4-BE49-F238E27FC236}">
                  <a16:creationId xmlns:a16="http://schemas.microsoft.com/office/drawing/2014/main" id="{CC0C8191-E73E-F25B-D8FE-C28FC4323545}"/>
                </a:ext>
              </a:extLst>
            </p:cNvPr>
            <p:cNvSpPr/>
            <p:nvPr/>
          </p:nvSpPr>
          <p:spPr>
            <a:xfrm>
              <a:off x="5404310" y="3847910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7 w 71285"/>
                <a:gd name="connsiteY3" fmla="*/ 42505 h 90059"/>
                <a:gd name="connsiteX4" fmla="*/ 40027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7 w 71285"/>
                <a:gd name="connsiteY19" fmla="*/ 0 h 90059"/>
                <a:gd name="connsiteX20" fmla="*/ 70827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1 w 71285"/>
                <a:gd name="connsiteY34" fmla="*/ 80098 h 90059"/>
                <a:gd name="connsiteX35" fmla="*/ 63161 w 71285"/>
                <a:gd name="connsiteY35" fmla="*/ 72479 h 90059"/>
                <a:gd name="connsiteX36" fmla="*/ 57607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7" y="42505"/>
                  </a:lnTo>
                  <a:lnTo>
                    <a:pt x="40027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29"/>
                    <a:pt x="34289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72" y="54852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1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7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92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9" name="자유형: 도형 1088">
              <a:extLst>
                <a:ext uri="{FF2B5EF4-FFF2-40B4-BE49-F238E27FC236}">
                  <a16:creationId xmlns:a16="http://schemas.microsoft.com/office/drawing/2014/main" id="{5C16829E-7BDA-C2B1-D674-90082CCE79D6}"/>
                </a:ext>
              </a:extLst>
            </p:cNvPr>
            <p:cNvSpPr/>
            <p:nvPr/>
          </p:nvSpPr>
          <p:spPr>
            <a:xfrm>
              <a:off x="5484959" y="3847956"/>
              <a:ext cx="81107" cy="90196"/>
            </a:xfrm>
            <a:custGeom>
              <a:avLst/>
              <a:gdLst>
                <a:gd name="connsiteX0" fmla="*/ 35666 w 81107"/>
                <a:gd name="connsiteY0" fmla="*/ 31443 h 90196"/>
                <a:gd name="connsiteX1" fmla="*/ 51135 w 81107"/>
                <a:gd name="connsiteY1" fmla="*/ 42413 h 90196"/>
                <a:gd name="connsiteX2" fmla="*/ 46636 w 81107"/>
                <a:gd name="connsiteY2" fmla="*/ 49252 h 90196"/>
                <a:gd name="connsiteX3" fmla="*/ 34197 w 81107"/>
                <a:gd name="connsiteY3" fmla="*/ 41220 h 90196"/>
                <a:gd name="connsiteX4" fmla="*/ 25935 w 81107"/>
                <a:gd name="connsiteY4" fmla="*/ 28872 h 90196"/>
                <a:gd name="connsiteX5" fmla="*/ 17488 w 81107"/>
                <a:gd name="connsiteY5" fmla="*/ 42826 h 90196"/>
                <a:gd name="connsiteX6" fmla="*/ 4314 w 81107"/>
                <a:gd name="connsiteY6" fmla="*/ 51685 h 90196"/>
                <a:gd name="connsiteX7" fmla="*/ 0 w 81107"/>
                <a:gd name="connsiteY7" fmla="*/ 44754 h 90196"/>
                <a:gd name="connsiteX8" fmla="*/ 15744 w 81107"/>
                <a:gd name="connsiteY8" fmla="*/ 32728 h 90196"/>
                <a:gd name="connsiteX9" fmla="*/ 21574 w 81107"/>
                <a:gd name="connsiteY9" fmla="*/ 14092 h 90196"/>
                <a:gd name="connsiteX10" fmla="*/ 21574 w 81107"/>
                <a:gd name="connsiteY10" fmla="*/ 4636 h 90196"/>
                <a:gd name="connsiteX11" fmla="*/ 29744 w 81107"/>
                <a:gd name="connsiteY11" fmla="*/ 4636 h 90196"/>
                <a:gd name="connsiteX12" fmla="*/ 29744 w 81107"/>
                <a:gd name="connsiteY12" fmla="*/ 14643 h 90196"/>
                <a:gd name="connsiteX13" fmla="*/ 35666 w 81107"/>
                <a:gd name="connsiteY13" fmla="*/ 31443 h 90196"/>
                <a:gd name="connsiteX14" fmla="*/ 61416 w 81107"/>
                <a:gd name="connsiteY14" fmla="*/ 61370 h 90196"/>
                <a:gd name="connsiteX15" fmla="*/ 69082 w 81107"/>
                <a:gd name="connsiteY15" fmla="*/ 73443 h 90196"/>
                <a:gd name="connsiteX16" fmla="*/ 61462 w 81107"/>
                <a:gd name="connsiteY16" fmla="*/ 85836 h 90196"/>
                <a:gd name="connsiteX17" fmla="*/ 40439 w 81107"/>
                <a:gd name="connsiteY17" fmla="*/ 90197 h 90196"/>
                <a:gd name="connsiteX18" fmla="*/ 19233 w 81107"/>
                <a:gd name="connsiteY18" fmla="*/ 85836 h 90196"/>
                <a:gd name="connsiteX19" fmla="*/ 11567 w 81107"/>
                <a:gd name="connsiteY19" fmla="*/ 73443 h 90196"/>
                <a:gd name="connsiteX20" fmla="*/ 19278 w 81107"/>
                <a:gd name="connsiteY20" fmla="*/ 61370 h 90196"/>
                <a:gd name="connsiteX21" fmla="*/ 40439 w 81107"/>
                <a:gd name="connsiteY21" fmla="*/ 57010 h 90196"/>
                <a:gd name="connsiteX22" fmla="*/ 61416 w 81107"/>
                <a:gd name="connsiteY22" fmla="*/ 61370 h 90196"/>
                <a:gd name="connsiteX23" fmla="*/ 25246 w 81107"/>
                <a:gd name="connsiteY23" fmla="*/ 66511 h 90196"/>
                <a:gd name="connsiteX24" fmla="*/ 19737 w 81107"/>
                <a:gd name="connsiteY24" fmla="*/ 73443 h 90196"/>
                <a:gd name="connsiteX25" fmla="*/ 25200 w 81107"/>
                <a:gd name="connsiteY25" fmla="*/ 80649 h 90196"/>
                <a:gd name="connsiteX26" fmla="*/ 40439 w 81107"/>
                <a:gd name="connsiteY26" fmla="*/ 83220 h 90196"/>
                <a:gd name="connsiteX27" fmla="*/ 55633 w 81107"/>
                <a:gd name="connsiteY27" fmla="*/ 80649 h 90196"/>
                <a:gd name="connsiteX28" fmla="*/ 61141 w 81107"/>
                <a:gd name="connsiteY28" fmla="*/ 73443 h 90196"/>
                <a:gd name="connsiteX29" fmla="*/ 55633 w 81107"/>
                <a:gd name="connsiteY29" fmla="*/ 66511 h 90196"/>
                <a:gd name="connsiteX30" fmla="*/ 40439 w 81107"/>
                <a:gd name="connsiteY30" fmla="*/ 63987 h 90196"/>
                <a:gd name="connsiteX31" fmla="*/ 25246 w 81107"/>
                <a:gd name="connsiteY31" fmla="*/ 66511 h 90196"/>
                <a:gd name="connsiteX32" fmla="*/ 68210 w 81107"/>
                <a:gd name="connsiteY32" fmla="*/ 23226 h 90196"/>
                <a:gd name="connsiteX33" fmla="*/ 81108 w 81107"/>
                <a:gd name="connsiteY33" fmla="*/ 23226 h 90196"/>
                <a:gd name="connsiteX34" fmla="*/ 81108 w 81107"/>
                <a:gd name="connsiteY34" fmla="*/ 30616 h 90196"/>
                <a:gd name="connsiteX35" fmla="*/ 68210 w 81107"/>
                <a:gd name="connsiteY35" fmla="*/ 30616 h 90196"/>
                <a:gd name="connsiteX36" fmla="*/ 68210 w 81107"/>
                <a:gd name="connsiteY36" fmla="*/ 54852 h 90196"/>
                <a:gd name="connsiteX37" fmla="*/ 60039 w 81107"/>
                <a:gd name="connsiteY37" fmla="*/ 54852 h 90196"/>
                <a:gd name="connsiteX38" fmla="*/ 60039 w 81107"/>
                <a:gd name="connsiteY38" fmla="*/ 0 h 90196"/>
                <a:gd name="connsiteX39" fmla="*/ 68210 w 81107"/>
                <a:gd name="connsiteY39" fmla="*/ 0 h 90196"/>
                <a:gd name="connsiteX40" fmla="*/ 68210 w 81107"/>
                <a:gd name="connsiteY40" fmla="*/ 2322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107" h="90196">
                  <a:moveTo>
                    <a:pt x="35666" y="31443"/>
                  </a:moveTo>
                  <a:cubicBezTo>
                    <a:pt x="39613" y="36538"/>
                    <a:pt x="44754" y="40210"/>
                    <a:pt x="51135" y="42413"/>
                  </a:cubicBezTo>
                  <a:lnTo>
                    <a:pt x="46636" y="49252"/>
                  </a:lnTo>
                  <a:cubicBezTo>
                    <a:pt x="41954" y="47416"/>
                    <a:pt x="37777" y="44754"/>
                    <a:pt x="34197" y="41220"/>
                  </a:cubicBezTo>
                  <a:cubicBezTo>
                    <a:pt x="30616" y="37685"/>
                    <a:pt x="27862" y="33600"/>
                    <a:pt x="25935" y="28872"/>
                  </a:cubicBezTo>
                  <a:cubicBezTo>
                    <a:pt x="24006" y="34243"/>
                    <a:pt x="21207" y="38879"/>
                    <a:pt x="17488" y="42826"/>
                  </a:cubicBezTo>
                  <a:cubicBezTo>
                    <a:pt x="13770" y="46774"/>
                    <a:pt x="9410" y="49711"/>
                    <a:pt x="4314" y="51685"/>
                  </a:cubicBezTo>
                  <a:lnTo>
                    <a:pt x="0" y="44754"/>
                  </a:lnTo>
                  <a:cubicBezTo>
                    <a:pt x="6610" y="42321"/>
                    <a:pt x="11842" y="38328"/>
                    <a:pt x="15744" y="32728"/>
                  </a:cubicBezTo>
                  <a:cubicBezTo>
                    <a:pt x="19645" y="27174"/>
                    <a:pt x="21574" y="20931"/>
                    <a:pt x="21574" y="14092"/>
                  </a:cubicBezTo>
                  <a:lnTo>
                    <a:pt x="21574" y="4636"/>
                  </a:lnTo>
                  <a:lnTo>
                    <a:pt x="29744" y="4636"/>
                  </a:lnTo>
                  <a:lnTo>
                    <a:pt x="29744" y="14643"/>
                  </a:lnTo>
                  <a:cubicBezTo>
                    <a:pt x="29744" y="20702"/>
                    <a:pt x="31718" y="26302"/>
                    <a:pt x="35666" y="31443"/>
                  </a:cubicBezTo>
                  <a:close/>
                  <a:moveTo>
                    <a:pt x="61416" y="61370"/>
                  </a:moveTo>
                  <a:cubicBezTo>
                    <a:pt x="66511" y="64262"/>
                    <a:pt x="69082" y="68302"/>
                    <a:pt x="69082" y="73443"/>
                  </a:cubicBezTo>
                  <a:cubicBezTo>
                    <a:pt x="69082" y="78813"/>
                    <a:pt x="66557" y="82944"/>
                    <a:pt x="61462" y="85836"/>
                  </a:cubicBezTo>
                  <a:cubicBezTo>
                    <a:pt x="56413" y="88728"/>
                    <a:pt x="49390" y="90197"/>
                    <a:pt x="40439" y="90197"/>
                  </a:cubicBezTo>
                  <a:cubicBezTo>
                    <a:pt x="31397" y="90197"/>
                    <a:pt x="24328" y="88728"/>
                    <a:pt x="19233" y="85836"/>
                  </a:cubicBezTo>
                  <a:cubicBezTo>
                    <a:pt x="14138" y="82944"/>
                    <a:pt x="11567" y="78813"/>
                    <a:pt x="11567" y="73443"/>
                  </a:cubicBezTo>
                  <a:cubicBezTo>
                    <a:pt x="11567" y="68302"/>
                    <a:pt x="14138" y="64262"/>
                    <a:pt x="19278" y="61370"/>
                  </a:cubicBezTo>
                  <a:cubicBezTo>
                    <a:pt x="24419" y="58479"/>
                    <a:pt x="31488" y="57010"/>
                    <a:pt x="40439" y="57010"/>
                  </a:cubicBezTo>
                  <a:cubicBezTo>
                    <a:pt x="49344" y="57056"/>
                    <a:pt x="56321" y="58479"/>
                    <a:pt x="61416" y="61370"/>
                  </a:cubicBezTo>
                  <a:close/>
                  <a:moveTo>
                    <a:pt x="25246" y="66511"/>
                  </a:moveTo>
                  <a:cubicBezTo>
                    <a:pt x="21574" y="68210"/>
                    <a:pt x="19737" y="70505"/>
                    <a:pt x="19737" y="73443"/>
                  </a:cubicBezTo>
                  <a:cubicBezTo>
                    <a:pt x="19737" y="76518"/>
                    <a:pt x="21574" y="78951"/>
                    <a:pt x="25200" y="80649"/>
                  </a:cubicBezTo>
                  <a:cubicBezTo>
                    <a:pt x="28826" y="82393"/>
                    <a:pt x="33921" y="83220"/>
                    <a:pt x="40439" y="83220"/>
                  </a:cubicBezTo>
                  <a:cubicBezTo>
                    <a:pt x="46911" y="83220"/>
                    <a:pt x="51960" y="82347"/>
                    <a:pt x="55633" y="80649"/>
                  </a:cubicBezTo>
                  <a:cubicBezTo>
                    <a:pt x="59305" y="78905"/>
                    <a:pt x="61141" y="76518"/>
                    <a:pt x="61141" y="73443"/>
                  </a:cubicBezTo>
                  <a:cubicBezTo>
                    <a:pt x="61141" y="70505"/>
                    <a:pt x="59305" y="68210"/>
                    <a:pt x="55633" y="66511"/>
                  </a:cubicBezTo>
                  <a:cubicBezTo>
                    <a:pt x="51960" y="64813"/>
                    <a:pt x="46911" y="63987"/>
                    <a:pt x="40439" y="63987"/>
                  </a:cubicBezTo>
                  <a:cubicBezTo>
                    <a:pt x="33967" y="63987"/>
                    <a:pt x="28918" y="64813"/>
                    <a:pt x="25246" y="66511"/>
                  </a:cubicBezTo>
                  <a:close/>
                  <a:moveTo>
                    <a:pt x="68210" y="23226"/>
                  </a:moveTo>
                  <a:lnTo>
                    <a:pt x="81108" y="23226"/>
                  </a:lnTo>
                  <a:lnTo>
                    <a:pt x="81108" y="30616"/>
                  </a:lnTo>
                  <a:lnTo>
                    <a:pt x="68210" y="30616"/>
                  </a:lnTo>
                  <a:lnTo>
                    <a:pt x="68210" y="54852"/>
                  </a:lnTo>
                  <a:lnTo>
                    <a:pt x="60039" y="54852"/>
                  </a:lnTo>
                  <a:lnTo>
                    <a:pt x="60039" y="0"/>
                  </a:lnTo>
                  <a:lnTo>
                    <a:pt x="68210" y="0"/>
                  </a:lnTo>
                  <a:lnTo>
                    <a:pt x="68210" y="232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0" name="자유형: 도형 1089">
              <a:extLst>
                <a:ext uri="{FF2B5EF4-FFF2-40B4-BE49-F238E27FC236}">
                  <a16:creationId xmlns:a16="http://schemas.microsoft.com/office/drawing/2014/main" id="{67D39AAB-BC26-D3D6-E1B7-A85B302F31E8}"/>
                </a:ext>
              </a:extLst>
            </p:cNvPr>
            <p:cNvSpPr/>
            <p:nvPr/>
          </p:nvSpPr>
          <p:spPr>
            <a:xfrm>
              <a:off x="5567352" y="3852133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6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3 w 79364"/>
                <a:gd name="connsiteY11" fmla="*/ 62564 h 86249"/>
                <a:gd name="connsiteX12" fmla="*/ 8263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5 w 79364"/>
                <a:gd name="connsiteY18" fmla="*/ 19600 h 86249"/>
                <a:gd name="connsiteX19" fmla="*/ 60912 w 79364"/>
                <a:gd name="connsiteY19" fmla="*/ 7253 h 86249"/>
                <a:gd name="connsiteX20" fmla="*/ 10144 w 79364"/>
                <a:gd name="connsiteY20" fmla="*/ 7253 h 86249"/>
                <a:gd name="connsiteX21" fmla="*/ 10144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5" y="27541"/>
                    <a:pt x="67016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3" y="62564"/>
                  </a:lnTo>
                  <a:lnTo>
                    <a:pt x="8263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5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1" name="자유형: 도형 1090">
              <a:extLst>
                <a:ext uri="{FF2B5EF4-FFF2-40B4-BE49-F238E27FC236}">
                  <a16:creationId xmlns:a16="http://schemas.microsoft.com/office/drawing/2014/main" id="{CB83F59B-BF78-DEC2-8B69-3768B9727262}"/>
                </a:ext>
              </a:extLst>
            </p:cNvPr>
            <p:cNvSpPr/>
            <p:nvPr/>
          </p:nvSpPr>
          <p:spPr>
            <a:xfrm>
              <a:off x="5653785" y="3847910"/>
              <a:ext cx="67383" cy="89232"/>
            </a:xfrm>
            <a:custGeom>
              <a:avLst/>
              <a:gdLst>
                <a:gd name="connsiteX0" fmla="*/ 39751 w 67383"/>
                <a:gd name="connsiteY0" fmla="*/ 29331 h 89232"/>
                <a:gd name="connsiteX1" fmla="*/ 8263 w 67383"/>
                <a:gd name="connsiteY1" fmla="*/ 29331 h 89232"/>
                <a:gd name="connsiteX2" fmla="*/ 8263 w 67383"/>
                <a:gd name="connsiteY2" fmla="*/ 40669 h 89232"/>
                <a:gd name="connsiteX3" fmla="*/ 30112 w 67383"/>
                <a:gd name="connsiteY3" fmla="*/ 40164 h 89232"/>
                <a:gd name="connsiteX4" fmla="*/ 48793 w 67383"/>
                <a:gd name="connsiteY4" fmla="*/ 38007 h 89232"/>
                <a:gd name="connsiteX5" fmla="*/ 49666 w 67383"/>
                <a:gd name="connsiteY5" fmla="*/ 45259 h 89232"/>
                <a:gd name="connsiteX6" fmla="*/ 30066 w 67383"/>
                <a:gd name="connsiteY6" fmla="*/ 47462 h 89232"/>
                <a:gd name="connsiteX7" fmla="*/ 7391 w 67383"/>
                <a:gd name="connsiteY7" fmla="*/ 48013 h 89232"/>
                <a:gd name="connsiteX8" fmla="*/ 230 w 67383"/>
                <a:gd name="connsiteY8" fmla="*/ 48013 h 89232"/>
                <a:gd name="connsiteX9" fmla="*/ 230 w 67383"/>
                <a:gd name="connsiteY9" fmla="*/ 22354 h 89232"/>
                <a:gd name="connsiteX10" fmla="*/ 31718 w 67383"/>
                <a:gd name="connsiteY10" fmla="*/ 22354 h 89232"/>
                <a:gd name="connsiteX11" fmla="*/ 31718 w 67383"/>
                <a:gd name="connsiteY11" fmla="*/ 11567 h 89232"/>
                <a:gd name="connsiteX12" fmla="*/ 0 w 67383"/>
                <a:gd name="connsiteY12" fmla="*/ 11567 h 89232"/>
                <a:gd name="connsiteX13" fmla="*/ 0 w 67383"/>
                <a:gd name="connsiteY13" fmla="*/ 4407 h 89232"/>
                <a:gd name="connsiteX14" fmla="*/ 39751 w 67383"/>
                <a:gd name="connsiteY14" fmla="*/ 4407 h 89232"/>
                <a:gd name="connsiteX15" fmla="*/ 39751 w 67383"/>
                <a:gd name="connsiteY15" fmla="*/ 29331 h 89232"/>
                <a:gd name="connsiteX16" fmla="*/ 19003 w 67383"/>
                <a:gd name="connsiteY16" fmla="*/ 64446 h 89232"/>
                <a:gd name="connsiteX17" fmla="*/ 59213 w 67383"/>
                <a:gd name="connsiteY17" fmla="*/ 64446 h 89232"/>
                <a:gd name="connsiteX18" fmla="*/ 59213 w 67383"/>
                <a:gd name="connsiteY18" fmla="*/ 54072 h 89232"/>
                <a:gd name="connsiteX19" fmla="*/ 67384 w 67383"/>
                <a:gd name="connsiteY19" fmla="*/ 54072 h 89232"/>
                <a:gd name="connsiteX20" fmla="*/ 67384 w 67383"/>
                <a:gd name="connsiteY20" fmla="*/ 89233 h 89232"/>
                <a:gd name="connsiteX21" fmla="*/ 10879 w 67383"/>
                <a:gd name="connsiteY21" fmla="*/ 89233 h 89232"/>
                <a:gd name="connsiteX22" fmla="*/ 10879 w 67383"/>
                <a:gd name="connsiteY22" fmla="*/ 54072 h 89232"/>
                <a:gd name="connsiteX23" fmla="*/ 19049 w 67383"/>
                <a:gd name="connsiteY23" fmla="*/ 54072 h 89232"/>
                <a:gd name="connsiteX24" fmla="*/ 19049 w 67383"/>
                <a:gd name="connsiteY24" fmla="*/ 64446 h 89232"/>
                <a:gd name="connsiteX25" fmla="*/ 59213 w 67383"/>
                <a:gd name="connsiteY25" fmla="*/ 81980 h 89232"/>
                <a:gd name="connsiteX26" fmla="*/ 59213 w 67383"/>
                <a:gd name="connsiteY26" fmla="*/ 71515 h 89232"/>
                <a:gd name="connsiteX27" fmla="*/ 19003 w 67383"/>
                <a:gd name="connsiteY27" fmla="*/ 71515 h 89232"/>
                <a:gd name="connsiteX28" fmla="*/ 19003 w 67383"/>
                <a:gd name="connsiteY28" fmla="*/ 81980 h 89232"/>
                <a:gd name="connsiteX29" fmla="*/ 59213 w 67383"/>
                <a:gd name="connsiteY29" fmla="*/ 81980 h 89232"/>
                <a:gd name="connsiteX30" fmla="*/ 67384 w 67383"/>
                <a:gd name="connsiteY30" fmla="*/ 49895 h 89232"/>
                <a:gd name="connsiteX31" fmla="*/ 59121 w 67383"/>
                <a:gd name="connsiteY31" fmla="*/ 49895 h 89232"/>
                <a:gd name="connsiteX32" fmla="*/ 59121 w 67383"/>
                <a:gd name="connsiteY32" fmla="*/ 0 h 89232"/>
                <a:gd name="connsiteX33" fmla="*/ 67384 w 67383"/>
                <a:gd name="connsiteY33" fmla="*/ 0 h 89232"/>
                <a:gd name="connsiteX34" fmla="*/ 67384 w 67383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383" h="89232">
                  <a:moveTo>
                    <a:pt x="39751" y="29331"/>
                  </a:moveTo>
                  <a:lnTo>
                    <a:pt x="8263" y="29331"/>
                  </a:lnTo>
                  <a:lnTo>
                    <a:pt x="8263" y="40669"/>
                  </a:lnTo>
                  <a:cubicBezTo>
                    <a:pt x="16846" y="40669"/>
                    <a:pt x="24144" y="40485"/>
                    <a:pt x="30112" y="40164"/>
                  </a:cubicBezTo>
                  <a:cubicBezTo>
                    <a:pt x="36079" y="39843"/>
                    <a:pt x="42322" y="39108"/>
                    <a:pt x="48793" y="38007"/>
                  </a:cubicBezTo>
                  <a:lnTo>
                    <a:pt x="49666" y="45259"/>
                  </a:lnTo>
                  <a:cubicBezTo>
                    <a:pt x="42918" y="46361"/>
                    <a:pt x="36354" y="47095"/>
                    <a:pt x="30066" y="47462"/>
                  </a:cubicBezTo>
                  <a:cubicBezTo>
                    <a:pt x="23777" y="47829"/>
                    <a:pt x="16203" y="48013"/>
                    <a:pt x="7391" y="48013"/>
                  </a:cubicBezTo>
                  <a:lnTo>
                    <a:pt x="230" y="48013"/>
                  </a:lnTo>
                  <a:lnTo>
                    <a:pt x="230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1" y="4407"/>
                  </a:lnTo>
                  <a:lnTo>
                    <a:pt x="39751" y="29331"/>
                  </a:lnTo>
                  <a:close/>
                  <a:moveTo>
                    <a:pt x="19003" y="64446"/>
                  </a:moveTo>
                  <a:lnTo>
                    <a:pt x="59213" y="64446"/>
                  </a:lnTo>
                  <a:lnTo>
                    <a:pt x="59213" y="54072"/>
                  </a:lnTo>
                  <a:lnTo>
                    <a:pt x="67384" y="54072"/>
                  </a:lnTo>
                  <a:lnTo>
                    <a:pt x="67384" y="89233"/>
                  </a:lnTo>
                  <a:lnTo>
                    <a:pt x="10879" y="89233"/>
                  </a:lnTo>
                  <a:lnTo>
                    <a:pt x="10879" y="54072"/>
                  </a:lnTo>
                  <a:lnTo>
                    <a:pt x="19049" y="54072"/>
                  </a:lnTo>
                  <a:lnTo>
                    <a:pt x="19049" y="64446"/>
                  </a:lnTo>
                  <a:close/>
                  <a:moveTo>
                    <a:pt x="59213" y="81980"/>
                  </a:moveTo>
                  <a:lnTo>
                    <a:pt x="59213" y="71515"/>
                  </a:lnTo>
                  <a:lnTo>
                    <a:pt x="19003" y="71515"/>
                  </a:lnTo>
                  <a:lnTo>
                    <a:pt x="19003" y="81980"/>
                  </a:lnTo>
                  <a:lnTo>
                    <a:pt x="59213" y="81980"/>
                  </a:lnTo>
                  <a:close/>
                  <a:moveTo>
                    <a:pt x="67384" y="49895"/>
                  </a:moveTo>
                  <a:lnTo>
                    <a:pt x="59121" y="49895"/>
                  </a:lnTo>
                  <a:lnTo>
                    <a:pt x="59121" y="0"/>
                  </a:lnTo>
                  <a:lnTo>
                    <a:pt x="67384" y="0"/>
                  </a:lnTo>
                  <a:lnTo>
                    <a:pt x="67384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2" name="자유형: 도형 1091">
              <a:extLst>
                <a:ext uri="{FF2B5EF4-FFF2-40B4-BE49-F238E27FC236}">
                  <a16:creationId xmlns:a16="http://schemas.microsoft.com/office/drawing/2014/main" id="{46BE0480-6DCC-046F-AA1D-FD4B722B8626}"/>
                </a:ext>
              </a:extLst>
            </p:cNvPr>
            <p:cNvSpPr/>
            <p:nvPr/>
          </p:nvSpPr>
          <p:spPr>
            <a:xfrm>
              <a:off x="5734618" y="3847864"/>
              <a:ext cx="71055" cy="90518"/>
            </a:xfrm>
            <a:custGeom>
              <a:avLst/>
              <a:gdLst>
                <a:gd name="connsiteX0" fmla="*/ 32498 w 71055"/>
                <a:gd name="connsiteY0" fmla="*/ 18131 h 90518"/>
                <a:gd name="connsiteX1" fmla="*/ 8262 w 71055"/>
                <a:gd name="connsiteY1" fmla="*/ 18131 h 90518"/>
                <a:gd name="connsiteX2" fmla="*/ 8262 w 71055"/>
                <a:gd name="connsiteY2" fmla="*/ 60866 h 90518"/>
                <a:gd name="connsiteX3" fmla="*/ 24144 w 71055"/>
                <a:gd name="connsiteY3" fmla="*/ 60361 h 90518"/>
                <a:gd name="connsiteX4" fmla="*/ 37272 w 71055"/>
                <a:gd name="connsiteY4" fmla="*/ 58341 h 90518"/>
                <a:gd name="connsiteX5" fmla="*/ 38144 w 71055"/>
                <a:gd name="connsiteY5" fmla="*/ 65594 h 90518"/>
                <a:gd name="connsiteX6" fmla="*/ 23915 w 71055"/>
                <a:gd name="connsiteY6" fmla="*/ 67751 h 90518"/>
                <a:gd name="connsiteX7" fmla="*/ 5738 w 71055"/>
                <a:gd name="connsiteY7" fmla="*/ 68256 h 90518"/>
                <a:gd name="connsiteX8" fmla="*/ 0 w 71055"/>
                <a:gd name="connsiteY8" fmla="*/ 68256 h 90518"/>
                <a:gd name="connsiteX9" fmla="*/ 0 w 71055"/>
                <a:gd name="connsiteY9" fmla="*/ 10971 h 90518"/>
                <a:gd name="connsiteX10" fmla="*/ 32498 w 71055"/>
                <a:gd name="connsiteY10" fmla="*/ 10971 h 90518"/>
                <a:gd name="connsiteX11" fmla="*/ 32498 w 71055"/>
                <a:gd name="connsiteY11" fmla="*/ 18131 h 90518"/>
                <a:gd name="connsiteX12" fmla="*/ 71056 w 71055"/>
                <a:gd name="connsiteY12" fmla="*/ 90518 h 90518"/>
                <a:gd name="connsiteX13" fmla="*/ 63252 w 71055"/>
                <a:gd name="connsiteY13" fmla="*/ 90518 h 90518"/>
                <a:gd name="connsiteX14" fmla="*/ 63252 w 71055"/>
                <a:gd name="connsiteY14" fmla="*/ 43239 h 90518"/>
                <a:gd name="connsiteX15" fmla="*/ 51134 w 71055"/>
                <a:gd name="connsiteY15" fmla="*/ 43239 h 90518"/>
                <a:gd name="connsiteX16" fmla="*/ 51134 w 71055"/>
                <a:gd name="connsiteY16" fmla="*/ 85744 h 90518"/>
                <a:gd name="connsiteX17" fmla="*/ 43423 w 71055"/>
                <a:gd name="connsiteY17" fmla="*/ 85744 h 90518"/>
                <a:gd name="connsiteX18" fmla="*/ 43423 w 71055"/>
                <a:gd name="connsiteY18" fmla="*/ 2111 h 90518"/>
                <a:gd name="connsiteX19" fmla="*/ 51134 w 71055"/>
                <a:gd name="connsiteY19" fmla="*/ 2111 h 90518"/>
                <a:gd name="connsiteX20" fmla="*/ 51134 w 71055"/>
                <a:gd name="connsiteY20" fmla="*/ 36033 h 90518"/>
                <a:gd name="connsiteX21" fmla="*/ 63252 w 71055"/>
                <a:gd name="connsiteY21" fmla="*/ 36033 h 90518"/>
                <a:gd name="connsiteX22" fmla="*/ 63252 w 71055"/>
                <a:gd name="connsiteY22" fmla="*/ 0 h 90518"/>
                <a:gd name="connsiteX23" fmla="*/ 71056 w 71055"/>
                <a:gd name="connsiteY23" fmla="*/ 0 h 90518"/>
                <a:gd name="connsiteX24" fmla="*/ 71056 w 71055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5" h="90518">
                  <a:moveTo>
                    <a:pt x="32498" y="18131"/>
                  </a:moveTo>
                  <a:lnTo>
                    <a:pt x="8262" y="18131"/>
                  </a:lnTo>
                  <a:lnTo>
                    <a:pt x="8262" y="60866"/>
                  </a:lnTo>
                  <a:cubicBezTo>
                    <a:pt x="14505" y="60866"/>
                    <a:pt x="19783" y="60682"/>
                    <a:pt x="24144" y="60361"/>
                  </a:cubicBezTo>
                  <a:cubicBezTo>
                    <a:pt x="28459" y="60039"/>
                    <a:pt x="32865" y="59351"/>
                    <a:pt x="37272" y="58341"/>
                  </a:cubicBezTo>
                  <a:lnTo>
                    <a:pt x="38144" y="65594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8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8" y="10971"/>
                  </a:lnTo>
                  <a:lnTo>
                    <a:pt x="32498" y="18131"/>
                  </a:lnTo>
                  <a:close/>
                  <a:moveTo>
                    <a:pt x="71056" y="90518"/>
                  </a:moveTo>
                  <a:lnTo>
                    <a:pt x="63252" y="90518"/>
                  </a:lnTo>
                  <a:lnTo>
                    <a:pt x="63252" y="43239"/>
                  </a:lnTo>
                  <a:lnTo>
                    <a:pt x="51134" y="43239"/>
                  </a:lnTo>
                  <a:lnTo>
                    <a:pt x="51134" y="85744"/>
                  </a:lnTo>
                  <a:lnTo>
                    <a:pt x="43423" y="85744"/>
                  </a:lnTo>
                  <a:lnTo>
                    <a:pt x="43423" y="2111"/>
                  </a:lnTo>
                  <a:lnTo>
                    <a:pt x="51134" y="2111"/>
                  </a:lnTo>
                  <a:lnTo>
                    <a:pt x="51134" y="36033"/>
                  </a:lnTo>
                  <a:lnTo>
                    <a:pt x="63252" y="36033"/>
                  </a:lnTo>
                  <a:lnTo>
                    <a:pt x="63252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3" name="자유형: 도형 1092">
              <a:extLst>
                <a:ext uri="{FF2B5EF4-FFF2-40B4-BE49-F238E27FC236}">
                  <a16:creationId xmlns:a16="http://schemas.microsoft.com/office/drawing/2014/main" id="{FA2854D7-05BE-92CA-EE9C-2CEF49767DCA}"/>
                </a:ext>
              </a:extLst>
            </p:cNvPr>
            <p:cNvSpPr/>
            <p:nvPr/>
          </p:nvSpPr>
          <p:spPr>
            <a:xfrm>
              <a:off x="5818113" y="3841667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8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9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8"/>
                  </a:cubicBezTo>
                  <a:cubicBezTo>
                    <a:pt x="22721" y="29607"/>
                    <a:pt x="24557" y="39705"/>
                    <a:pt x="24557" y="51089"/>
                  </a:cubicBezTo>
                  <a:cubicBezTo>
                    <a:pt x="24557" y="62839"/>
                    <a:pt x="22676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59" name="그래픽 961">
            <a:extLst>
              <a:ext uri="{FF2B5EF4-FFF2-40B4-BE49-F238E27FC236}">
                <a16:creationId xmlns:a16="http://schemas.microsoft.com/office/drawing/2014/main" id="{EFD8AEE0-1528-07FA-D1B1-A96DC3EEBA57}"/>
              </a:ext>
            </a:extLst>
          </p:cNvPr>
          <p:cNvGrpSpPr/>
          <p:nvPr/>
        </p:nvGrpSpPr>
        <p:grpSpPr>
          <a:xfrm>
            <a:off x="3450734" y="4203648"/>
            <a:ext cx="738053" cy="229645"/>
            <a:chOff x="3450734" y="4203648"/>
            <a:chExt cx="738053" cy="229645"/>
          </a:xfrm>
          <a:solidFill>
            <a:srgbClr val="231815"/>
          </a:solidFill>
        </p:grpSpPr>
        <p:sp>
          <p:nvSpPr>
            <p:cNvPr id="1160" name="자유형: 도형 1159">
              <a:extLst>
                <a:ext uri="{FF2B5EF4-FFF2-40B4-BE49-F238E27FC236}">
                  <a16:creationId xmlns:a16="http://schemas.microsoft.com/office/drawing/2014/main" id="{D6C113AA-E920-4C3F-D024-FC63897E436C}"/>
                </a:ext>
              </a:extLst>
            </p:cNvPr>
            <p:cNvSpPr/>
            <p:nvPr/>
          </p:nvSpPr>
          <p:spPr>
            <a:xfrm>
              <a:off x="3619240" y="4206631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8 w 78996"/>
                <a:gd name="connsiteY13" fmla="*/ 57056 h 86478"/>
                <a:gd name="connsiteX14" fmla="*/ 9548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8" y="57056"/>
                  </a:lnTo>
                  <a:lnTo>
                    <a:pt x="9548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1" name="자유형: 도형 1160">
              <a:extLst>
                <a:ext uri="{FF2B5EF4-FFF2-40B4-BE49-F238E27FC236}">
                  <a16:creationId xmlns:a16="http://schemas.microsoft.com/office/drawing/2014/main" id="{099258EB-3D08-DF3F-E76B-57EEF6577E57}"/>
                </a:ext>
              </a:extLst>
            </p:cNvPr>
            <p:cNvSpPr/>
            <p:nvPr/>
          </p:nvSpPr>
          <p:spPr>
            <a:xfrm>
              <a:off x="3706040" y="4203648"/>
              <a:ext cx="66878" cy="90563"/>
            </a:xfrm>
            <a:custGeom>
              <a:avLst/>
              <a:gdLst>
                <a:gd name="connsiteX0" fmla="*/ 40348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6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40 w 66878"/>
                <a:gd name="connsiteY10" fmla="*/ 33830 h 90563"/>
                <a:gd name="connsiteX11" fmla="*/ 32040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9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9 w 66878"/>
                <a:gd name="connsiteY19" fmla="*/ 0 h 90563"/>
                <a:gd name="connsiteX20" fmla="*/ 66879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6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40" y="33830"/>
                  </a:lnTo>
                  <a:lnTo>
                    <a:pt x="32040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2" name="자유형: 도형 1161">
              <a:extLst>
                <a:ext uri="{FF2B5EF4-FFF2-40B4-BE49-F238E27FC236}">
                  <a16:creationId xmlns:a16="http://schemas.microsoft.com/office/drawing/2014/main" id="{7964E569-CA3B-B431-49B8-7078574F8FE4}"/>
                </a:ext>
              </a:extLst>
            </p:cNvPr>
            <p:cNvSpPr/>
            <p:nvPr/>
          </p:nvSpPr>
          <p:spPr>
            <a:xfrm>
              <a:off x="3783293" y="4203694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2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2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2" y="37777"/>
                    <a:pt x="21665" y="42321"/>
                    <a:pt x="17902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2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525" y="24420"/>
                    <a:pt x="32453" y="29836"/>
                    <a:pt x="36354" y="34931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3" name="자유형: 도형 1162">
              <a:extLst>
                <a:ext uri="{FF2B5EF4-FFF2-40B4-BE49-F238E27FC236}">
                  <a16:creationId xmlns:a16="http://schemas.microsoft.com/office/drawing/2014/main" id="{7471656C-66B7-DFE6-4B3A-A5C07B90611A}"/>
                </a:ext>
              </a:extLst>
            </p:cNvPr>
            <p:cNvSpPr/>
            <p:nvPr/>
          </p:nvSpPr>
          <p:spPr>
            <a:xfrm>
              <a:off x="3863804" y="4203694"/>
              <a:ext cx="83082" cy="90426"/>
            </a:xfrm>
            <a:custGeom>
              <a:avLst/>
              <a:gdLst>
                <a:gd name="connsiteX0" fmla="*/ 34243 w 83082"/>
                <a:gd name="connsiteY0" fmla="*/ 41908 h 90426"/>
                <a:gd name="connsiteX1" fmla="*/ 42276 w 83082"/>
                <a:gd name="connsiteY1" fmla="*/ 55036 h 90426"/>
                <a:gd name="connsiteX2" fmla="*/ 53659 w 83082"/>
                <a:gd name="connsiteY2" fmla="*/ 64033 h 90426"/>
                <a:gd name="connsiteX3" fmla="*/ 49023 w 83082"/>
                <a:gd name="connsiteY3" fmla="*/ 70872 h 90426"/>
                <a:gd name="connsiteX4" fmla="*/ 36079 w 83082"/>
                <a:gd name="connsiteY4" fmla="*/ 59902 h 90426"/>
                <a:gd name="connsiteX5" fmla="*/ 27312 w 83082"/>
                <a:gd name="connsiteY5" fmla="*/ 43423 h 90426"/>
                <a:gd name="connsiteX6" fmla="*/ 18223 w 83082"/>
                <a:gd name="connsiteY6" fmla="*/ 61279 h 90426"/>
                <a:gd name="connsiteX7" fmla="*/ 4957 w 83082"/>
                <a:gd name="connsiteY7" fmla="*/ 73075 h 90426"/>
                <a:gd name="connsiteX8" fmla="*/ 0 w 83082"/>
                <a:gd name="connsiteY8" fmla="*/ 66236 h 90426"/>
                <a:gd name="connsiteX9" fmla="*/ 11613 w 83082"/>
                <a:gd name="connsiteY9" fmla="*/ 56826 h 90426"/>
                <a:gd name="connsiteX10" fmla="*/ 20059 w 83082"/>
                <a:gd name="connsiteY10" fmla="*/ 42826 h 90426"/>
                <a:gd name="connsiteX11" fmla="*/ 23135 w 83082"/>
                <a:gd name="connsiteY11" fmla="*/ 27679 h 90426"/>
                <a:gd name="connsiteX12" fmla="*/ 23135 w 83082"/>
                <a:gd name="connsiteY12" fmla="*/ 16570 h 90426"/>
                <a:gd name="connsiteX13" fmla="*/ 3305 w 83082"/>
                <a:gd name="connsiteY13" fmla="*/ 16570 h 90426"/>
                <a:gd name="connsiteX14" fmla="*/ 3305 w 83082"/>
                <a:gd name="connsiteY14" fmla="*/ 9318 h 90426"/>
                <a:gd name="connsiteX15" fmla="*/ 50584 w 83082"/>
                <a:gd name="connsiteY15" fmla="*/ 9318 h 90426"/>
                <a:gd name="connsiteX16" fmla="*/ 50584 w 83082"/>
                <a:gd name="connsiteY16" fmla="*/ 16570 h 90426"/>
                <a:gd name="connsiteX17" fmla="*/ 31305 w 83082"/>
                <a:gd name="connsiteY17" fmla="*/ 16570 h 90426"/>
                <a:gd name="connsiteX18" fmla="*/ 31305 w 83082"/>
                <a:gd name="connsiteY18" fmla="*/ 27679 h 90426"/>
                <a:gd name="connsiteX19" fmla="*/ 34243 w 83082"/>
                <a:gd name="connsiteY19" fmla="*/ 41908 h 90426"/>
                <a:gd name="connsiteX20" fmla="*/ 68852 w 83082"/>
                <a:gd name="connsiteY20" fmla="*/ 36216 h 90426"/>
                <a:gd name="connsiteX21" fmla="*/ 83082 w 83082"/>
                <a:gd name="connsiteY21" fmla="*/ 36216 h 90426"/>
                <a:gd name="connsiteX22" fmla="*/ 83082 w 83082"/>
                <a:gd name="connsiteY22" fmla="*/ 43607 h 90426"/>
                <a:gd name="connsiteX23" fmla="*/ 68852 w 83082"/>
                <a:gd name="connsiteY23" fmla="*/ 43607 h 90426"/>
                <a:gd name="connsiteX24" fmla="*/ 68852 w 83082"/>
                <a:gd name="connsiteY24" fmla="*/ 90426 h 90426"/>
                <a:gd name="connsiteX25" fmla="*/ 60682 w 83082"/>
                <a:gd name="connsiteY25" fmla="*/ 90426 h 90426"/>
                <a:gd name="connsiteX26" fmla="*/ 60682 w 83082"/>
                <a:gd name="connsiteY26" fmla="*/ 0 h 90426"/>
                <a:gd name="connsiteX27" fmla="*/ 68852 w 83082"/>
                <a:gd name="connsiteY27" fmla="*/ 0 h 90426"/>
                <a:gd name="connsiteX28" fmla="*/ 68852 w 83082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2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15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4" name="자유형: 도형 1163">
              <a:extLst>
                <a:ext uri="{FF2B5EF4-FFF2-40B4-BE49-F238E27FC236}">
                  <a16:creationId xmlns:a16="http://schemas.microsoft.com/office/drawing/2014/main" id="{336FFD7A-77B8-E40E-6DA0-E7DCF2A2A238}"/>
                </a:ext>
              </a:extLst>
            </p:cNvPr>
            <p:cNvSpPr/>
            <p:nvPr/>
          </p:nvSpPr>
          <p:spPr>
            <a:xfrm>
              <a:off x="3975988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5" name="자유형: 도형 1164">
              <a:extLst>
                <a:ext uri="{FF2B5EF4-FFF2-40B4-BE49-F238E27FC236}">
                  <a16:creationId xmlns:a16="http://schemas.microsoft.com/office/drawing/2014/main" id="{A938D7F8-0BA8-662B-0CB3-D008B780574F}"/>
                </a:ext>
              </a:extLst>
            </p:cNvPr>
            <p:cNvSpPr/>
            <p:nvPr/>
          </p:nvSpPr>
          <p:spPr>
            <a:xfrm>
              <a:off x="4003713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6" name="자유형: 도형 1165">
              <a:extLst>
                <a:ext uri="{FF2B5EF4-FFF2-40B4-BE49-F238E27FC236}">
                  <a16:creationId xmlns:a16="http://schemas.microsoft.com/office/drawing/2014/main" id="{3B57BEB1-C5F6-C55B-817D-708B4B0CE802}"/>
                </a:ext>
              </a:extLst>
            </p:cNvPr>
            <p:cNvSpPr/>
            <p:nvPr/>
          </p:nvSpPr>
          <p:spPr>
            <a:xfrm>
              <a:off x="3450734" y="4330520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4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7" name="자유형: 도형 1166">
              <a:extLst>
                <a:ext uri="{FF2B5EF4-FFF2-40B4-BE49-F238E27FC236}">
                  <a16:creationId xmlns:a16="http://schemas.microsoft.com/office/drawing/2014/main" id="{0E3F8D16-B9AD-4BCB-0D40-227DAABC200C}"/>
                </a:ext>
              </a:extLst>
            </p:cNvPr>
            <p:cNvSpPr/>
            <p:nvPr/>
          </p:nvSpPr>
          <p:spPr>
            <a:xfrm>
              <a:off x="3483050" y="4336762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4 w 74314"/>
                <a:gd name="connsiteY11" fmla="*/ 2616 h 89462"/>
                <a:gd name="connsiteX12" fmla="*/ 30524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8 w 74314"/>
                <a:gd name="connsiteY15" fmla="*/ 73167 h 89462"/>
                <a:gd name="connsiteX16" fmla="*/ 23088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3 w 74314"/>
                <a:gd name="connsiteY27" fmla="*/ 46820 h 89462"/>
                <a:gd name="connsiteX28" fmla="*/ 63160 w 74314"/>
                <a:gd name="connsiteY28" fmla="*/ 46820 h 89462"/>
                <a:gd name="connsiteX29" fmla="*/ 63160 w 74314"/>
                <a:gd name="connsiteY29" fmla="*/ 0 h 89462"/>
                <a:gd name="connsiteX30" fmla="*/ 71193 w 74314"/>
                <a:gd name="connsiteY30" fmla="*/ 0 h 89462"/>
                <a:gd name="connsiteX31" fmla="*/ 71193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2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4" y="2616"/>
                  </a:lnTo>
                  <a:lnTo>
                    <a:pt x="30524" y="9685"/>
                  </a:lnTo>
                  <a:cubicBezTo>
                    <a:pt x="30570" y="15882"/>
                    <a:pt x="32636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8" y="73167"/>
                  </a:lnTo>
                  <a:lnTo>
                    <a:pt x="23088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3" y="46820"/>
                  </a:moveTo>
                  <a:lnTo>
                    <a:pt x="63160" y="46820"/>
                  </a:lnTo>
                  <a:lnTo>
                    <a:pt x="63160" y="0"/>
                  </a:lnTo>
                  <a:lnTo>
                    <a:pt x="71193" y="0"/>
                  </a:lnTo>
                  <a:lnTo>
                    <a:pt x="71193" y="468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8" name="자유형: 도형 1167">
              <a:extLst>
                <a:ext uri="{FF2B5EF4-FFF2-40B4-BE49-F238E27FC236}">
                  <a16:creationId xmlns:a16="http://schemas.microsoft.com/office/drawing/2014/main" id="{EE76D586-ADBE-F29C-96D6-E6867B1B27FD}"/>
                </a:ext>
              </a:extLst>
            </p:cNvPr>
            <p:cNvSpPr/>
            <p:nvPr/>
          </p:nvSpPr>
          <p:spPr>
            <a:xfrm>
              <a:off x="3569667" y="4336762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39 w 66878"/>
                <a:gd name="connsiteY10" fmla="*/ 33830 h 90563"/>
                <a:gd name="connsiteX11" fmla="*/ 32039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39" y="33830"/>
                  </a:lnTo>
                  <a:lnTo>
                    <a:pt x="32039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9" name="자유형: 도형 1168">
              <a:extLst>
                <a:ext uri="{FF2B5EF4-FFF2-40B4-BE49-F238E27FC236}">
                  <a16:creationId xmlns:a16="http://schemas.microsoft.com/office/drawing/2014/main" id="{A23BE73D-6FDA-A83C-9A25-D90A8DA7319E}"/>
                </a:ext>
              </a:extLst>
            </p:cNvPr>
            <p:cNvSpPr/>
            <p:nvPr/>
          </p:nvSpPr>
          <p:spPr>
            <a:xfrm>
              <a:off x="3647011" y="4341123"/>
              <a:ext cx="78767" cy="84780"/>
            </a:xfrm>
            <a:custGeom>
              <a:avLst/>
              <a:gdLst>
                <a:gd name="connsiteX0" fmla="*/ 78767 w 78767"/>
                <a:gd name="connsiteY0" fmla="*/ 50492 h 84780"/>
                <a:gd name="connsiteX1" fmla="*/ 0 w 78767"/>
                <a:gd name="connsiteY1" fmla="*/ 50492 h 84780"/>
                <a:gd name="connsiteX2" fmla="*/ 0 w 78767"/>
                <a:gd name="connsiteY2" fmla="*/ 43423 h 84780"/>
                <a:gd name="connsiteX3" fmla="*/ 31948 w 78767"/>
                <a:gd name="connsiteY3" fmla="*/ 43423 h 84780"/>
                <a:gd name="connsiteX4" fmla="*/ 31948 w 78767"/>
                <a:gd name="connsiteY4" fmla="*/ 30433 h 84780"/>
                <a:gd name="connsiteX5" fmla="*/ 40210 w 78767"/>
                <a:gd name="connsiteY5" fmla="*/ 30433 h 84780"/>
                <a:gd name="connsiteX6" fmla="*/ 40210 w 78767"/>
                <a:gd name="connsiteY6" fmla="*/ 43423 h 84780"/>
                <a:gd name="connsiteX7" fmla="*/ 78767 w 78767"/>
                <a:gd name="connsiteY7" fmla="*/ 43423 h 84780"/>
                <a:gd name="connsiteX8" fmla="*/ 78767 w 78767"/>
                <a:gd name="connsiteY8" fmla="*/ 50492 h 84780"/>
                <a:gd name="connsiteX9" fmla="*/ 69174 w 78767"/>
                <a:gd name="connsiteY9" fmla="*/ 7757 h 84780"/>
                <a:gd name="connsiteX10" fmla="*/ 68807 w 78767"/>
                <a:gd name="connsiteY10" fmla="*/ 22951 h 84780"/>
                <a:gd name="connsiteX11" fmla="*/ 66787 w 78767"/>
                <a:gd name="connsiteY11" fmla="*/ 37731 h 84780"/>
                <a:gd name="connsiteX12" fmla="*/ 58754 w 78767"/>
                <a:gd name="connsiteY12" fmla="*/ 37088 h 84780"/>
                <a:gd name="connsiteX13" fmla="*/ 60636 w 78767"/>
                <a:gd name="connsiteY13" fmla="*/ 23226 h 84780"/>
                <a:gd name="connsiteX14" fmla="*/ 8400 w 78767"/>
                <a:gd name="connsiteY14" fmla="*/ 25659 h 84780"/>
                <a:gd name="connsiteX15" fmla="*/ 7298 w 78767"/>
                <a:gd name="connsiteY15" fmla="*/ 18269 h 84780"/>
                <a:gd name="connsiteX16" fmla="*/ 60958 w 78767"/>
                <a:gd name="connsiteY16" fmla="*/ 16616 h 84780"/>
                <a:gd name="connsiteX17" fmla="*/ 61049 w 78767"/>
                <a:gd name="connsiteY17" fmla="*/ 7803 h 84780"/>
                <a:gd name="connsiteX18" fmla="*/ 61049 w 78767"/>
                <a:gd name="connsiteY18" fmla="*/ 7161 h 84780"/>
                <a:gd name="connsiteX19" fmla="*/ 9364 w 78767"/>
                <a:gd name="connsiteY19" fmla="*/ 7161 h 84780"/>
                <a:gd name="connsiteX20" fmla="*/ 9364 w 78767"/>
                <a:gd name="connsiteY20" fmla="*/ 0 h 84780"/>
                <a:gd name="connsiteX21" fmla="*/ 69174 w 78767"/>
                <a:gd name="connsiteY21" fmla="*/ 0 h 84780"/>
                <a:gd name="connsiteX22" fmla="*/ 69174 w 78767"/>
                <a:gd name="connsiteY22" fmla="*/ 7757 h 84780"/>
                <a:gd name="connsiteX23" fmla="*/ 70964 w 78767"/>
                <a:gd name="connsiteY23" fmla="*/ 84780 h 84780"/>
                <a:gd name="connsiteX24" fmla="*/ 10052 w 78767"/>
                <a:gd name="connsiteY24" fmla="*/ 84780 h 84780"/>
                <a:gd name="connsiteX25" fmla="*/ 10052 w 78767"/>
                <a:gd name="connsiteY25" fmla="*/ 57790 h 84780"/>
                <a:gd name="connsiteX26" fmla="*/ 18315 w 78767"/>
                <a:gd name="connsiteY26" fmla="*/ 57790 h 84780"/>
                <a:gd name="connsiteX27" fmla="*/ 18315 w 78767"/>
                <a:gd name="connsiteY27" fmla="*/ 77528 h 84780"/>
                <a:gd name="connsiteX28" fmla="*/ 70964 w 78767"/>
                <a:gd name="connsiteY28" fmla="*/ 77528 h 84780"/>
                <a:gd name="connsiteX29" fmla="*/ 70964 w 78767"/>
                <a:gd name="connsiteY29" fmla="*/ 84780 h 84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8767" h="84780">
                  <a:moveTo>
                    <a:pt x="78767" y="50492"/>
                  </a:moveTo>
                  <a:lnTo>
                    <a:pt x="0" y="50492"/>
                  </a:lnTo>
                  <a:lnTo>
                    <a:pt x="0" y="43423"/>
                  </a:lnTo>
                  <a:lnTo>
                    <a:pt x="31948" y="43423"/>
                  </a:lnTo>
                  <a:lnTo>
                    <a:pt x="31948" y="30433"/>
                  </a:lnTo>
                  <a:lnTo>
                    <a:pt x="40210" y="30433"/>
                  </a:lnTo>
                  <a:lnTo>
                    <a:pt x="40210" y="43423"/>
                  </a:lnTo>
                  <a:lnTo>
                    <a:pt x="78767" y="43423"/>
                  </a:lnTo>
                  <a:lnTo>
                    <a:pt x="78767" y="50492"/>
                  </a:lnTo>
                  <a:close/>
                  <a:moveTo>
                    <a:pt x="69174" y="7757"/>
                  </a:moveTo>
                  <a:cubicBezTo>
                    <a:pt x="69174" y="13495"/>
                    <a:pt x="69036" y="18544"/>
                    <a:pt x="68807" y="22951"/>
                  </a:cubicBezTo>
                  <a:cubicBezTo>
                    <a:pt x="68531" y="27357"/>
                    <a:pt x="67888" y="32269"/>
                    <a:pt x="66787" y="37731"/>
                  </a:cubicBezTo>
                  <a:lnTo>
                    <a:pt x="58754" y="37088"/>
                  </a:lnTo>
                  <a:cubicBezTo>
                    <a:pt x="59626" y="32453"/>
                    <a:pt x="60269" y="27816"/>
                    <a:pt x="60636" y="23226"/>
                  </a:cubicBezTo>
                  <a:lnTo>
                    <a:pt x="8400" y="25659"/>
                  </a:lnTo>
                  <a:lnTo>
                    <a:pt x="7298" y="18269"/>
                  </a:lnTo>
                  <a:lnTo>
                    <a:pt x="60958" y="16616"/>
                  </a:lnTo>
                  <a:lnTo>
                    <a:pt x="61049" y="7803"/>
                  </a:lnTo>
                  <a:lnTo>
                    <a:pt x="61049" y="7161"/>
                  </a:lnTo>
                  <a:lnTo>
                    <a:pt x="9364" y="7161"/>
                  </a:lnTo>
                  <a:lnTo>
                    <a:pt x="9364" y="0"/>
                  </a:lnTo>
                  <a:lnTo>
                    <a:pt x="69174" y="0"/>
                  </a:lnTo>
                  <a:lnTo>
                    <a:pt x="69174" y="7757"/>
                  </a:lnTo>
                  <a:close/>
                  <a:moveTo>
                    <a:pt x="70964" y="84780"/>
                  </a:moveTo>
                  <a:lnTo>
                    <a:pt x="10052" y="84780"/>
                  </a:lnTo>
                  <a:lnTo>
                    <a:pt x="10052" y="57790"/>
                  </a:lnTo>
                  <a:lnTo>
                    <a:pt x="18315" y="57790"/>
                  </a:lnTo>
                  <a:lnTo>
                    <a:pt x="18315" y="77528"/>
                  </a:lnTo>
                  <a:lnTo>
                    <a:pt x="70964" y="77528"/>
                  </a:lnTo>
                  <a:lnTo>
                    <a:pt x="70964" y="8478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0" name="자유형: 도형 1169">
              <a:extLst>
                <a:ext uri="{FF2B5EF4-FFF2-40B4-BE49-F238E27FC236}">
                  <a16:creationId xmlns:a16="http://schemas.microsoft.com/office/drawing/2014/main" id="{A4721BFA-2160-49BE-A169-D4A7BF6B9906}"/>
                </a:ext>
              </a:extLst>
            </p:cNvPr>
            <p:cNvSpPr/>
            <p:nvPr/>
          </p:nvSpPr>
          <p:spPr>
            <a:xfrm>
              <a:off x="3753135" y="4336717"/>
              <a:ext cx="77114" cy="88544"/>
            </a:xfrm>
            <a:custGeom>
              <a:avLst/>
              <a:gdLst>
                <a:gd name="connsiteX0" fmla="*/ 8033 w 77114"/>
                <a:gd name="connsiteY0" fmla="*/ 21666 h 88544"/>
                <a:gd name="connsiteX1" fmla="*/ 32361 w 77114"/>
                <a:gd name="connsiteY1" fmla="*/ 21666 h 88544"/>
                <a:gd name="connsiteX2" fmla="*/ 32361 w 77114"/>
                <a:gd name="connsiteY2" fmla="*/ 6702 h 88544"/>
                <a:gd name="connsiteX3" fmla="*/ 40531 w 77114"/>
                <a:gd name="connsiteY3" fmla="*/ 6702 h 88544"/>
                <a:gd name="connsiteX4" fmla="*/ 40531 w 77114"/>
                <a:gd name="connsiteY4" fmla="*/ 51547 h 88544"/>
                <a:gd name="connsiteX5" fmla="*/ 0 w 77114"/>
                <a:gd name="connsiteY5" fmla="*/ 51547 h 88544"/>
                <a:gd name="connsiteX6" fmla="*/ 0 w 77114"/>
                <a:gd name="connsiteY6" fmla="*/ 6702 h 88544"/>
                <a:gd name="connsiteX7" fmla="*/ 8033 w 77114"/>
                <a:gd name="connsiteY7" fmla="*/ 6702 h 88544"/>
                <a:gd name="connsiteX8" fmla="*/ 8033 w 77114"/>
                <a:gd name="connsiteY8" fmla="*/ 21666 h 88544"/>
                <a:gd name="connsiteX9" fmla="*/ 32361 w 77114"/>
                <a:gd name="connsiteY9" fmla="*/ 44341 h 88544"/>
                <a:gd name="connsiteX10" fmla="*/ 32361 w 77114"/>
                <a:gd name="connsiteY10" fmla="*/ 28597 h 88544"/>
                <a:gd name="connsiteX11" fmla="*/ 8033 w 77114"/>
                <a:gd name="connsiteY11" fmla="*/ 28597 h 88544"/>
                <a:gd name="connsiteX12" fmla="*/ 8033 w 77114"/>
                <a:gd name="connsiteY12" fmla="*/ 44341 h 88544"/>
                <a:gd name="connsiteX13" fmla="*/ 32361 w 77114"/>
                <a:gd name="connsiteY13" fmla="*/ 44341 h 88544"/>
                <a:gd name="connsiteX14" fmla="*/ 68164 w 77114"/>
                <a:gd name="connsiteY14" fmla="*/ 88544 h 88544"/>
                <a:gd name="connsiteX15" fmla="*/ 9777 w 77114"/>
                <a:gd name="connsiteY15" fmla="*/ 88544 h 88544"/>
                <a:gd name="connsiteX16" fmla="*/ 9777 w 77114"/>
                <a:gd name="connsiteY16" fmla="*/ 59902 h 88544"/>
                <a:gd name="connsiteX17" fmla="*/ 17810 w 77114"/>
                <a:gd name="connsiteY17" fmla="*/ 59902 h 88544"/>
                <a:gd name="connsiteX18" fmla="*/ 17810 w 77114"/>
                <a:gd name="connsiteY18" fmla="*/ 81292 h 88544"/>
                <a:gd name="connsiteX19" fmla="*/ 68164 w 77114"/>
                <a:gd name="connsiteY19" fmla="*/ 81292 h 88544"/>
                <a:gd name="connsiteX20" fmla="*/ 68164 w 77114"/>
                <a:gd name="connsiteY20" fmla="*/ 88544 h 88544"/>
                <a:gd name="connsiteX21" fmla="*/ 64216 w 77114"/>
                <a:gd name="connsiteY21" fmla="*/ 27357 h 88544"/>
                <a:gd name="connsiteX22" fmla="*/ 77115 w 77114"/>
                <a:gd name="connsiteY22" fmla="*/ 27357 h 88544"/>
                <a:gd name="connsiteX23" fmla="*/ 77115 w 77114"/>
                <a:gd name="connsiteY23" fmla="*/ 34610 h 88544"/>
                <a:gd name="connsiteX24" fmla="*/ 64216 w 77114"/>
                <a:gd name="connsiteY24" fmla="*/ 34610 h 88544"/>
                <a:gd name="connsiteX25" fmla="*/ 64216 w 77114"/>
                <a:gd name="connsiteY25" fmla="*/ 66557 h 88544"/>
                <a:gd name="connsiteX26" fmla="*/ 56046 w 77114"/>
                <a:gd name="connsiteY26" fmla="*/ 66557 h 88544"/>
                <a:gd name="connsiteX27" fmla="*/ 56046 w 77114"/>
                <a:gd name="connsiteY27" fmla="*/ 0 h 88544"/>
                <a:gd name="connsiteX28" fmla="*/ 64216 w 77114"/>
                <a:gd name="connsiteY28" fmla="*/ 0 h 88544"/>
                <a:gd name="connsiteX29" fmla="*/ 64216 w 77114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1" name="자유형: 도형 1170">
              <a:extLst>
                <a:ext uri="{FF2B5EF4-FFF2-40B4-BE49-F238E27FC236}">
                  <a16:creationId xmlns:a16="http://schemas.microsoft.com/office/drawing/2014/main" id="{8DA0429A-74DC-207D-63EC-5123C8786980}"/>
                </a:ext>
              </a:extLst>
            </p:cNvPr>
            <p:cNvSpPr/>
            <p:nvPr/>
          </p:nvSpPr>
          <p:spPr>
            <a:xfrm>
              <a:off x="3831444" y="4344061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2" name="자유형: 도형 1171">
              <a:extLst>
                <a:ext uri="{FF2B5EF4-FFF2-40B4-BE49-F238E27FC236}">
                  <a16:creationId xmlns:a16="http://schemas.microsoft.com/office/drawing/2014/main" id="{D787F4D6-A112-59F8-73D9-49BB08F1A51D}"/>
                </a:ext>
              </a:extLst>
            </p:cNvPr>
            <p:cNvSpPr/>
            <p:nvPr/>
          </p:nvSpPr>
          <p:spPr>
            <a:xfrm>
              <a:off x="3912644" y="4336808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3 w 75003"/>
                <a:gd name="connsiteY2" fmla="*/ 70046 h 90426"/>
                <a:gd name="connsiteX3" fmla="*/ 29653 w 75003"/>
                <a:gd name="connsiteY3" fmla="*/ 60131 h 90426"/>
                <a:gd name="connsiteX4" fmla="*/ 22675 w 75003"/>
                <a:gd name="connsiteY4" fmla="*/ 45580 h 90426"/>
                <a:gd name="connsiteX5" fmla="*/ 15698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0 w 75003"/>
                <a:gd name="connsiteY11" fmla="*/ 23777 h 90426"/>
                <a:gd name="connsiteX12" fmla="*/ 2570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6 w 75003"/>
                <a:gd name="connsiteY23" fmla="*/ 85652 h 90426"/>
                <a:gd name="connsiteX24" fmla="*/ 49666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6 w 75003"/>
                <a:gd name="connsiteY27" fmla="*/ 35528 h 90426"/>
                <a:gd name="connsiteX28" fmla="*/ 49666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4" y="55265"/>
                    <a:pt x="39338" y="60223"/>
                    <a:pt x="45030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3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4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6" y="85652"/>
                  </a:lnTo>
                  <a:lnTo>
                    <a:pt x="49666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6" y="35528"/>
                  </a:lnTo>
                  <a:lnTo>
                    <a:pt x="49666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3" name="자유형: 도형 1172">
              <a:extLst>
                <a:ext uri="{FF2B5EF4-FFF2-40B4-BE49-F238E27FC236}">
                  <a16:creationId xmlns:a16="http://schemas.microsoft.com/office/drawing/2014/main" id="{696BAD47-41EB-1403-26B9-95280FDCAAD6}"/>
                </a:ext>
              </a:extLst>
            </p:cNvPr>
            <p:cNvSpPr/>
            <p:nvPr/>
          </p:nvSpPr>
          <p:spPr>
            <a:xfrm>
              <a:off x="3995680" y="4341353"/>
              <a:ext cx="78813" cy="85652"/>
            </a:xfrm>
            <a:custGeom>
              <a:avLst/>
              <a:gdLst>
                <a:gd name="connsiteX0" fmla="*/ 78767 w 78813"/>
                <a:gd name="connsiteY0" fmla="*/ 44571 h 85652"/>
                <a:gd name="connsiteX1" fmla="*/ 0 w 78813"/>
                <a:gd name="connsiteY1" fmla="*/ 44571 h 85652"/>
                <a:gd name="connsiteX2" fmla="*/ 0 w 78813"/>
                <a:gd name="connsiteY2" fmla="*/ 37410 h 85652"/>
                <a:gd name="connsiteX3" fmla="*/ 32407 w 78813"/>
                <a:gd name="connsiteY3" fmla="*/ 37410 h 85652"/>
                <a:gd name="connsiteX4" fmla="*/ 32407 w 78813"/>
                <a:gd name="connsiteY4" fmla="*/ 20105 h 85652"/>
                <a:gd name="connsiteX5" fmla="*/ 40577 w 78813"/>
                <a:gd name="connsiteY5" fmla="*/ 20105 h 85652"/>
                <a:gd name="connsiteX6" fmla="*/ 40577 w 78813"/>
                <a:gd name="connsiteY6" fmla="*/ 37410 h 85652"/>
                <a:gd name="connsiteX7" fmla="*/ 78813 w 78813"/>
                <a:gd name="connsiteY7" fmla="*/ 37410 h 85652"/>
                <a:gd name="connsiteX8" fmla="*/ 78813 w 78813"/>
                <a:gd name="connsiteY8" fmla="*/ 44571 h 85652"/>
                <a:gd name="connsiteX9" fmla="*/ 61325 w 78813"/>
                <a:gd name="connsiteY9" fmla="*/ 56734 h 85652"/>
                <a:gd name="connsiteX10" fmla="*/ 69541 w 78813"/>
                <a:gd name="connsiteY10" fmla="*/ 69036 h 85652"/>
                <a:gd name="connsiteX11" fmla="*/ 61325 w 78813"/>
                <a:gd name="connsiteY11" fmla="*/ 81246 h 85652"/>
                <a:gd name="connsiteX12" fmla="*/ 39108 w 78813"/>
                <a:gd name="connsiteY12" fmla="*/ 85652 h 85652"/>
                <a:gd name="connsiteX13" fmla="*/ 16983 w 78813"/>
                <a:gd name="connsiteY13" fmla="*/ 81246 h 85652"/>
                <a:gd name="connsiteX14" fmla="*/ 8813 w 78813"/>
                <a:gd name="connsiteY14" fmla="*/ 69036 h 85652"/>
                <a:gd name="connsiteX15" fmla="*/ 16892 w 78813"/>
                <a:gd name="connsiteY15" fmla="*/ 56688 h 85652"/>
                <a:gd name="connsiteX16" fmla="*/ 39108 w 78813"/>
                <a:gd name="connsiteY16" fmla="*/ 52282 h 85652"/>
                <a:gd name="connsiteX17" fmla="*/ 61325 w 78813"/>
                <a:gd name="connsiteY17" fmla="*/ 56734 h 85652"/>
                <a:gd name="connsiteX18" fmla="*/ 68852 w 78813"/>
                <a:gd name="connsiteY18" fmla="*/ 7757 h 85652"/>
                <a:gd name="connsiteX19" fmla="*/ 68485 w 78813"/>
                <a:gd name="connsiteY19" fmla="*/ 20334 h 85652"/>
                <a:gd name="connsiteX20" fmla="*/ 66557 w 78813"/>
                <a:gd name="connsiteY20" fmla="*/ 31810 h 85652"/>
                <a:gd name="connsiteX21" fmla="*/ 58387 w 78813"/>
                <a:gd name="connsiteY21" fmla="*/ 30938 h 85652"/>
                <a:gd name="connsiteX22" fmla="*/ 60406 w 78813"/>
                <a:gd name="connsiteY22" fmla="*/ 19692 h 85652"/>
                <a:gd name="connsiteX23" fmla="*/ 60774 w 78813"/>
                <a:gd name="connsiteY23" fmla="*/ 7803 h 85652"/>
                <a:gd name="connsiteX24" fmla="*/ 60774 w 78813"/>
                <a:gd name="connsiteY24" fmla="*/ 7161 h 85652"/>
                <a:gd name="connsiteX25" fmla="*/ 9318 w 78813"/>
                <a:gd name="connsiteY25" fmla="*/ 7161 h 85652"/>
                <a:gd name="connsiteX26" fmla="*/ 9318 w 78813"/>
                <a:gd name="connsiteY26" fmla="*/ 0 h 85652"/>
                <a:gd name="connsiteX27" fmla="*/ 68807 w 78813"/>
                <a:gd name="connsiteY27" fmla="*/ 0 h 85652"/>
                <a:gd name="connsiteX28" fmla="*/ 68807 w 78813"/>
                <a:gd name="connsiteY28" fmla="*/ 7757 h 85652"/>
                <a:gd name="connsiteX29" fmla="*/ 22859 w 78813"/>
                <a:gd name="connsiteY29" fmla="*/ 61738 h 85652"/>
                <a:gd name="connsiteX30" fmla="*/ 16846 w 78813"/>
                <a:gd name="connsiteY30" fmla="*/ 68990 h 85652"/>
                <a:gd name="connsiteX31" fmla="*/ 22859 w 78813"/>
                <a:gd name="connsiteY31" fmla="*/ 76105 h 85652"/>
                <a:gd name="connsiteX32" fmla="*/ 39108 w 78813"/>
                <a:gd name="connsiteY32" fmla="*/ 78676 h 85652"/>
                <a:gd name="connsiteX33" fmla="*/ 55357 w 78813"/>
                <a:gd name="connsiteY33" fmla="*/ 76105 h 85652"/>
                <a:gd name="connsiteX34" fmla="*/ 61370 w 78813"/>
                <a:gd name="connsiteY34" fmla="*/ 68990 h 85652"/>
                <a:gd name="connsiteX35" fmla="*/ 55357 w 78813"/>
                <a:gd name="connsiteY35" fmla="*/ 61738 h 85652"/>
                <a:gd name="connsiteX36" fmla="*/ 39108 w 78813"/>
                <a:gd name="connsiteY36" fmla="*/ 59075 h 85652"/>
                <a:gd name="connsiteX37" fmla="*/ 22859 w 78813"/>
                <a:gd name="connsiteY37" fmla="*/ 61738 h 8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78813" h="85652">
                  <a:moveTo>
                    <a:pt x="78767" y="44571"/>
                  </a:moveTo>
                  <a:lnTo>
                    <a:pt x="0" y="44571"/>
                  </a:lnTo>
                  <a:lnTo>
                    <a:pt x="0" y="37410"/>
                  </a:lnTo>
                  <a:lnTo>
                    <a:pt x="32407" y="37410"/>
                  </a:lnTo>
                  <a:lnTo>
                    <a:pt x="32407" y="20105"/>
                  </a:lnTo>
                  <a:lnTo>
                    <a:pt x="40577" y="20105"/>
                  </a:lnTo>
                  <a:lnTo>
                    <a:pt x="40577" y="37410"/>
                  </a:lnTo>
                  <a:lnTo>
                    <a:pt x="78813" y="37410"/>
                  </a:lnTo>
                  <a:lnTo>
                    <a:pt x="78813" y="44571"/>
                  </a:lnTo>
                  <a:close/>
                  <a:moveTo>
                    <a:pt x="61325" y="56734"/>
                  </a:moveTo>
                  <a:cubicBezTo>
                    <a:pt x="66787" y="59718"/>
                    <a:pt x="69541" y="63803"/>
                    <a:pt x="69541" y="69036"/>
                  </a:cubicBezTo>
                  <a:cubicBezTo>
                    <a:pt x="69541" y="74269"/>
                    <a:pt x="66787" y="78308"/>
                    <a:pt x="61325" y="81246"/>
                  </a:cubicBezTo>
                  <a:cubicBezTo>
                    <a:pt x="55862" y="84183"/>
                    <a:pt x="48472" y="85652"/>
                    <a:pt x="39108" y="85652"/>
                  </a:cubicBezTo>
                  <a:cubicBezTo>
                    <a:pt x="29790" y="85652"/>
                    <a:pt x="22400" y="84183"/>
                    <a:pt x="16983" y="81246"/>
                  </a:cubicBezTo>
                  <a:cubicBezTo>
                    <a:pt x="11567" y="78308"/>
                    <a:pt x="8813" y="74223"/>
                    <a:pt x="8813" y="69036"/>
                  </a:cubicBezTo>
                  <a:cubicBezTo>
                    <a:pt x="8813" y="63757"/>
                    <a:pt x="11521" y="59626"/>
                    <a:pt x="16892" y="56688"/>
                  </a:cubicBezTo>
                  <a:cubicBezTo>
                    <a:pt x="22308" y="53751"/>
                    <a:pt x="29698" y="52282"/>
                    <a:pt x="39108" y="52282"/>
                  </a:cubicBezTo>
                  <a:cubicBezTo>
                    <a:pt x="48426" y="52282"/>
                    <a:pt x="55862" y="53751"/>
                    <a:pt x="61325" y="56734"/>
                  </a:cubicBezTo>
                  <a:close/>
                  <a:moveTo>
                    <a:pt x="68852" y="7757"/>
                  </a:moveTo>
                  <a:cubicBezTo>
                    <a:pt x="68852" y="12623"/>
                    <a:pt x="68715" y="16800"/>
                    <a:pt x="68485" y="20334"/>
                  </a:cubicBezTo>
                  <a:cubicBezTo>
                    <a:pt x="68210" y="23869"/>
                    <a:pt x="67567" y="27679"/>
                    <a:pt x="66557" y="31810"/>
                  </a:cubicBezTo>
                  <a:lnTo>
                    <a:pt x="58387" y="30938"/>
                  </a:lnTo>
                  <a:cubicBezTo>
                    <a:pt x="59488" y="26761"/>
                    <a:pt x="60177" y="22997"/>
                    <a:pt x="60406" y="19692"/>
                  </a:cubicBezTo>
                  <a:cubicBezTo>
                    <a:pt x="60682" y="16387"/>
                    <a:pt x="60774" y="12439"/>
                    <a:pt x="60774" y="7803"/>
                  </a:cubicBezTo>
                  <a:lnTo>
                    <a:pt x="60774" y="7161"/>
                  </a:lnTo>
                  <a:lnTo>
                    <a:pt x="9318" y="7161"/>
                  </a:lnTo>
                  <a:lnTo>
                    <a:pt x="9318" y="0"/>
                  </a:lnTo>
                  <a:lnTo>
                    <a:pt x="68807" y="0"/>
                  </a:lnTo>
                  <a:lnTo>
                    <a:pt x="68807" y="7757"/>
                  </a:lnTo>
                  <a:close/>
                  <a:moveTo>
                    <a:pt x="22859" y="61738"/>
                  </a:moveTo>
                  <a:cubicBezTo>
                    <a:pt x="18866" y="63482"/>
                    <a:pt x="16846" y="65915"/>
                    <a:pt x="16846" y="68990"/>
                  </a:cubicBezTo>
                  <a:cubicBezTo>
                    <a:pt x="16846" y="72020"/>
                    <a:pt x="18866" y="74361"/>
                    <a:pt x="22859" y="76105"/>
                  </a:cubicBezTo>
                  <a:cubicBezTo>
                    <a:pt x="26852" y="77849"/>
                    <a:pt x="32269" y="78676"/>
                    <a:pt x="39108" y="78676"/>
                  </a:cubicBezTo>
                  <a:cubicBezTo>
                    <a:pt x="45947" y="78676"/>
                    <a:pt x="51364" y="77803"/>
                    <a:pt x="55357" y="76105"/>
                  </a:cubicBezTo>
                  <a:cubicBezTo>
                    <a:pt x="59351" y="74361"/>
                    <a:pt x="61370" y="72020"/>
                    <a:pt x="61370" y="68990"/>
                  </a:cubicBezTo>
                  <a:cubicBezTo>
                    <a:pt x="61370" y="65915"/>
                    <a:pt x="59351" y="63482"/>
                    <a:pt x="55357" y="61738"/>
                  </a:cubicBezTo>
                  <a:cubicBezTo>
                    <a:pt x="51364" y="59994"/>
                    <a:pt x="45947" y="59075"/>
                    <a:pt x="39108" y="59075"/>
                  </a:cubicBezTo>
                  <a:cubicBezTo>
                    <a:pt x="32269" y="59075"/>
                    <a:pt x="26852" y="59994"/>
                    <a:pt x="22859" y="61738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4" name="자유형: 도형 1173">
              <a:extLst>
                <a:ext uri="{FF2B5EF4-FFF2-40B4-BE49-F238E27FC236}">
                  <a16:creationId xmlns:a16="http://schemas.microsoft.com/office/drawing/2014/main" id="{C5AF852A-EFC1-FAEE-E360-F9908B97E065}"/>
                </a:ext>
              </a:extLst>
            </p:cNvPr>
            <p:cNvSpPr/>
            <p:nvPr/>
          </p:nvSpPr>
          <p:spPr>
            <a:xfrm>
              <a:off x="4077844" y="4336441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5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5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5" y="53980"/>
                  </a:cubicBezTo>
                  <a:cubicBezTo>
                    <a:pt x="19646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5" y="21298"/>
                  </a:cubicBezTo>
                  <a:cubicBezTo>
                    <a:pt x="32177" y="21252"/>
                    <a:pt x="37226" y="22767"/>
                    <a:pt x="41082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5" name="자유형: 도형 1174">
              <a:extLst>
                <a:ext uri="{FF2B5EF4-FFF2-40B4-BE49-F238E27FC236}">
                  <a16:creationId xmlns:a16="http://schemas.microsoft.com/office/drawing/2014/main" id="{DE65474D-63F0-B6F0-F875-E88E2B32233C}"/>
                </a:ext>
              </a:extLst>
            </p:cNvPr>
            <p:cNvSpPr/>
            <p:nvPr/>
          </p:nvSpPr>
          <p:spPr>
            <a:xfrm>
              <a:off x="4164231" y="4330520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8" y="39705"/>
                    <a:pt x="24558" y="51089"/>
                  </a:cubicBezTo>
                  <a:cubicBezTo>
                    <a:pt x="24558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76" name="그래픽 961">
            <a:extLst>
              <a:ext uri="{FF2B5EF4-FFF2-40B4-BE49-F238E27FC236}">
                <a16:creationId xmlns:a16="http://schemas.microsoft.com/office/drawing/2014/main" id="{58F20665-CB9C-1307-D389-1D4350038362}"/>
              </a:ext>
            </a:extLst>
          </p:cNvPr>
          <p:cNvGrpSpPr/>
          <p:nvPr/>
        </p:nvGrpSpPr>
        <p:grpSpPr>
          <a:xfrm>
            <a:off x="3575909" y="4692546"/>
            <a:ext cx="464846" cy="229599"/>
            <a:chOff x="3575909" y="4692546"/>
            <a:chExt cx="464846" cy="229599"/>
          </a:xfrm>
          <a:solidFill>
            <a:srgbClr val="231815"/>
          </a:solidFill>
        </p:grpSpPr>
        <p:sp>
          <p:nvSpPr>
            <p:cNvPr id="1177" name="자유형: 도형 1176">
              <a:extLst>
                <a:ext uri="{FF2B5EF4-FFF2-40B4-BE49-F238E27FC236}">
                  <a16:creationId xmlns:a16="http://schemas.microsoft.com/office/drawing/2014/main" id="{0E434854-BBF5-7753-3AA1-4C371E14DE47}"/>
                </a:ext>
              </a:extLst>
            </p:cNvPr>
            <p:cNvSpPr/>
            <p:nvPr/>
          </p:nvSpPr>
          <p:spPr>
            <a:xfrm>
              <a:off x="3575909" y="4692546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1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0 w 74360"/>
                <a:gd name="connsiteY15" fmla="*/ 14551 h 88452"/>
                <a:gd name="connsiteX16" fmla="*/ 30570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4" y="51135"/>
                    <a:pt x="38512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1" y="37823"/>
                    <a:pt x="21665" y="42367"/>
                    <a:pt x="17901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1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0" y="14551"/>
                  </a:lnTo>
                  <a:lnTo>
                    <a:pt x="30570" y="18728"/>
                  </a:lnTo>
                  <a:cubicBezTo>
                    <a:pt x="30524" y="24420"/>
                    <a:pt x="32453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8" name="자유형: 도형 1177">
              <a:extLst>
                <a:ext uri="{FF2B5EF4-FFF2-40B4-BE49-F238E27FC236}">
                  <a16:creationId xmlns:a16="http://schemas.microsoft.com/office/drawing/2014/main" id="{BAF799B6-FA78-78DB-A7CB-F073B64C1B27}"/>
                </a:ext>
              </a:extLst>
            </p:cNvPr>
            <p:cNvSpPr/>
            <p:nvPr/>
          </p:nvSpPr>
          <p:spPr>
            <a:xfrm>
              <a:off x="3656421" y="4692546"/>
              <a:ext cx="83082" cy="90426"/>
            </a:xfrm>
            <a:custGeom>
              <a:avLst/>
              <a:gdLst>
                <a:gd name="connsiteX0" fmla="*/ 34243 w 83082"/>
                <a:gd name="connsiteY0" fmla="*/ 41908 h 90426"/>
                <a:gd name="connsiteX1" fmla="*/ 42276 w 83082"/>
                <a:gd name="connsiteY1" fmla="*/ 55036 h 90426"/>
                <a:gd name="connsiteX2" fmla="*/ 53659 w 83082"/>
                <a:gd name="connsiteY2" fmla="*/ 64033 h 90426"/>
                <a:gd name="connsiteX3" fmla="*/ 49023 w 83082"/>
                <a:gd name="connsiteY3" fmla="*/ 70872 h 90426"/>
                <a:gd name="connsiteX4" fmla="*/ 36079 w 83082"/>
                <a:gd name="connsiteY4" fmla="*/ 59902 h 90426"/>
                <a:gd name="connsiteX5" fmla="*/ 27312 w 83082"/>
                <a:gd name="connsiteY5" fmla="*/ 43423 h 90426"/>
                <a:gd name="connsiteX6" fmla="*/ 18223 w 83082"/>
                <a:gd name="connsiteY6" fmla="*/ 61279 h 90426"/>
                <a:gd name="connsiteX7" fmla="*/ 4957 w 83082"/>
                <a:gd name="connsiteY7" fmla="*/ 73075 h 90426"/>
                <a:gd name="connsiteX8" fmla="*/ 0 w 83082"/>
                <a:gd name="connsiteY8" fmla="*/ 66236 h 90426"/>
                <a:gd name="connsiteX9" fmla="*/ 11613 w 83082"/>
                <a:gd name="connsiteY9" fmla="*/ 56826 h 90426"/>
                <a:gd name="connsiteX10" fmla="*/ 20059 w 83082"/>
                <a:gd name="connsiteY10" fmla="*/ 42826 h 90426"/>
                <a:gd name="connsiteX11" fmla="*/ 23135 w 83082"/>
                <a:gd name="connsiteY11" fmla="*/ 27679 h 90426"/>
                <a:gd name="connsiteX12" fmla="*/ 23135 w 83082"/>
                <a:gd name="connsiteY12" fmla="*/ 16570 h 90426"/>
                <a:gd name="connsiteX13" fmla="*/ 3305 w 83082"/>
                <a:gd name="connsiteY13" fmla="*/ 16570 h 90426"/>
                <a:gd name="connsiteX14" fmla="*/ 3305 w 83082"/>
                <a:gd name="connsiteY14" fmla="*/ 9318 h 90426"/>
                <a:gd name="connsiteX15" fmla="*/ 50584 w 83082"/>
                <a:gd name="connsiteY15" fmla="*/ 9318 h 90426"/>
                <a:gd name="connsiteX16" fmla="*/ 50584 w 83082"/>
                <a:gd name="connsiteY16" fmla="*/ 16570 h 90426"/>
                <a:gd name="connsiteX17" fmla="*/ 31305 w 83082"/>
                <a:gd name="connsiteY17" fmla="*/ 16570 h 90426"/>
                <a:gd name="connsiteX18" fmla="*/ 31305 w 83082"/>
                <a:gd name="connsiteY18" fmla="*/ 27679 h 90426"/>
                <a:gd name="connsiteX19" fmla="*/ 34243 w 83082"/>
                <a:gd name="connsiteY19" fmla="*/ 41908 h 90426"/>
                <a:gd name="connsiteX20" fmla="*/ 68852 w 83082"/>
                <a:gd name="connsiteY20" fmla="*/ 36216 h 90426"/>
                <a:gd name="connsiteX21" fmla="*/ 83082 w 83082"/>
                <a:gd name="connsiteY21" fmla="*/ 36216 h 90426"/>
                <a:gd name="connsiteX22" fmla="*/ 83082 w 83082"/>
                <a:gd name="connsiteY22" fmla="*/ 43607 h 90426"/>
                <a:gd name="connsiteX23" fmla="*/ 68852 w 83082"/>
                <a:gd name="connsiteY23" fmla="*/ 43607 h 90426"/>
                <a:gd name="connsiteX24" fmla="*/ 68852 w 83082"/>
                <a:gd name="connsiteY24" fmla="*/ 90426 h 90426"/>
                <a:gd name="connsiteX25" fmla="*/ 60682 w 83082"/>
                <a:gd name="connsiteY25" fmla="*/ 90426 h 90426"/>
                <a:gd name="connsiteX26" fmla="*/ 60682 w 83082"/>
                <a:gd name="connsiteY26" fmla="*/ 0 h 90426"/>
                <a:gd name="connsiteX27" fmla="*/ 68852 w 83082"/>
                <a:gd name="connsiteY27" fmla="*/ 0 h 90426"/>
                <a:gd name="connsiteX28" fmla="*/ 68852 w 83082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2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9" name="자유형: 도형 1178">
              <a:extLst>
                <a:ext uri="{FF2B5EF4-FFF2-40B4-BE49-F238E27FC236}">
                  <a16:creationId xmlns:a16="http://schemas.microsoft.com/office/drawing/2014/main" id="{AA540563-6FDF-9D9B-1AC3-B204EBF7231F}"/>
                </a:ext>
              </a:extLst>
            </p:cNvPr>
            <p:cNvSpPr/>
            <p:nvPr/>
          </p:nvSpPr>
          <p:spPr>
            <a:xfrm>
              <a:off x="3740971" y="4692546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223 w 70780"/>
                <a:gd name="connsiteY4" fmla="*/ 16846 h 90426"/>
                <a:gd name="connsiteX5" fmla="*/ 4223 w 70780"/>
                <a:gd name="connsiteY5" fmla="*/ 9777 h 90426"/>
                <a:gd name="connsiteX6" fmla="*/ 45213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223" y="16846"/>
                  </a:lnTo>
                  <a:lnTo>
                    <a:pt x="4223" y="9777"/>
                  </a:lnTo>
                  <a:lnTo>
                    <a:pt x="45213" y="9777"/>
                  </a:lnTo>
                  <a:cubicBezTo>
                    <a:pt x="45213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0" name="자유형: 도형 1179">
              <a:extLst>
                <a:ext uri="{FF2B5EF4-FFF2-40B4-BE49-F238E27FC236}">
                  <a16:creationId xmlns:a16="http://schemas.microsoft.com/office/drawing/2014/main" id="{968D4689-E79B-441B-CAC3-435119ACAC34}"/>
                </a:ext>
              </a:extLst>
            </p:cNvPr>
            <p:cNvSpPr/>
            <p:nvPr/>
          </p:nvSpPr>
          <p:spPr>
            <a:xfrm>
              <a:off x="3825339" y="4692546"/>
              <a:ext cx="68301" cy="90563"/>
            </a:xfrm>
            <a:custGeom>
              <a:avLst/>
              <a:gdLst>
                <a:gd name="connsiteX0" fmla="*/ 33646 w 68301"/>
                <a:gd name="connsiteY0" fmla="*/ 10879 h 90563"/>
                <a:gd name="connsiteX1" fmla="*/ 41449 w 68301"/>
                <a:gd name="connsiteY1" fmla="*/ 21895 h 90563"/>
                <a:gd name="connsiteX2" fmla="*/ 44249 w 68301"/>
                <a:gd name="connsiteY2" fmla="*/ 38512 h 90563"/>
                <a:gd name="connsiteX3" fmla="*/ 41449 w 68301"/>
                <a:gd name="connsiteY3" fmla="*/ 55128 h 90563"/>
                <a:gd name="connsiteX4" fmla="*/ 33646 w 68301"/>
                <a:gd name="connsiteY4" fmla="*/ 66190 h 90563"/>
                <a:gd name="connsiteX5" fmla="*/ 22262 w 68301"/>
                <a:gd name="connsiteY5" fmla="*/ 70092 h 90563"/>
                <a:gd name="connsiteX6" fmla="*/ 10695 w 68301"/>
                <a:gd name="connsiteY6" fmla="*/ 66190 h 90563"/>
                <a:gd name="connsiteX7" fmla="*/ 2800 w 68301"/>
                <a:gd name="connsiteY7" fmla="*/ 55128 h 90563"/>
                <a:gd name="connsiteX8" fmla="*/ 0 w 68301"/>
                <a:gd name="connsiteY8" fmla="*/ 38512 h 90563"/>
                <a:gd name="connsiteX9" fmla="*/ 2800 w 68301"/>
                <a:gd name="connsiteY9" fmla="*/ 21895 h 90563"/>
                <a:gd name="connsiteX10" fmla="*/ 10695 w 68301"/>
                <a:gd name="connsiteY10" fmla="*/ 10879 h 90563"/>
                <a:gd name="connsiteX11" fmla="*/ 22262 w 68301"/>
                <a:gd name="connsiteY11" fmla="*/ 7023 h 90563"/>
                <a:gd name="connsiteX12" fmla="*/ 33646 w 68301"/>
                <a:gd name="connsiteY12" fmla="*/ 10879 h 90563"/>
                <a:gd name="connsiteX13" fmla="*/ 11751 w 68301"/>
                <a:gd name="connsiteY13" fmla="*/ 21298 h 90563"/>
                <a:gd name="connsiteX14" fmla="*/ 7803 w 68301"/>
                <a:gd name="connsiteY14" fmla="*/ 38557 h 90563"/>
                <a:gd name="connsiteX15" fmla="*/ 11751 w 68301"/>
                <a:gd name="connsiteY15" fmla="*/ 55862 h 90563"/>
                <a:gd name="connsiteX16" fmla="*/ 22217 w 68301"/>
                <a:gd name="connsiteY16" fmla="*/ 62380 h 90563"/>
                <a:gd name="connsiteX17" fmla="*/ 32498 w 68301"/>
                <a:gd name="connsiteY17" fmla="*/ 55862 h 90563"/>
                <a:gd name="connsiteX18" fmla="*/ 36400 w 68301"/>
                <a:gd name="connsiteY18" fmla="*/ 38557 h 90563"/>
                <a:gd name="connsiteX19" fmla="*/ 32498 w 68301"/>
                <a:gd name="connsiteY19" fmla="*/ 21298 h 90563"/>
                <a:gd name="connsiteX20" fmla="*/ 22217 w 68301"/>
                <a:gd name="connsiteY20" fmla="*/ 14872 h 90563"/>
                <a:gd name="connsiteX21" fmla="*/ 11751 w 68301"/>
                <a:gd name="connsiteY21" fmla="*/ 21298 h 90563"/>
                <a:gd name="connsiteX22" fmla="*/ 68302 w 68301"/>
                <a:gd name="connsiteY22" fmla="*/ 90564 h 90563"/>
                <a:gd name="connsiteX23" fmla="*/ 60131 w 68301"/>
                <a:gd name="connsiteY23" fmla="*/ 90564 h 90563"/>
                <a:gd name="connsiteX24" fmla="*/ 60131 w 68301"/>
                <a:gd name="connsiteY24" fmla="*/ 0 h 90563"/>
                <a:gd name="connsiteX25" fmla="*/ 68302 w 68301"/>
                <a:gd name="connsiteY25" fmla="*/ 0 h 90563"/>
                <a:gd name="connsiteX26" fmla="*/ 68302 w 68301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301" h="90563">
                  <a:moveTo>
                    <a:pt x="33646" y="10879"/>
                  </a:moveTo>
                  <a:cubicBezTo>
                    <a:pt x="36997" y="13449"/>
                    <a:pt x="39613" y="17121"/>
                    <a:pt x="41449" y="21895"/>
                  </a:cubicBezTo>
                  <a:cubicBezTo>
                    <a:pt x="43286" y="26669"/>
                    <a:pt x="44249" y="32223"/>
                    <a:pt x="44249" y="38512"/>
                  </a:cubicBezTo>
                  <a:cubicBezTo>
                    <a:pt x="44249" y="44800"/>
                    <a:pt x="43331" y="50354"/>
                    <a:pt x="41449" y="55128"/>
                  </a:cubicBezTo>
                  <a:cubicBezTo>
                    <a:pt x="39567" y="59902"/>
                    <a:pt x="36951" y="63574"/>
                    <a:pt x="33646" y="66190"/>
                  </a:cubicBezTo>
                  <a:cubicBezTo>
                    <a:pt x="30341" y="68807"/>
                    <a:pt x="26485" y="70092"/>
                    <a:pt x="22262" y="70092"/>
                  </a:cubicBezTo>
                  <a:cubicBezTo>
                    <a:pt x="17948" y="70092"/>
                    <a:pt x="14046" y="68807"/>
                    <a:pt x="10695" y="66190"/>
                  </a:cubicBezTo>
                  <a:cubicBezTo>
                    <a:pt x="7298" y="63574"/>
                    <a:pt x="4682" y="59902"/>
                    <a:pt x="2800" y="55128"/>
                  </a:cubicBezTo>
                  <a:cubicBezTo>
                    <a:pt x="918" y="50354"/>
                    <a:pt x="0" y="44800"/>
                    <a:pt x="0" y="38512"/>
                  </a:cubicBezTo>
                  <a:cubicBezTo>
                    <a:pt x="0" y="32223"/>
                    <a:pt x="918" y="26669"/>
                    <a:pt x="2800" y="21895"/>
                  </a:cubicBezTo>
                  <a:cubicBezTo>
                    <a:pt x="4682" y="17121"/>
                    <a:pt x="7298" y="13449"/>
                    <a:pt x="10695" y="10879"/>
                  </a:cubicBezTo>
                  <a:cubicBezTo>
                    <a:pt x="14092" y="8308"/>
                    <a:pt x="17948" y="7023"/>
                    <a:pt x="22262" y="7023"/>
                  </a:cubicBezTo>
                  <a:cubicBezTo>
                    <a:pt x="26485" y="7023"/>
                    <a:pt x="30295" y="8308"/>
                    <a:pt x="33646" y="10879"/>
                  </a:cubicBezTo>
                  <a:close/>
                  <a:moveTo>
                    <a:pt x="11751" y="21298"/>
                  </a:moveTo>
                  <a:cubicBezTo>
                    <a:pt x="9089" y="25613"/>
                    <a:pt x="7803" y="31351"/>
                    <a:pt x="7803" y="38557"/>
                  </a:cubicBezTo>
                  <a:cubicBezTo>
                    <a:pt x="7803" y="45764"/>
                    <a:pt x="9135" y="51502"/>
                    <a:pt x="11751" y="55862"/>
                  </a:cubicBezTo>
                  <a:cubicBezTo>
                    <a:pt x="14413" y="60177"/>
                    <a:pt x="17902" y="62380"/>
                    <a:pt x="22217" y="62380"/>
                  </a:cubicBezTo>
                  <a:cubicBezTo>
                    <a:pt x="26485" y="62380"/>
                    <a:pt x="29928" y="60223"/>
                    <a:pt x="32498" y="55862"/>
                  </a:cubicBezTo>
                  <a:cubicBezTo>
                    <a:pt x="35115" y="51547"/>
                    <a:pt x="36400" y="45764"/>
                    <a:pt x="36400" y="38557"/>
                  </a:cubicBezTo>
                  <a:cubicBezTo>
                    <a:pt x="36400" y="31351"/>
                    <a:pt x="35115" y="25613"/>
                    <a:pt x="32498" y="21298"/>
                  </a:cubicBezTo>
                  <a:cubicBezTo>
                    <a:pt x="29882" y="16984"/>
                    <a:pt x="26439" y="14872"/>
                    <a:pt x="22217" y="14872"/>
                  </a:cubicBezTo>
                  <a:cubicBezTo>
                    <a:pt x="17902" y="14872"/>
                    <a:pt x="14413" y="16984"/>
                    <a:pt x="11751" y="21298"/>
                  </a:cubicBezTo>
                  <a:close/>
                  <a:moveTo>
                    <a:pt x="68302" y="90564"/>
                  </a:moveTo>
                  <a:lnTo>
                    <a:pt x="60131" y="90564"/>
                  </a:lnTo>
                  <a:lnTo>
                    <a:pt x="60131" y="0"/>
                  </a:lnTo>
                  <a:lnTo>
                    <a:pt x="68302" y="0"/>
                  </a:lnTo>
                  <a:lnTo>
                    <a:pt x="68302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1" name="자유형: 도형 1180">
              <a:extLst>
                <a:ext uri="{FF2B5EF4-FFF2-40B4-BE49-F238E27FC236}">
                  <a16:creationId xmlns:a16="http://schemas.microsoft.com/office/drawing/2014/main" id="{22BED887-40B5-32FE-7776-7FDD96EDDABA}"/>
                </a:ext>
              </a:extLst>
            </p:cNvPr>
            <p:cNvSpPr/>
            <p:nvPr/>
          </p:nvSpPr>
          <p:spPr>
            <a:xfrm>
              <a:off x="3904198" y="4695392"/>
              <a:ext cx="79226" cy="86708"/>
            </a:xfrm>
            <a:custGeom>
              <a:avLst/>
              <a:gdLst>
                <a:gd name="connsiteX0" fmla="*/ 79226 w 79226"/>
                <a:gd name="connsiteY0" fmla="*/ 55770 h 86708"/>
                <a:gd name="connsiteX1" fmla="*/ 0 w 79226"/>
                <a:gd name="connsiteY1" fmla="*/ 55770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6 w 79226"/>
                <a:gd name="connsiteY13" fmla="*/ 22813 h 86708"/>
                <a:gd name="connsiteX14" fmla="*/ 18406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0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6" y="22813"/>
                  </a:lnTo>
                  <a:lnTo>
                    <a:pt x="18406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2" name="자유형: 도형 1181">
              <a:extLst>
                <a:ext uri="{FF2B5EF4-FFF2-40B4-BE49-F238E27FC236}">
                  <a16:creationId xmlns:a16="http://schemas.microsoft.com/office/drawing/2014/main" id="{44790A0F-91E6-2CC7-84F0-5813D24828D7}"/>
                </a:ext>
              </a:extLst>
            </p:cNvPr>
            <p:cNvSpPr/>
            <p:nvPr/>
          </p:nvSpPr>
          <p:spPr>
            <a:xfrm>
              <a:off x="3988932" y="4697733"/>
              <a:ext cx="51823" cy="79088"/>
            </a:xfrm>
            <a:custGeom>
              <a:avLst/>
              <a:gdLst>
                <a:gd name="connsiteX0" fmla="*/ 1652 w 51823"/>
                <a:gd name="connsiteY0" fmla="*/ 73029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2 w 51823"/>
                <a:gd name="connsiteY4" fmla="*/ 11200 h 79088"/>
                <a:gd name="connsiteX5" fmla="*/ 24925 w 51823"/>
                <a:gd name="connsiteY5" fmla="*/ 7069 h 79088"/>
                <a:gd name="connsiteX6" fmla="*/ 12852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7 w 51823"/>
                <a:gd name="connsiteY14" fmla="*/ 34151 h 79088"/>
                <a:gd name="connsiteX15" fmla="*/ 33187 w 51823"/>
                <a:gd name="connsiteY15" fmla="*/ 48564 h 79088"/>
                <a:gd name="connsiteX16" fmla="*/ 11935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8 h 79088"/>
                <a:gd name="connsiteX19" fmla="*/ 1652 w 51823"/>
                <a:gd name="connsiteY19" fmla="*/ 79088 h 79088"/>
                <a:gd name="connsiteX20" fmla="*/ 1652 w 51823"/>
                <a:gd name="connsiteY20" fmla="*/ 73029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2" y="73029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29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2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2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6"/>
                    <a:pt x="964" y="15423"/>
                    <a:pt x="2938" y="11797"/>
                  </a:cubicBezTo>
                  <a:cubicBezTo>
                    <a:pt x="4866" y="8216"/>
                    <a:pt x="7757" y="5324"/>
                    <a:pt x="11521" y="3213"/>
                  </a:cubicBezTo>
                  <a:cubicBezTo>
                    <a:pt x="15285" y="1102"/>
                    <a:pt x="19738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6"/>
                    <a:pt x="44157" y="34151"/>
                  </a:cubicBezTo>
                  <a:cubicBezTo>
                    <a:pt x="41449" y="38695"/>
                    <a:pt x="37823" y="43515"/>
                    <a:pt x="33187" y="48564"/>
                  </a:cubicBezTo>
                  <a:lnTo>
                    <a:pt x="11935" y="72249"/>
                  </a:lnTo>
                  <a:lnTo>
                    <a:pt x="51823" y="72249"/>
                  </a:lnTo>
                  <a:lnTo>
                    <a:pt x="51823" y="79088"/>
                  </a:lnTo>
                  <a:lnTo>
                    <a:pt x="1652" y="79088"/>
                  </a:lnTo>
                  <a:lnTo>
                    <a:pt x="1652" y="7302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3" name="자유형: 도형 1182">
              <a:extLst>
                <a:ext uri="{FF2B5EF4-FFF2-40B4-BE49-F238E27FC236}">
                  <a16:creationId xmlns:a16="http://schemas.microsoft.com/office/drawing/2014/main" id="{39B4BF5B-B6B7-9F3B-2B62-CE22672EE43C}"/>
                </a:ext>
              </a:extLst>
            </p:cNvPr>
            <p:cNvSpPr/>
            <p:nvPr/>
          </p:nvSpPr>
          <p:spPr>
            <a:xfrm>
              <a:off x="3707141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4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4" name="자유형: 도형 1183">
              <a:extLst>
                <a:ext uri="{FF2B5EF4-FFF2-40B4-BE49-F238E27FC236}">
                  <a16:creationId xmlns:a16="http://schemas.microsoft.com/office/drawing/2014/main" id="{11876B56-69E1-3139-6F2C-02060920FBF0}"/>
                </a:ext>
              </a:extLst>
            </p:cNvPr>
            <p:cNvSpPr/>
            <p:nvPr/>
          </p:nvSpPr>
          <p:spPr>
            <a:xfrm>
              <a:off x="3738722" y="4825615"/>
              <a:ext cx="80970" cy="90150"/>
            </a:xfrm>
            <a:custGeom>
              <a:avLst/>
              <a:gdLst>
                <a:gd name="connsiteX0" fmla="*/ 26439 w 80970"/>
                <a:gd name="connsiteY0" fmla="*/ 42780 h 90150"/>
                <a:gd name="connsiteX1" fmla="*/ 54531 w 80970"/>
                <a:gd name="connsiteY1" fmla="*/ 40485 h 90150"/>
                <a:gd name="connsiteX2" fmla="*/ 54990 w 80970"/>
                <a:gd name="connsiteY2" fmla="*/ 47003 h 90150"/>
                <a:gd name="connsiteX3" fmla="*/ 781 w 80970"/>
                <a:gd name="connsiteY3" fmla="*/ 50538 h 90150"/>
                <a:gd name="connsiteX4" fmla="*/ 0 w 80970"/>
                <a:gd name="connsiteY4" fmla="*/ 43285 h 90150"/>
                <a:gd name="connsiteX5" fmla="*/ 18269 w 80970"/>
                <a:gd name="connsiteY5" fmla="*/ 43056 h 90150"/>
                <a:gd name="connsiteX6" fmla="*/ 18269 w 80970"/>
                <a:gd name="connsiteY6" fmla="*/ 25338 h 90150"/>
                <a:gd name="connsiteX7" fmla="*/ 26439 w 80970"/>
                <a:gd name="connsiteY7" fmla="*/ 25338 h 90150"/>
                <a:gd name="connsiteX8" fmla="*/ 26439 w 80970"/>
                <a:gd name="connsiteY8" fmla="*/ 42780 h 90150"/>
                <a:gd name="connsiteX9" fmla="*/ 48610 w 80970"/>
                <a:gd name="connsiteY9" fmla="*/ 10695 h 90150"/>
                <a:gd name="connsiteX10" fmla="*/ 48243 w 80970"/>
                <a:gd name="connsiteY10" fmla="*/ 22721 h 90150"/>
                <a:gd name="connsiteX11" fmla="*/ 46315 w 80970"/>
                <a:gd name="connsiteY11" fmla="*/ 35298 h 90150"/>
                <a:gd name="connsiteX12" fmla="*/ 38374 w 80970"/>
                <a:gd name="connsiteY12" fmla="*/ 34518 h 90150"/>
                <a:gd name="connsiteX13" fmla="*/ 40577 w 80970"/>
                <a:gd name="connsiteY13" fmla="*/ 12944 h 90150"/>
                <a:gd name="connsiteX14" fmla="*/ 5325 w 80970"/>
                <a:gd name="connsiteY14" fmla="*/ 12944 h 90150"/>
                <a:gd name="connsiteX15" fmla="*/ 5325 w 80970"/>
                <a:gd name="connsiteY15" fmla="*/ 5784 h 90150"/>
                <a:gd name="connsiteX16" fmla="*/ 48610 w 80970"/>
                <a:gd name="connsiteY16" fmla="*/ 5784 h 90150"/>
                <a:gd name="connsiteX17" fmla="*/ 48610 w 80970"/>
                <a:gd name="connsiteY17" fmla="*/ 10695 h 90150"/>
                <a:gd name="connsiteX18" fmla="*/ 61646 w 80970"/>
                <a:gd name="connsiteY18" fmla="*/ 61600 h 90150"/>
                <a:gd name="connsiteX19" fmla="*/ 69403 w 80970"/>
                <a:gd name="connsiteY19" fmla="*/ 73626 h 90150"/>
                <a:gd name="connsiteX20" fmla="*/ 61646 w 80970"/>
                <a:gd name="connsiteY20" fmla="*/ 85790 h 90150"/>
                <a:gd name="connsiteX21" fmla="*/ 40348 w 80970"/>
                <a:gd name="connsiteY21" fmla="*/ 90151 h 90150"/>
                <a:gd name="connsiteX22" fmla="*/ 19049 w 80970"/>
                <a:gd name="connsiteY22" fmla="*/ 85790 h 90150"/>
                <a:gd name="connsiteX23" fmla="*/ 11292 w 80970"/>
                <a:gd name="connsiteY23" fmla="*/ 73626 h 90150"/>
                <a:gd name="connsiteX24" fmla="*/ 19049 w 80970"/>
                <a:gd name="connsiteY24" fmla="*/ 61600 h 90150"/>
                <a:gd name="connsiteX25" fmla="*/ 40348 w 80970"/>
                <a:gd name="connsiteY25" fmla="*/ 57285 h 90150"/>
                <a:gd name="connsiteX26" fmla="*/ 61646 w 80970"/>
                <a:gd name="connsiteY26" fmla="*/ 61600 h 90150"/>
                <a:gd name="connsiteX27" fmla="*/ 25108 w 80970"/>
                <a:gd name="connsiteY27" fmla="*/ 66741 h 90150"/>
                <a:gd name="connsiteX28" fmla="*/ 19600 w 80970"/>
                <a:gd name="connsiteY28" fmla="*/ 73626 h 90150"/>
                <a:gd name="connsiteX29" fmla="*/ 25108 w 80970"/>
                <a:gd name="connsiteY29" fmla="*/ 80695 h 90150"/>
                <a:gd name="connsiteX30" fmla="*/ 40302 w 80970"/>
                <a:gd name="connsiteY30" fmla="*/ 83220 h 90150"/>
                <a:gd name="connsiteX31" fmla="*/ 55495 w 80970"/>
                <a:gd name="connsiteY31" fmla="*/ 80695 h 90150"/>
                <a:gd name="connsiteX32" fmla="*/ 61003 w 80970"/>
                <a:gd name="connsiteY32" fmla="*/ 73626 h 90150"/>
                <a:gd name="connsiteX33" fmla="*/ 55495 w 80970"/>
                <a:gd name="connsiteY33" fmla="*/ 66741 h 90150"/>
                <a:gd name="connsiteX34" fmla="*/ 40302 w 80970"/>
                <a:gd name="connsiteY34" fmla="*/ 64262 h 90150"/>
                <a:gd name="connsiteX35" fmla="*/ 25108 w 80970"/>
                <a:gd name="connsiteY35" fmla="*/ 66741 h 90150"/>
                <a:gd name="connsiteX36" fmla="*/ 68623 w 80970"/>
                <a:gd name="connsiteY36" fmla="*/ 24466 h 90150"/>
                <a:gd name="connsiteX37" fmla="*/ 80971 w 80970"/>
                <a:gd name="connsiteY37" fmla="*/ 24466 h 90150"/>
                <a:gd name="connsiteX38" fmla="*/ 80971 w 80970"/>
                <a:gd name="connsiteY38" fmla="*/ 31856 h 90150"/>
                <a:gd name="connsiteX39" fmla="*/ 68623 w 80970"/>
                <a:gd name="connsiteY39" fmla="*/ 31856 h 90150"/>
                <a:gd name="connsiteX40" fmla="*/ 68623 w 80970"/>
                <a:gd name="connsiteY40" fmla="*/ 56413 h 90150"/>
                <a:gd name="connsiteX41" fmla="*/ 60361 w 80970"/>
                <a:gd name="connsiteY41" fmla="*/ 56413 h 90150"/>
                <a:gd name="connsiteX42" fmla="*/ 60361 w 80970"/>
                <a:gd name="connsiteY42" fmla="*/ 0 h 90150"/>
                <a:gd name="connsiteX43" fmla="*/ 68623 w 80970"/>
                <a:gd name="connsiteY43" fmla="*/ 0 h 90150"/>
                <a:gd name="connsiteX44" fmla="*/ 68623 w 80970"/>
                <a:gd name="connsiteY44" fmla="*/ 24466 h 9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80970" h="90150">
                  <a:moveTo>
                    <a:pt x="26439" y="42780"/>
                  </a:moveTo>
                  <a:cubicBezTo>
                    <a:pt x="37823" y="42276"/>
                    <a:pt x="47187" y="41495"/>
                    <a:pt x="54531" y="40485"/>
                  </a:cubicBezTo>
                  <a:lnTo>
                    <a:pt x="54990" y="47003"/>
                  </a:lnTo>
                  <a:cubicBezTo>
                    <a:pt x="40807" y="49344"/>
                    <a:pt x="22767" y="50538"/>
                    <a:pt x="781" y="50538"/>
                  </a:cubicBezTo>
                  <a:lnTo>
                    <a:pt x="0" y="43285"/>
                  </a:lnTo>
                  <a:cubicBezTo>
                    <a:pt x="7849" y="43285"/>
                    <a:pt x="13954" y="43193"/>
                    <a:pt x="18269" y="43056"/>
                  </a:cubicBezTo>
                  <a:lnTo>
                    <a:pt x="18269" y="25338"/>
                  </a:lnTo>
                  <a:lnTo>
                    <a:pt x="26439" y="25338"/>
                  </a:lnTo>
                  <a:lnTo>
                    <a:pt x="26439" y="42780"/>
                  </a:lnTo>
                  <a:close/>
                  <a:moveTo>
                    <a:pt x="48610" y="10695"/>
                  </a:moveTo>
                  <a:cubicBezTo>
                    <a:pt x="48610" y="14964"/>
                    <a:pt x="48472" y="18957"/>
                    <a:pt x="48243" y="22721"/>
                  </a:cubicBezTo>
                  <a:cubicBezTo>
                    <a:pt x="48013" y="26485"/>
                    <a:pt x="47325" y="30662"/>
                    <a:pt x="46315" y="35298"/>
                  </a:cubicBezTo>
                  <a:lnTo>
                    <a:pt x="38374" y="34518"/>
                  </a:lnTo>
                  <a:cubicBezTo>
                    <a:pt x="39843" y="27679"/>
                    <a:pt x="40577" y="20472"/>
                    <a:pt x="40577" y="12944"/>
                  </a:cubicBezTo>
                  <a:lnTo>
                    <a:pt x="5325" y="12944"/>
                  </a:lnTo>
                  <a:lnTo>
                    <a:pt x="5325" y="5784"/>
                  </a:lnTo>
                  <a:lnTo>
                    <a:pt x="48610" y="5784"/>
                  </a:lnTo>
                  <a:lnTo>
                    <a:pt x="48610" y="10695"/>
                  </a:lnTo>
                  <a:close/>
                  <a:moveTo>
                    <a:pt x="61646" y="61600"/>
                  </a:moveTo>
                  <a:cubicBezTo>
                    <a:pt x="66833" y="64446"/>
                    <a:pt x="69403" y="68485"/>
                    <a:pt x="69403" y="73626"/>
                  </a:cubicBezTo>
                  <a:cubicBezTo>
                    <a:pt x="69403" y="78859"/>
                    <a:pt x="66833" y="82898"/>
                    <a:pt x="61646" y="85790"/>
                  </a:cubicBezTo>
                  <a:cubicBezTo>
                    <a:pt x="56459" y="88682"/>
                    <a:pt x="49344" y="90151"/>
                    <a:pt x="40348" y="90151"/>
                  </a:cubicBezTo>
                  <a:cubicBezTo>
                    <a:pt x="31351" y="90151"/>
                    <a:pt x="24190" y="88682"/>
                    <a:pt x="19049" y="85790"/>
                  </a:cubicBezTo>
                  <a:cubicBezTo>
                    <a:pt x="13862" y="82898"/>
                    <a:pt x="11292" y="78813"/>
                    <a:pt x="11292" y="73626"/>
                  </a:cubicBezTo>
                  <a:cubicBezTo>
                    <a:pt x="11292" y="68485"/>
                    <a:pt x="13862" y="64492"/>
                    <a:pt x="19049" y="61600"/>
                  </a:cubicBezTo>
                  <a:cubicBezTo>
                    <a:pt x="24236" y="58754"/>
                    <a:pt x="31351" y="57285"/>
                    <a:pt x="40348" y="57285"/>
                  </a:cubicBezTo>
                  <a:cubicBezTo>
                    <a:pt x="49344" y="57285"/>
                    <a:pt x="56459" y="58754"/>
                    <a:pt x="61646" y="61600"/>
                  </a:cubicBezTo>
                  <a:close/>
                  <a:moveTo>
                    <a:pt x="25108" y="66741"/>
                  </a:moveTo>
                  <a:cubicBezTo>
                    <a:pt x="21436" y="68394"/>
                    <a:pt x="19600" y="70689"/>
                    <a:pt x="19600" y="73626"/>
                  </a:cubicBezTo>
                  <a:cubicBezTo>
                    <a:pt x="19600" y="76656"/>
                    <a:pt x="21436" y="78997"/>
                    <a:pt x="25108" y="80695"/>
                  </a:cubicBezTo>
                  <a:cubicBezTo>
                    <a:pt x="28780" y="82394"/>
                    <a:pt x="33830" y="83220"/>
                    <a:pt x="40302" y="83220"/>
                  </a:cubicBezTo>
                  <a:cubicBezTo>
                    <a:pt x="46774" y="83220"/>
                    <a:pt x="51823" y="82394"/>
                    <a:pt x="55495" y="80695"/>
                  </a:cubicBezTo>
                  <a:cubicBezTo>
                    <a:pt x="59167" y="78997"/>
                    <a:pt x="61003" y="76656"/>
                    <a:pt x="61003" y="73626"/>
                  </a:cubicBezTo>
                  <a:cubicBezTo>
                    <a:pt x="61003" y="70689"/>
                    <a:pt x="59167" y="68394"/>
                    <a:pt x="55495" y="66741"/>
                  </a:cubicBezTo>
                  <a:cubicBezTo>
                    <a:pt x="51823" y="65089"/>
                    <a:pt x="46774" y="64262"/>
                    <a:pt x="40302" y="64262"/>
                  </a:cubicBezTo>
                  <a:cubicBezTo>
                    <a:pt x="33830" y="64262"/>
                    <a:pt x="28780" y="65089"/>
                    <a:pt x="25108" y="66741"/>
                  </a:cubicBezTo>
                  <a:close/>
                  <a:moveTo>
                    <a:pt x="68623" y="24466"/>
                  </a:moveTo>
                  <a:lnTo>
                    <a:pt x="80971" y="24466"/>
                  </a:lnTo>
                  <a:lnTo>
                    <a:pt x="80971" y="31856"/>
                  </a:lnTo>
                  <a:lnTo>
                    <a:pt x="68623" y="31856"/>
                  </a:lnTo>
                  <a:lnTo>
                    <a:pt x="68623" y="56413"/>
                  </a:lnTo>
                  <a:lnTo>
                    <a:pt x="60361" y="56413"/>
                  </a:lnTo>
                  <a:lnTo>
                    <a:pt x="60361" y="0"/>
                  </a:lnTo>
                  <a:lnTo>
                    <a:pt x="68623" y="0"/>
                  </a:lnTo>
                  <a:lnTo>
                    <a:pt x="68623" y="2446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5" name="자유형: 도형 1184">
              <a:extLst>
                <a:ext uri="{FF2B5EF4-FFF2-40B4-BE49-F238E27FC236}">
                  <a16:creationId xmlns:a16="http://schemas.microsoft.com/office/drawing/2014/main" id="{D2D78F95-5FDE-7BF4-9BA7-900FF73B4832}"/>
                </a:ext>
              </a:extLst>
            </p:cNvPr>
            <p:cNvSpPr/>
            <p:nvPr/>
          </p:nvSpPr>
          <p:spPr>
            <a:xfrm>
              <a:off x="3821437" y="4825294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5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5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5" y="53980"/>
                  </a:cubicBezTo>
                  <a:cubicBezTo>
                    <a:pt x="19646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5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6" name="자유형: 도형 1185">
              <a:extLst>
                <a:ext uri="{FF2B5EF4-FFF2-40B4-BE49-F238E27FC236}">
                  <a16:creationId xmlns:a16="http://schemas.microsoft.com/office/drawing/2014/main" id="{EA998A14-779D-26B5-6DE6-915C827A0BD6}"/>
                </a:ext>
              </a:extLst>
            </p:cNvPr>
            <p:cNvSpPr/>
            <p:nvPr/>
          </p:nvSpPr>
          <p:spPr>
            <a:xfrm>
              <a:off x="3907824" y="481937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87" name="그래픽 961">
            <a:extLst>
              <a:ext uri="{FF2B5EF4-FFF2-40B4-BE49-F238E27FC236}">
                <a16:creationId xmlns:a16="http://schemas.microsoft.com/office/drawing/2014/main" id="{7A041269-4196-5B91-0750-25FB2FE0D4DF}"/>
              </a:ext>
            </a:extLst>
          </p:cNvPr>
          <p:cNvGrpSpPr/>
          <p:nvPr/>
        </p:nvGrpSpPr>
        <p:grpSpPr>
          <a:xfrm>
            <a:off x="2685370" y="3714015"/>
            <a:ext cx="573909" cy="230426"/>
            <a:chOff x="2685370" y="3714015"/>
            <a:chExt cx="573909" cy="230426"/>
          </a:xfrm>
          <a:solidFill>
            <a:srgbClr val="231815"/>
          </a:solidFill>
        </p:grpSpPr>
        <p:sp>
          <p:nvSpPr>
            <p:cNvPr id="1188" name="자유형: 도형 1187">
              <a:extLst>
                <a:ext uri="{FF2B5EF4-FFF2-40B4-BE49-F238E27FC236}">
                  <a16:creationId xmlns:a16="http://schemas.microsoft.com/office/drawing/2014/main" id="{F91DFA57-CCA4-3D25-6BBB-04CCA4CA3D62}"/>
                </a:ext>
              </a:extLst>
            </p:cNvPr>
            <p:cNvSpPr/>
            <p:nvPr/>
          </p:nvSpPr>
          <p:spPr>
            <a:xfrm>
              <a:off x="2698545" y="3714841"/>
              <a:ext cx="70780" cy="90426"/>
            </a:xfrm>
            <a:custGeom>
              <a:avLst/>
              <a:gdLst>
                <a:gd name="connsiteX0" fmla="*/ 35436 w 70780"/>
                <a:gd name="connsiteY0" fmla="*/ 46728 h 90426"/>
                <a:gd name="connsiteX1" fmla="*/ 4498 w 70780"/>
                <a:gd name="connsiteY1" fmla="*/ 73534 h 90426"/>
                <a:gd name="connsiteX2" fmla="*/ 0 w 70780"/>
                <a:gd name="connsiteY2" fmla="*/ 66603 h 90426"/>
                <a:gd name="connsiteX3" fmla="*/ 36813 w 70780"/>
                <a:gd name="connsiteY3" fmla="*/ 16800 h 90426"/>
                <a:gd name="connsiteX4" fmla="*/ 4223 w 70780"/>
                <a:gd name="connsiteY4" fmla="*/ 16800 h 90426"/>
                <a:gd name="connsiteX5" fmla="*/ 4223 w 70780"/>
                <a:gd name="connsiteY5" fmla="*/ 9731 h 90426"/>
                <a:gd name="connsiteX6" fmla="*/ 45213 w 70780"/>
                <a:gd name="connsiteY6" fmla="*/ 9731 h 90426"/>
                <a:gd name="connsiteX7" fmla="*/ 35436 w 70780"/>
                <a:gd name="connsiteY7" fmla="*/ 46728 h 90426"/>
                <a:gd name="connsiteX8" fmla="*/ 70780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0 w 70780"/>
                <a:gd name="connsiteY11" fmla="*/ 0 h 90426"/>
                <a:gd name="connsiteX12" fmla="*/ 70780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28"/>
                  </a:moveTo>
                  <a:cubicBezTo>
                    <a:pt x="28918" y="57652"/>
                    <a:pt x="18590" y="66557"/>
                    <a:pt x="4498" y="73534"/>
                  </a:cubicBezTo>
                  <a:lnTo>
                    <a:pt x="0" y="66603"/>
                  </a:lnTo>
                  <a:cubicBezTo>
                    <a:pt x="22675" y="55449"/>
                    <a:pt x="34977" y="38833"/>
                    <a:pt x="36813" y="16800"/>
                  </a:cubicBezTo>
                  <a:lnTo>
                    <a:pt x="4223" y="16800"/>
                  </a:lnTo>
                  <a:lnTo>
                    <a:pt x="4223" y="9731"/>
                  </a:lnTo>
                  <a:lnTo>
                    <a:pt x="45213" y="9731"/>
                  </a:lnTo>
                  <a:cubicBezTo>
                    <a:pt x="45167" y="23502"/>
                    <a:pt x="41954" y="35849"/>
                    <a:pt x="35436" y="46728"/>
                  </a:cubicBezTo>
                  <a:close/>
                  <a:moveTo>
                    <a:pt x="70780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0" y="0"/>
                  </a:lnTo>
                  <a:lnTo>
                    <a:pt x="70780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9" name="자유형: 도형 1188">
              <a:extLst>
                <a:ext uri="{FF2B5EF4-FFF2-40B4-BE49-F238E27FC236}">
                  <a16:creationId xmlns:a16="http://schemas.microsoft.com/office/drawing/2014/main" id="{77802E3C-D938-B558-9885-629E3CEE6425}"/>
                </a:ext>
              </a:extLst>
            </p:cNvPr>
            <p:cNvSpPr/>
            <p:nvPr/>
          </p:nvSpPr>
          <p:spPr>
            <a:xfrm>
              <a:off x="2779699" y="3716769"/>
              <a:ext cx="79318" cy="77160"/>
            </a:xfrm>
            <a:custGeom>
              <a:avLst/>
              <a:gdLst>
                <a:gd name="connsiteX0" fmla="*/ 79318 w 79318"/>
                <a:gd name="connsiteY0" fmla="*/ 77161 h 77160"/>
                <a:gd name="connsiteX1" fmla="*/ 0 w 79318"/>
                <a:gd name="connsiteY1" fmla="*/ 77161 h 77160"/>
                <a:gd name="connsiteX2" fmla="*/ 0 w 79318"/>
                <a:gd name="connsiteY2" fmla="*/ 69908 h 77160"/>
                <a:gd name="connsiteX3" fmla="*/ 35574 w 79318"/>
                <a:gd name="connsiteY3" fmla="*/ 69908 h 77160"/>
                <a:gd name="connsiteX4" fmla="*/ 35574 w 79318"/>
                <a:gd name="connsiteY4" fmla="*/ 49528 h 77160"/>
                <a:gd name="connsiteX5" fmla="*/ 43607 w 79318"/>
                <a:gd name="connsiteY5" fmla="*/ 49528 h 77160"/>
                <a:gd name="connsiteX6" fmla="*/ 43607 w 79318"/>
                <a:gd name="connsiteY6" fmla="*/ 69908 h 77160"/>
                <a:gd name="connsiteX7" fmla="*/ 79318 w 79318"/>
                <a:gd name="connsiteY7" fmla="*/ 69908 h 77160"/>
                <a:gd name="connsiteX8" fmla="*/ 79318 w 79318"/>
                <a:gd name="connsiteY8" fmla="*/ 77161 h 77160"/>
                <a:gd name="connsiteX9" fmla="*/ 71790 w 79318"/>
                <a:gd name="connsiteY9" fmla="*/ 19416 h 77160"/>
                <a:gd name="connsiteX10" fmla="*/ 43698 w 79318"/>
                <a:gd name="connsiteY10" fmla="*/ 19416 h 77160"/>
                <a:gd name="connsiteX11" fmla="*/ 48013 w 79318"/>
                <a:gd name="connsiteY11" fmla="*/ 31580 h 77160"/>
                <a:gd name="connsiteX12" fmla="*/ 59259 w 79318"/>
                <a:gd name="connsiteY12" fmla="*/ 40898 h 77160"/>
                <a:gd name="connsiteX13" fmla="*/ 74912 w 79318"/>
                <a:gd name="connsiteY13" fmla="*/ 46085 h 77160"/>
                <a:gd name="connsiteX14" fmla="*/ 71698 w 79318"/>
                <a:gd name="connsiteY14" fmla="*/ 52925 h 77160"/>
                <a:gd name="connsiteX15" fmla="*/ 52190 w 79318"/>
                <a:gd name="connsiteY15" fmla="*/ 45718 h 77160"/>
                <a:gd name="connsiteX16" fmla="*/ 39613 w 79318"/>
                <a:gd name="connsiteY16" fmla="*/ 32315 h 77160"/>
                <a:gd name="connsiteX17" fmla="*/ 26944 w 79318"/>
                <a:gd name="connsiteY17" fmla="*/ 45718 h 77160"/>
                <a:gd name="connsiteX18" fmla="*/ 7574 w 79318"/>
                <a:gd name="connsiteY18" fmla="*/ 52925 h 77160"/>
                <a:gd name="connsiteX19" fmla="*/ 4269 w 79318"/>
                <a:gd name="connsiteY19" fmla="*/ 46085 h 77160"/>
                <a:gd name="connsiteX20" fmla="*/ 19921 w 79318"/>
                <a:gd name="connsiteY20" fmla="*/ 40898 h 77160"/>
                <a:gd name="connsiteX21" fmla="*/ 31167 w 79318"/>
                <a:gd name="connsiteY21" fmla="*/ 31580 h 77160"/>
                <a:gd name="connsiteX22" fmla="*/ 35482 w 79318"/>
                <a:gd name="connsiteY22" fmla="*/ 19416 h 77160"/>
                <a:gd name="connsiteX23" fmla="*/ 7390 w 79318"/>
                <a:gd name="connsiteY23" fmla="*/ 19416 h 77160"/>
                <a:gd name="connsiteX24" fmla="*/ 7390 w 79318"/>
                <a:gd name="connsiteY24" fmla="*/ 12348 h 77160"/>
                <a:gd name="connsiteX25" fmla="*/ 35574 w 79318"/>
                <a:gd name="connsiteY25" fmla="*/ 12348 h 77160"/>
                <a:gd name="connsiteX26" fmla="*/ 35574 w 79318"/>
                <a:gd name="connsiteY26" fmla="*/ 0 h 77160"/>
                <a:gd name="connsiteX27" fmla="*/ 43607 w 79318"/>
                <a:gd name="connsiteY27" fmla="*/ 0 h 77160"/>
                <a:gd name="connsiteX28" fmla="*/ 43607 w 79318"/>
                <a:gd name="connsiteY28" fmla="*/ 12348 h 77160"/>
                <a:gd name="connsiteX29" fmla="*/ 71790 w 79318"/>
                <a:gd name="connsiteY29" fmla="*/ 12348 h 77160"/>
                <a:gd name="connsiteX30" fmla="*/ 71790 w 79318"/>
                <a:gd name="connsiteY30" fmla="*/ 19416 h 7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18" h="77160">
                  <a:moveTo>
                    <a:pt x="79318" y="77161"/>
                  </a:moveTo>
                  <a:lnTo>
                    <a:pt x="0" y="77161"/>
                  </a:lnTo>
                  <a:lnTo>
                    <a:pt x="0" y="69908"/>
                  </a:lnTo>
                  <a:lnTo>
                    <a:pt x="35574" y="69908"/>
                  </a:lnTo>
                  <a:lnTo>
                    <a:pt x="35574" y="49528"/>
                  </a:lnTo>
                  <a:lnTo>
                    <a:pt x="43607" y="49528"/>
                  </a:lnTo>
                  <a:lnTo>
                    <a:pt x="43607" y="69908"/>
                  </a:lnTo>
                  <a:lnTo>
                    <a:pt x="79318" y="69908"/>
                  </a:lnTo>
                  <a:lnTo>
                    <a:pt x="79318" y="77161"/>
                  </a:lnTo>
                  <a:close/>
                  <a:moveTo>
                    <a:pt x="71790" y="19416"/>
                  </a:moveTo>
                  <a:lnTo>
                    <a:pt x="43698" y="19416"/>
                  </a:lnTo>
                  <a:cubicBezTo>
                    <a:pt x="43790" y="23823"/>
                    <a:pt x="45213" y="27862"/>
                    <a:pt x="48013" y="31580"/>
                  </a:cubicBezTo>
                  <a:cubicBezTo>
                    <a:pt x="50813" y="35298"/>
                    <a:pt x="54531" y="38374"/>
                    <a:pt x="59259" y="40898"/>
                  </a:cubicBezTo>
                  <a:cubicBezTo>
                    <a:pt x="63941" y="43377"/>
                    <a:pt x="69174" y="45121"/>
                    <a:pt x="74912" y="46085"/>
                  </a:cubicBezTo>
                  <a:lnTo>
                    <a:pt x="71698" y="52925"/>
                  </a:lnTo>
                  <a:cubicBezTo>
                    <a:pt x="64446" y="51685"/>
                    <a:pt x="57928" y="49253"/>
                    <a:pt x="52190" y="45718"/>
                  </a:cubicBezTo>
                  <a:cubicBezTo>
                    <a:pt x="46452" y="42138"/>
                    <a:pt x="42276" y="37685"/>
                    <a:pt x="39613" y="32315"/>
                  </a:cubicBezTo>
                  <a:cubicBezTo>
                    <a:pt x="36905" y="37685"/>
                    <a:pt x="32682" y="42138"/>
                    <a:pt x="26944" y="45718"/>
                  </a:cubicBezTo>
                  <a:cubicBezTo>
                    <a:pt x="21207" y="49298"/>
                    <a:pt x="14735" y="51685"/>
                    <a:pt x="7574" y="52925"/>
                  </a:cubicBezTo>
                  <a:lnTo>
                    <a:pt x="4269" y="46085"/>
                  </a:lnTo>
                  <a:cubicBezTo>
                    <a:pt x="10007" y="45121"/>
                    <a:pt x="15193" y="43423"/>
                    <a:pt x="19921" y="40898"/>
                  </a:cubicBezTo>
                  <a:cubicBezTo>
                    <a:pt x="24603" y="38420"/>
                    <a:pt x="28367" y="35298"/>
                    <a:pt x="31167" y="31580"/>
                  </a:cubicBezTo>
                  <a:cubicBezTo>
                    <a:pt x="33967" y="27862"/>
                    <a:pt x="35390" y="23823"/>
                    <a:pt x="35482" y="19416"/>
                  </a:cubicBezTo>
                  <a:lnTo>
                    <a:pt x="7390" y="19416"/>
                  </a:lnTo>
                  <a:lnTo>
                    <a:pt x="7390" y="12348"/>
                  </a:lnTo>
                  <a:lnTo>
                    <a:pt x="35574" y="12348"/>
                  </a:lnTo>
                  <a:lnTo>
                    <a:pt x="35574" y="0"/>
                  </a:lnTo>
                  <a:lnTo>
                    <a:pt x="43607" y="0"/>
                  </a:lnTo>
                  <a:lnTo>
                    <a:pt x="43607" y="12348"/>
                  </a:lnTo>
                  <a:lnTo>
                    <a:pt x="71790" y="12348"/>
                  </a:lnTo>
                  <a:lnTo>
                    <a:pt x="71790" y="194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0" name="자유형: 도형 1189">
              <a:extLst>
                <a:ext uri="{FF2B5EF4-FFF2-40B4-BE49-F238E27FC236}">
                  <a16:creationId xmlns:a16="http://schemas.microsoft.com/office/drawing/2014/main" id="{D855D64D-2DAE-F693-7ACA-ADA32A731F71}"/>
                </a:ext>
              </a:extLst>
            </p:cNvPr>
            <p:cNvSpPr/>
            <p:nvPr/>
          </p:nvSpPr>
          <p:spPr>
            <a:xfrm>
              <a:off x="2862092" y="3714841"/>
              <a:ext cx="70826" cy="90426"/>
            </a:xfrm>
            <a:custGeom>
              <a:avLst/>
              <a:gdLst>
                <a:gd name="connsiteX0" fmla="*/ 24466 w 70826"/>
                <a:gd name="connsiteY0" fmla="*/ 65502 h 90426"/>
                <a:gd name="connsiteX1" fmla="*/ 24466 w 70826"/>
                <a:gd name="connsiteY1" fmla="*/ 56230 h 90426"/>
                <a:gd name="connsiteX2" fmla="*/ 12164 w 70826"/>
                <a:gd name="connsiteY2" fmla="*/ 50813 h 90426"/>
                <a:gd name="connsiteX3" fmla="*/ 7574 w 70826"/>
                <a:gd name="connsiteY3" fmla="*/ 39567 h 90426"/>
                <a:gd name="connsiteX4" fmla="*/ 13312 w 70826"/>
                <a:gd name="connsiteY4" fmla="*/ 27357 h 90426"/>
                <a:gd name="connsiteX5" fmla="*/ 28413 w 70826"/>
                <a:gd name="connsiteY5" fmla="*/ 22721 h 90426"/>
                <a:gd name="connsiteX6" fmla="*/ 43653 w 70826"/>
                <a:gd name="connsiteY6" fmla="*/ 27357 h 90426"/>
                <a:gd name="connsiteX7" fmla="*/ 49436 w 70826"/>
                <a:gd name="connsiteY7" fmla="*/ 39567 h 90426"/>
                <a:gd name="connsiteX8" fmla="*/ 44846 w 70826"/>
                <a:gd name="connsiteY8" fmla="*/ 50767 h 90426"/>
                <a:gd name="connsiteX9" fmla="*/ 32544 w 70826"/>
                <a:gd name="connsiteY9" fmla="*/ 56230 h 90426"/>
                <a:gd name="connsiteX10" fmla="*/ 32544 w 70826"/>
                <a:gd name="connsiteY10" fmla="*/ 65134 h 90426"/>
                <a:gd name="connsiteX11" fmla="*/ 57102 w 70826"/>
                <a:gd name="connsiteY11" fmla="*/ 63023 h 90426"/>
                <a:gd name="connsiteX12" fmla="*/ 57744 w 70826"/>
                <a:gd name="connsiteY12" fmla="*/ 69633 h 90426"/>
                <a:gd name="connsiteX13" fmla="*/ 30846 w 70826"/>
                <a:gd name="connsiteY13" fmla="*/ 72571 h 90426"/>
                <a:gd name="connsiteX14" fmla="*/ 1193 w 70826"/>
                <a:gd name="connsiteY14" fmla="*/ 73305 h 90426"/>
                <a:gd name="connsiteX15" fmla="*/ 0 w 70826"/>
                <a:gd name="connsiteY15" fmla="*/ 65823 h 90426"/>
                <a:gd name="connsiteX16" fmla="*/ 24466 w 70826"/>
                <a:gd name="connsiteY16" fmla="*/ 65502 h 90426"/>
                <a:gd name="connsiteX17" fmla="*/ 55082 w 70826"/>
                <a:gd name="connsiteY17" fmla="*/ 18131 h 90426"/>
                <a:gd name="connsiteX18" fmla="*/ 1882 w 70826"/>
                <a:gd name="connsiteY18" fmla="*/ 18131 h 90426"/>
                <a:gd name="connsiteX19" fmla="*/ 1882 w 70826"/>
                <a:gd name="connsiteY19" fmla="*/ 10970 h 90426"/>
                <a:gd name="connsiteX20" fmla="*/ 24466 w 70826"/>
                <a:gd name="connsiteY20" fmla="*/ 10970 h 90426"/>
                <a:gd name="connsiteX21" fmla="*/ 24466 w 70826"/>
                <a:gd name="connsiteY21" fmla="*/ 46 h 90426"/>
                <a:gd name="connsiteX22" fmla="*/ 32636 w 70826"/>
                <a:gd name="connsiteY22" fmla="*/ 46 h 90426"/>
                <a:gd name="connsiteX23" fmla="*/ 32636 w 70826"/>
                <a:gd name="connsiteY23" fmla="*/ 10970 h 90426"/>
                <a:gd name="connsiteX24" fmla="*/ 55128 w 70826"/>
                <a:gd name="connsiteY24" fmla="*/ 10970 h 90426"/>
                <a:gd name="connsiteX25" fmla="*/ 55128 w 70826"/>
                <a:gd name="connsiteY25" fmla="*/ 18131 h 90426"/>
                <a:gd name="connsiteX26" fmla="*/ 18866 w 70826"/>
                <a:gd name="connsiteY26" fmla="*/ 32452 h 90426"/>
                <a:gd name="connsiteX27" fmla="*/ 15193 w 70826"/>
                <a:gd name="connsiteY27" fmla="*/ 39613 h 90426"/>
                <a:gd name="connsiteX28" fmla="*/ 18866 w 70826"/>
                <a:gd name="connsiteY28" fmla="*/ 46820 h 90426"/>
                <a:gd name="connsiteX29" fmla="*/ 28413 w 70826"/>
                <a:gd name="connsiteY29" fmla="*/ 49620 h 90426"/>
                <a:gd name="connsiteX30" fmla="*/ 38098 w 70826"/>
                <a:gd name="connsiteY30" fmla="*/ 46866 h 90426"/>
                <a:gd name="connsiteX31" fmla="*/ 41725 w 70826"/>
                <a:gd name="connsiteY31" fmla="*/ 39613 h 90426"/>
                <a:gd name="connsiteX32" fmla="*/ 38052 w 70826"/>
                <a:gd name="connsiteY32" fmla="*/ 32452 h 90426"/>
                <a:gd name="connsiteX33" fmla="*/ 28413 w 70826"/>
                <a:gd name="connsiteY33" fmla="*/ 29698 h 90426"/>
                <a:gd name="connsiteX34" fmla="*/ 18866 w 70826"/>
                <a:gd name="connsiteY34" fmla="*/ 32452 h 90426"/>
                <a:gd name="connsiteX35" fmla="*/ 70826 w 70826"/>
                <a:gd name="connsiteY35" fmla="*/ 90426 h 90426"/>
                <a:gd name="connsiteX36" fmla="*/ 62656 w 70826"/>
                <a:gd name="connsiteY36" fmla="*/ 90426 h 90426"/>
                <a:gd name="connsiteX37" fmla="*/ 62656 w 70826"/>
                <a:gd name="connsiteY37" fmla="*/ 0 h 90426"/>
                <a:gd name="connsiteX38" fmla="*/ 70826 w 70826"/>
                <a:gd name="connsiteY38" fmla="*/ 0 h 90426"/>
                <a:gd name="connsiteX39" fmla="*/ 70826 w 70826"/>
                <a:gd name="connsiteY39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0826" h="90426">
                  <a:moveTo>
                    <a:pt x="24466" y="65502"/>
                  </a:moveTo>
                  <a:lnTo>
                    <a:pt x="24466" y="56230"/>
                  </a:lnTo>
                  <a:cubicBezTo>
                    <a:pt x="19325" y="55587"/>
                    <a:pt x="15239" y="53751"/>
                    <a:pt x="12164" y="50813"/>
                  </a:cubicBezTo>
                  <a:cubicBezTo>
                    <a:pt x="9134" y="47875"/>
                    <a:pt x="7574" y="44111"/>
                    <a:pt x="7574" y="39567"/>
                  </a:cubicBezTo>
                  <a:cubicBezTo>
                    <a:pt x="7574" y="34518"/>
                    <a:pt x="9502" y="30433"/>
                    <a:pt x="13312" y="27357"/>
                  </a:cubicBezTo>
                  <a:cubicBezTo>
                    <a:pt x="17121" y="24282"/>
                    <a:pt x="22171" y="22721"/>
                    <a:pt x="28413" y="22721"/>
                  </a:cubicBezTo>
                  <a:cubicBezTo>
                    <a:pt x="34748" y="22721"/>
                    <a:pt x="39797" y="24282"/>
                    <a:pt x="43653" y="27357"/>
                  </a:cubicBezTo>
                  <a:cubicBezTo>
                    <a:pt x="47508" y="30433"/>
                    <a:pt x="49436" y="34518"/>
                    <a:pt x="49436" y="39567"/>
                  </a:cubicBezTo>
                  <a:cubicBezTo>
                    <a:pt x="49436" y="44065"/>
                    <a:pt x="47921" y="47784"/>
                    <a:pt x="44846" y="50767"/>
                  </a:cubicBezTo>
                  <a:cubicBezTo>
                    <a:pt x="41816" y="53751"/>
                    <a:pt x="37685" y="55541"/>
                    <a:pt x="32544" y="56230"/>
                  </a:cubicBezTo>
                  <a:lnTo>
                    <a:pt x="32544" y="65134"/>
                  </a:lnTo>
                  <a:cubicBezTo>
                    <a:pt x="41449" y="64767"/>
                    <a:pt x="49620" y="64079"/>
                    <a:pt x="57102" y="63023"/>
                  </a:cubicBezTo>
                  <a:lnTo>
                    <a:pt x="57744" y="69633"/>
                  </a:lnTo>
                  <a:cubicBezTo>
                    <a:pt x="49069" y="71102"/>
                    <a:pt x="40118" y="72066"/>
                    <a:pt x="30846" y="72571"/>
                  </a:cubicBezTo>
                  <a:cubicBezTo>
                    <a:pt x="21574" y="73029"/>
                    <a:pt x="11705" y="73305"/>
                    <a:pt x="1193" y="73305"/>
                  </a:cubicBezTo>
                  <a:lnTo>
                    <a:pt x="0" y="65823"/>
                  </a:lnTo>
                  <a:cubicBezTo>
                    <a:pt x="7665" y="65869"/>
                    <a:pt x="15790" y="65731"/>
                    <a:pt x="24466" y="65502"/>
                  </a:cubicBezTo>
                  <a:close/>
                  <a:moveTo>
                    <a:pt x="55082" y="18131"/>
                  </a:moveTo>
                  <a:lnTo>
                    <a:pt x="1882" y="18131"/>
                  </a:lnTo>
                  <a:lnTo>
                    <a:pt x="1882" y="10970"/>
                  </a:lnTo>
                  <a:lnTo>
                    <a:pt x="24466" y="10970"/>
                  </a:lnTo>
                  <a:lnTo>
                    <a:pt x="24466" y="46"/>
                  </a:lnTo>
                  <a:lnTo>
                    <a:pt x="32636" y="46"/>
                  </a:lnTo>
                  <a:lnTo>
                    <a:pt x="32636" y="10970"/>
                  </a:lnTo>
                  <a:lnTo>
                    <a:pt x="55128" y="10970"/>
                  </a:lnTo>
                  <a:lnTo>
                    <a:pt x="55128" y="18131"/>
                  </a:lnTo>
                  <a:close/>
                  <a:moveTo>
                    <a:pt x="18866" y="32452"/>
                  </a:moveTo>
                  <a:cubicBezTo>
                    <a:pt x="16387" y="34288"/>
                    <a:pt x="15193" y="36675"/>
                    <a:pt x="15193" y="39613"/>
                  </a:cubicBezTo>
                  <a:cubicBezTo>
                    <a:pt x="15193" y="42551"/>
                    <a:pt x="16433" y="44938"/>
                    <a:pt x="18866" y="46820"/>
                  </a:cubicBezTo>
                  <a:cubicBezTo>
                    <a:pt x="21344" y="48702"/>
                    <a:pt x="24512" y="49620"/>
                    <a:pt x="28413" y="49620"/>
                  </a:cubicBezTo>
                  <a:cubicBezTo>
                    <a:pt x="32453" y="49620"/>
                    <a:pt x="35666" y="48702"/>
                    <a:pt x="38098" y="46866"/>
                  </a:cubicBezTo>
                  <a:cubicBezTo>
                    <a:pt x="40531" y="45030"/>
                    <a:pt x="41725" y="42597"/>
                    <a:pt x="41725" y="39613"/>
                  </a:cubicBezTo>
                  <a:cubicBezTo>
                    <a:pt x="41725" y="36675"/>
                    <a:pt x="40485" y="34288"/>
                    <a:pt x="38052" y="32452"/>
                  </a:cubicBezTo>
                  <a:cubicBezTo>
                    <a:pt x="35574" y="30616"/>
                    <a:pt x="32361" y="29698"/>
                    <a:pt x="28413" y="29698"/>
                  </a:cubicBezTo>
                  <a:cubicBezTo>
                    <a:pt x="24512" y="29698"/>
                    <a:pt x="21344" y="30616"/>
                    <a:pt x="18866" y="32452"/>
                  </a:cubicBezTo>
                  <a:close/>
                  <a:moveTo>
                    <a:pt x="70826" y="90426"/>
                  </a:moveTo>
                  <a:lnTo>
                    <a:pt x="62656" y="9042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1" name="자유형: 도형 1190">
              <a:extLst>
                <a:ext uri="{FF2B5EF4-FFF2-40B4-BE49-F238E27FC236}">
                  <a16:creationId xmlns:a16="http://schemas.microsoft.com/office/drawing/2014/main" id="{B91FD055-E57C-C2EA-CCB0-304925A9963D}"/>
                </a:ext>
              </a:extLst>
            </p:cNvPr>
            <p:cNvSpPr/>
            <p:nvPr/>
          </p:nvSpPr>
          <p:spPr>
            <a:xfrm>
              <a:off x="2943843" y="3721451"/>
              <a:ext cx="79318" cy="72662"/>
            </a:xfrm>
            <a:custGeom>
              <a:avLst/>
              <a:gdLst>
                <a:gd name="connsiteX0" fmla="*/ 79318 w 79318"/>
                <a:gd name="connsiteY0" fmla="*/ 72662 h 72662"/>
                <a:gd name="connsiteX1" fmla="*/ 0 w 79318"/>
                <a:gd name="connsiteY1" fmla="*/ 72662 h 72662"/>
                <a:gd name="connsiteX2" fmla="*/ 0 w 79318"/>
                <a:gd name="connsiteY2" fmla="*/ 65272 h 72662"/>
                <a:gd name="connsiteX3" fmla="*/ 35482 w 79318"/>
                <a:gd name="connsiteY3" fmla="*/ 65272 h 72662"/>
                <a:gd name="connsiteX4" fmla="*/ 35482 w 79318"/>
                <a:gd name="connsiteY4" fmla="*/ 48977 h 72662"/>
                <a:gd name="connsiteX5" fmla="*/ 9915 w 79318"/>
                <a:gd name="connsiteY5" fmla="*/ 48977 h 72662"/>
                <a:gd name="connsiteX6" fmla="*/ 9915 w 79318"/>
                <a:gd name="connsiteY6" fmla="*/ 20793 h 72662"/>
                <a:gd name="connsiteX7" fmla="*/ 61370 w 79318"/>
                <a:gd name="connsiteY7" fmla="*/ 20793 h 72662"/>
                <a:gd name="connsiteX8" fmla="*/ 61370 w 79318"/>
                <a:gd name="connsiteY8" fmla="*/ 7253 h 72662"/>
                <a:gd name="connsiteX9" fmla="*/ 9823 w 79318"/>
                <a:gd name="connsiteY9" fmla="*/ 7253 h 72662"/>
                <a:gd name="connsiteX10" fmla="*/ 9823 w 79318"/>
                <a:gd name="connsiteY10" fmla="*/ 0 h 72662"/>
                <a:gd name="connsiteX11" fmla="*/ 69541 w 79318"/>
                <a:gd name="connsiteY11" fmla="*/ 0 h 72662"/>
                <a:gd name="connsiteX12" fmla="*/ 69541 w 79318"/>
                <a:gd name="connsiteY12" fmla="*/ 27771 h 72662"/>
                <a:gd name="connsiteX13" fmla="*/ 18085 w 79318"/>
                <a:gd name="connsiteY13" fmla="*/ 27771 h 72662"/>
                <a:gd name="connsiteX14" fmla="*/ 18085 w 79318"/>
                <a:gd name="connsiteY14" fmla="*/ 41862 h 72662"/>
                <a:gd name="connsiteX15" fmla="*/ 71515 w 79318"/>
                <a:gd name="connsiteY15" fmla="*/ 41862 h 72662"/>
                <a:gd name="connsiteX16" fmla="*/ 71515 w 79318"/>
                <a:gd name="connsiteY16" fmla="*/ 49023 h 72662"/>
                <a:gd name="connsiteX17" fmla="*/ 43515 w 79318"/>
                <a:gd name="connsiteY17" fmla="*/ 49023 h 72662"/>
                <a:gd name="connsiteX18" fmla="*/ 43515 w 79318"/>
                <a:gd name="connsiteY18" fmla="*/ 65318 h 72662"/>
                <a:gd name="connsiteX19" fmla="*/ 79318 w 79318"/>
                <a:gd name="connsiteY19" fmla="*/ 65318 h 72662"/>
                <a:gd name="connsiteX20" fmla="*/ 79318 w 79318"/>
                <a:gd name="connsiteY20" fmla="*/ 72662 h 72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72662">
                  <a:moveTo>
                    <a:pt x="79318" y="72662"/>
                  </a:moveTo>
                  <a:lnTo>
                    <a:pt x="0" y="72662"/>
                  </a:lnTo>
                  <a:lnTo>
                    <a:pt x="0" y="65272"/>
                  </a:lnTo>
                  <a:lnTo>
                    <a:pt x="35482" y="65272"/>
                  </a:lnTo>
                  <a:lnTo>
                    <a:pt x="35482" y="48977"/>
                  </a:lnTo>
                  <a:lnTo>
                    <a:pt x="9915" y="48977"/>
                  </a:lnTo>
                  <a:lnTo>
                    <a:pt x="9915" y="20793"/>
                  </a:lnTo>
                  <a:lnTo>
                    <a:pt x="61370" y="20793"/>
                  </a:lnTo>
                  <a:lnTo>
                    <a:pt x="61370" y="7253"/>
                  </a:lnTo>
                  <a:lnTo>
                    <a:pt x="9823" y="7253"/>
                  </a:lnTo>
                  <a:lnTo>
                    <a:pt x="9823" y="0"/>
                  </a:lnTo>
                  <a:lnTo>
                    <a:pt x="69541" y="0"/>
                  </a:lnTo>
                  <a:lnTo>
                    <a:pt x="69541" y="27771"/>
                  </a:lnTo>
                  <a:lnTo>
                    <a:pt x="18085" y="27771"/>
                  </a:lnTo>
                  <a:lnTo>
                    <a:pt x="18085" y="41862"/>
                  </a:lnTo>
                  <a:lnTo>
                    <a:pt x="71515" y="41862"/>
                  </a:lnTo>
                  <a:lnTo>
                    <a:pt x="71515" y="49023"/>
                  </a:lnTo>
                  <a:lnTo>
                    <a:pt x="43515" y="49023"/>
                  </a:lnTo>
                  <a:lnTo>
                    <a:pt x="43515" y="65318"/>
                  </a:lnTo>
                  <a:lnTo>
                    <a:pt x="79318" y="65318"/>
                  </a:lnTo>
                  <a:lnTo>
                    <a:pt x="79318" y="726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2" name="자유형: 도형 1191">
              <a:extLst>
                <a:ext uri="{FF2B5EF4-FFF2-40B4-BE49-F238E27FC236}">
                  <a16:creationId xmlns:a16="http://schemas.microsoft.com/office/drawing/2014/main" id="{E28EA443-23E6-4E89-1B1E-2C783AB18577}"/>
                </a:ext>
              </a:extLst>
            </p:cNvPr>
            <p:cNvSpPr/>
            <p:nvPr/>
          </p:nvSpPr>
          <p:spPr>
            <a:xfrm>
              <a:off x="3026191" y="3714795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7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2" y="44066"/>
                    <a:pt x="4407" y="45902"/>
                  </a:cubicBezTo>
                  <a:lnTo>
                    <a:pt x="0" y="39200"/>
                  </a:lnTo>
                  <a:cubicBezTo>
                    <a:pt x="6702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0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3" name="자유형: 도형 1192">
              <a:extLst>
                <a:ext uri="{FF2B5EF4-FFF2-40B4-BE49-F238E27FC236}">
                  <a16:creationId xmlns:a16="http://schemas.microsoft.com/office/drawing/2014/main" id="{7DC22E61-985D-9F2D-A408-15F3EB18AB52}"/>
                </a:ext>
              </a:extLst>
            </p:cNvPr>
            <p:cNvSpPr/>
            <p:nvPr/>
          </p:nvSpPr>
          <p:spPr>
            <a:xfrm>
              <a:off x="3107942" y="3714015"/>
              <a:ext cx="71973" cy="90013"/>
            </a:xfrm>
            <a:custGeom>
              <a:avLst/>
              <a:gdLst>
                <a:gd name="connsiteX0" fmla="*/ 50584 w 71973"/>
                <a:gd name="connsiteY0" fmla="*/ 17305 h 90013"/>
                <a:gd name="connsiteX1" fmla="*/ 0 w 71973"/>
                <a:gd name="connsiteY1" fmla="*/ 17305 h 90013"/>
                <a:gd name="connsiteX2" fmla="*/ 0 w 71973"/>
                <a:gd name="connsiteY2" fmla="*/ 10144 h 90013"/>
                <a:gd name="connsiteX3" fmla="*/ 21390 w 71973"/>
                <a:gd name="connsiteY3" fmla="*/ 10144 h 90013"/>
                <a:gd name="connsiteX4" fmla="*/ 21390 w 71973"/>
                <a:gd name="connsiteY4" fmla="*/ 0 h 90013"/>
                <a:gd name="connsiteX5" fmla="*/ 29561 w 71973"/>
                <a:gd name="connsiteY5" fmla="*/ 0 h 90013"/>
                <a:gd name="connsiteX6" fmla="*/ 29561 w 71973"/>
                <a:gd name="connsiteY6" fmla="*/ 10144 h 90013"/>
                <a:gd name="connsiteX7" fmla="*/ 50584 w 71973"/>
                <a:gd name="connsiteY7" fmla="*/ 10144 h 90013"/>
                <a:gd name="connsiteX8" fmla="*/ 50584 w 71973"/>
                <a:gd name="connsiteY8" fmla="*/ 17305 h 90013"/>
                <a:gd name="connsiteX9" fmla="*/ 39889 w 71973"/>
                <a:gd name="connsiteY9" fmla="*/ 26026 h 90013"/>
                <a:gd name="connsiteX10" fmla="*/ 45488 w 71973"/>
                <a:gd name="connsiteY10" fmla="*/ 37823 h 90013"/>
                <a:gd name="connsiteX11" fmla="*/ 39889 w 71973"/>
                <a:gd name="connsiteY11" fmla="*/ 49574 h 90013"/>
                <a:gd name="connsiteX12" fmla="*/ 25475 w 71973"/>
                <a:gd name="connsiteY12" fmla="*/ 54026 h 90013"/>
                <a:gd name="connsiteX13" fmla="*/ 10971 w 71973"/>
                <a:gd name="connsiteY13" fmla="*/ 49574 h 90013"/>
                <a:gd name="connsiteX14" fmla="*/ 5279 w 71973"/>
                <a:gd name="connsiteY14" fmla="*/ 37823 h 90013"/>
                <a:gd name="connsiteX15" fmla="*/ 7849 w 71973"/>
                <a:gd name="connsiteY15" fmla="*/ 29331 h 90013"/>
                <a:gd name="connsiteX16" fmla="*/ 15010 w 71973"/>
                <a:gd name="connsiteY16" fmla="*/ 23548 h 90013"/>
                <a:gd name="connsiteX17" fmla="*/ 25429 w 71973"/>
                <a:gd name="connsiteY17" fmla="*/ 21528 h 90013"/>
                <a:gd name="connsiteX18" fmla="*/ 39889 w 71973"/>
                <a:gd name="connsiteY18" fmla="*/ 26026 h 90013"/>
                <a:gd name="connsiteX19" fmla="*/ 16433 w 71973"/>
                <a:gd name="connsiteY19" fmla="*/ 30984 h 90013"/>
                <a:gd name="connsiteX20" fmla="*/ 13036 w 71973"/>
                <a:gd name="connsiteY20" fmla="*/ 37823 h 90013"/>
                <a:gd name="connsiteX21" fmla="*/ 16433 w 71973"/>
                <a:gd name="connsiteY21" fmla="*/ 44616 h 90013"/>
                <a:gd name="connsiteX22" fmla="*/ 25475 w 71973"/>
                <a:gd name="connsiteY22" fmla="*/ 47187 h 90013"/>
                <a:gd name="connsiteX23" fmla="*/ 34289 w 71973"/>
                <a:gd name="connsiteY23" fmla="*/ 44616 h 90013"/>
                <a:gd name="connsiteX24" fmla="*/ 37685 w 71973"/>
                <a:gd name="connsiteY24" fmla="*/ 37823 h 90013"/>
                <a:gd name="connsiteX25" fmla="*/ 34289 w 71973"/>
                <a:gd name="connsiteY25" fmla="*/ 30984 h 90013"/>
                <a:gd name="connsiteX26" fmla="*/ 25475 w 71973"/>
                <a:gd name="connsiteY26" fmla="*/ 28321 h 90013"/>
                <a:gd name="connsiteX27" fmla="*/ 16433 w 71973"/>
                <a:gd name="connsiteY27" fmla="*/ 30984 h 90013"/>
                <a:gd name="connsiteX28" fmla="*/ 71974 w 71973"/>
                <a:gd name="connsiteY28" fmla="*/ 90013 h 90013"/>
                <a:gd name="connsiteX29" fmla="*/ 15102 w 71973"/>
                <a:gd name="connsiteY29" fmla="*/ 90013 h 90013"/>
                <a:gd name="connsiteX30" fmla="*/ 15102 w 71973"/>
                <a:gd name="connsiteY30" fmla="*/ 60039 h 90013"/>
                <a:gd name="connsiteX31" fmla="*/ 71928 w 71973"/>
                <a:gd name="connsiteY31" fmla="*/ 60039 h 90013"/>
                <a:gd name="connsiteX32" fmla="*/ 71928 w 71973"/>
                <a:gd name="connsiteY32" fmla="*/ 90013 h 90013"/>
                <a:gd name="connsiteX33" fmla="*/ 23272 w 71973"/>
                <a:gd name="connsiteY33" fmla="*/ 82761 h 90013"/>
                <a:gd name="connsiteX34" fmla="*/ 63941 w 71973"/>
                <a:gd name="connsiteY34" fmla="*/ 82761 h 90013"/>
                <a:gd name="connsiteX35" fmla="*/ 63941 w 71973"/>
                <a:gd name="connsiteY35" fmla="*/ 67246 h 90013"/>
                <a:gd name="connsiteX36" fmla="*/ 23272 w 71973"/>
                <a:gd name="connsiteY36" fmla="*/ 67246 h 90013"/>
                <a:gd name="connsiteX37" fmla="*/ 23272 w 71973"/>
                <a:gd name="connsiteY37" fmla="*/ 82761 h 90013"/>
                <a:gd name="connsiteX38" fmla="*/ 71974 w 71973"/>
                <a:gd name="connsiteY38" fmla="*/ 55633 h 90013"/>
                <a:gd name="connsiteX39" fmla="*/ 63712 w 71973"/>
                <a:gd name="connsiteY39" fmla="*/ 55633 h 90013"/>
                <a:gd name="connsiteX40" fmla="*/ 63712 w 71973"/>
                <a:gd name="connsiteY40" fmla="*/ 35482 h 90013"/>
                <a:gd name="connsiteX41" fmla="*/ 49298 w 71973"/>
                <a:gd name="connsiteY41" fmla="*/ 35482 h 90013"/>
                <a:gd name="connsiteX42" fmla="*/ 49298 w 71973"/>
                <a:gd name="connsiteY42" fmla="*/ 28092 h 90013"/>
                <a:gd name="connsiteX43" fmla="*/ 63712 w 71973"/>
                <a:gd name="connsiteY43" fmla="*/ 28092 h 90013"/>
                <a:gd name="connsiteX44" fmla="*/ 63712 w 71973"/>
                <a:gd name="connsiteY44" fmla="*/ 780 h 90013"/>
                <a:gd name="connsiteX45" fmla="*/ 71974 w 71973"/>
                <a:gd name="connsiteY45" fmla="*/ 780 h 90013"/>
                <a:gd name="connsiteX46" fmla="*/ 71974 w 71973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3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1" y="0"/>
                  </a:lnTo>
                  <a:lnTo>
                    <a:pt x="29561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9" y="26026"/>
                  </a:moveTo>
                  <a:cubicBezTo>
                    <a:pt x="43653" y="29056"/>
                    <a:pt x="45488" y="32957"/>
                    <a:pt x="45488" y="37823"/>
                  </a:cubicBezTo>
                  <a:cubicBezTo>
                    <a:pt x="45488" y="42689"/>
                    <a:pt x="43607" y="46590"/>
                    <a:pt x="39889" y="49574"/>
                  </a:cubicBezTo>
                  <a:cubicBezTo>
                    <a:pt x="36125" y="52557"/>
                    <a:pt x="31351" y="54026"/>
                    <a:pt x="25475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7" y="46590"/>
                    <a:pt x="5279" y="42689"/>
                    <a:pt x="5279" y="37823"/>
                  </a:cubicBezTo>
                  <a:cubicBezTo>
                    <a:pt x="5279" y="34656"/>
                    <a:pt x="6151" y="31856"/>
                    <a:pt x="7849" y="29331"/>
                  </a:cubicBezTo>
                  <a:cubicBezTo>
                    <a:pt x="9594" y="26852"/>
                    <a:pt x="11980" y="24925"/>
                    <a:pt x="15010" y="23548"/>
                  </a:cubicBezTo>
                  <a:cubicBezTo>
                    <a:pt x="18039" y="22171"/>
                    <a:pt x="21528" y="21528"/>
                    <a:pt x="25429" y="21528"/>
                  </a:cubicBezTo>
                  <a:cubicBezTo>
                    <a:pt x="31351" y="21528"/>
                    <a:pt x="36171" y="22997"/>
                    <a:pt x="39889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4" y="42872"/>
                    <a:pt x="16433" y="44616"/>
                  </a:cubicBezTo>
                  <a:cubicBezTo>
                    <a:pt x="18728" y="46361"/>
                    <a:pt x="21711" y="47187"/>
                    <a:pt x="25475" y="47187"/>
                  </a:cubicBezTo>
                  <a:cubicBezTo>
                    <a:pt x="29056" y="47187"/>
                    <a:pt x="31994" y="46315"/>
                    <a:pt x="34289" y="44616"/>
                  </a:cubicBezTo>
                  <a:cubicBezTo>
                    <a:pt x="36584" y="42872"/>
                    <a:pt x="37685" y="40623"/>
                    <a:pt x="37685" y="37823"/>
                  </a:cubicBezTo>
                  <a:cubicBezTo>
                    <a:pt x="37685" y="35023"/>
                    <a:pt x="36538" y="32774"/>
                    <a:pt x="34289" y="30984"/>
                  </a:cubicBezTo>
                  <a:cubicBezTo>
                    <a:pt x="31994" y="29239"/>
                    <a:pt x="29056" y="28321"/>
                    <a:pt x="25475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4" y="90013"/>
                  </a:moveTo>
                  <a:lnTo>
                    <a:pt x="15102" y="90013"/>
                  </a:lnTo>
                  <a:lnTo>
                    <a:pt x="15102" y="60039"/>
                  </a:lnTo>
                  <a:lnTo>
                    <a:pt x="71928" y="60039"/>
                  </a:lnTo>
                  <a:lnTo>
                    <a:pt x="71928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4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4" y="780"/>
                  </a:lnTo>
                  <a:lnTo>
                    <a:pt x="71974" y="5563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4" name="자유형: 도형 1193">
              <a:extLst>
                <a:ext uri="{FF2B5EF4-FFF2-40B4-BE49-F238E27FC236}">
                  <a16:creationId xmlns:a16="http://schemas.microsoft.com/office/drawing/2014/main" id="{E1111110-8673-FDE5-B5F1-6AB489843A20}"/>
                </a:ext>
              </a:extLst>
            </p:cNvPr>
            <p:cNvSpPr/>
            <p:nvPr/>
          </p:nvSpPr>
          <p:spPr>
            <a:xfrm>
              <a:off x="3202820" y="3720762"/>
              <a:ext cx="23364" cy="78308"/>
            </a:xfrm>
            <a:custGeom>
              <a:avLst/>
              <a:gdLst>
                <a:gd name="connsiteX0" fmla="*/ 14872 w 23364"/>
                <a:gd name="connsiteY0" fmla="*/ 11016 h 78308"/>
                <a:gd name="connsiteX1" fmla="*/ 0 w 23364"/>
                <a:gd name="connsiteY1" fmla="*/ 19371 h 78308"/>
                <a:gd name="connsiteX2" fmla="*/ 0 w 23364"/>
                <a:gd name="connsiteY2" fmla="*/ 11016 h 78308"/>
                <a:gd name="connsiteX3" fmla="*/ 19049 w 23364"/>
                <a:gd name="connsiteY3" fmla="*/ 0 h 78308"/>
                <a:gd name="connsiteX4" fmla="*/ 23364 w 23364"/>
                <a:gd name="connsiteY4" fmla="*/ 0 h 78308"/>
                <a:gd name="connsiteX5" fmla="*/ 23364 w 23364"/>
                <a:gd name="connsiteY5" fmla="*/ 78308 h 78308"/>
                <a:gd name="connsiteX6" fmla="*/ 14872 w 23364"/>
                <a:gd name="connsiteY6" fmla="*/ 78308 h 78308"/>
                <a:gd name="connsiteX7" fmla="*/ 14872 w 23364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4" h="78308">
                  <a:moveTo>
                    <a:pt x="14872" y="11016"/>
                  </a:moveTo>
                  <a:lnTo>
                    <a:pt x="0" y="19371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5" name="자유형: 도형 1194">
              <a:extLst>
                <a:ext uri="{FF2B5EF4-FFF2-40B4-BE49-F238E27FC236}">
                  <a16:creationId xmlns:a16="http://schemas.microsoft.com/office/drawing/2014/main" id="{DD82BC72-3801-34E4-C7F6-E4BC3D88BA7D}"/>
                </a:ext>
              </a:extLst>
            </p:cNvPr>
            <p:cNvSpPr/>
            <p:nvPr/>
          </p:nvSpPr>
          <p:spPr>
            <a:xfrm>
              <a:off x="2685370" y="3841667"/>
              <a:ext cx="24558" cy="102773"/>
            </a:xfrm>
            <a:custGeom>
              <a:avLst/>
              <a:gdLst>
                <a:gd name="connsiteX0" fmla="*/ 5601 w 24558"/>
                <a:gd name="connsiteY0" fmla="*/ 20748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5 h 102773"/>
                <a:gd name="connsiteX10" fmla="*/ 5601 w 24558"/>
                <a:gd name="connsiteY10" fmla="*/ 20748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8"/>
                  </a:moveTo>
                  <a:cubicBezTo>
                    <a:pt x="9365" y="11889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5"/>
                  </a:cubicBezTo>
                  <a:cubicBezTo>
                    <a:pt x="-45" y="39705"/>
                    <a:pt x="1837" y="29607"/>
                    <a:pt x="5601" y="20748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6" name="자유형: 도형 1195">
              <a:extLst>
                <a:ext uri="{FF2B5EF4-FFF2-40B4-BE49-F238E27FC236}">
                  <a16:creationId xmlns:a16="http://schemas.microsoft.com/office/drawing/2014/main" id="{73F2EC42-1A48-A0D4-2CC4-DFAF2DADF2E7}"/>
                </a:ext>
              </a:extLst>
            </p:cNvPr>
            <p:cNvSpPr/>
            <p:nvPr/>
          </p:nvSpPr>
          <p:spPr>
            <a:xfrm>
              <a:off x="2718328" y="3847956"/>
              <a:ext cx="70780" cy="90426"/>
            </a:xfrm>
            <a:custGeom>
              <a:avLst/>
              <a:gdLst>
                <a:gd name="connsiteX0" fmla="*/ 35436 w 70780"/>
                <a:gd name="connsiteY0" fmla="*/ 46728 h 90426"/>
                <a:gd name="connsiteX1" fmla="*/ 4498 w 70780"/>
                <a:gd name="connsiteY1" fmla="*/ 73534 h 90426"/>
                <a:gd name="connsiteX2" fmla="*/ 0 w 70780"/>
                <a:gd name="connsiteY2" fmla="*/ 66603 h 90426"/>
                <a:gd name="connsiteX3" fmla="*/ 36813 w 70780"/>
                <a:gd name="connsiteY3" fmla="*/ 16800 h 90426"/>
                <a:gd name="connsiteX4" fmla="*/ 4223 w 70780"/>
                <a:gd name="connsiteY4" fmla="*/ 16800 h 90426"/>
                <a:gd name="connsiteX5" fmla="*/ 4223 w 70780"/>
                <a:gd name="connsiteY5" fmla="*/ 9731 h 90426"/>
                <a:gd name="connsiteX6" fmla="*/ 45213 w 70780"/>
                <a:gd name="connsiteY6" fmla="*/ 9731 h 90426"/>
                <a:gd name="connsiteX7" fmla="*/ 35436 w 70780"/>
                <a:gd name="connsiteY7" fmla="*/ 46728 h 90426"/>
                <a:gd name="connsiteX8" fmla="*/ 70780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0 w 70780"/>
                <a:gd name="connsiteY11" fmla="*/ 0 h 90426"/>
                <a:gd name="connsiteX12" fmla="*/ 70780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28"/>
                  </a:moveTo>
                  <a:cubicBezTo>
                    <a:pt x="28918" y="57652"/>
                    <a:pt x="18590" y="66557"/>
                    <a:pt x="4498" y="73534"/>
                  </a:cubicBezTo>
                  <a:lnTo>
                    <a:pt x="0" y="66603"/>
                  </a:lnTo>
                  <a:cubicBezTo>
                    <a:pt x="22675" y="55449"/>
                    <a:pt x="34977" y="38833"/>
                    <a:pt x="36813" y="16800"/>
                  </a:cubicBezTo>
                  <a:lnTo>
                    <a:pt x="4223" y="16800"/>
                  </a:lnTo>
                  <a:lnTo>
                    <a:pt x="4223" y="9731"/>
                  </a:lnTo>
                  <a:lnTo>
                    <a:pt x="45213" y="9731"/>
                  </a:lnTo>
                  <a:cubicBezTo>
                    <a:pt x="45167" y="23502"/>
                    <a:pt x="41954" y="35849"/>
                    <a:pt x="35436" y="46728"/>
                  </a:cubicBezTo>
                  <a:close/>
                  <a:moveTo>
                    <a:pt x="70780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0" y="0"/>
                  </a:lnTo>
                  <a:lnTo>
                    <a:pt x="70780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7" name="자유형: 도형 1196">
              <a:extLst>
                <a:ext uri="{FF2B5EF4-FFF2-40B4-BE49-F238E27FC236}">
                  <a16:creationId xmlns:a16="http://schemas.microsoft.com/office/drawing/2014/main" id="{E39714B3-AF44-0134-8D16-5BDCD9AA1437}"/>
                </a:ext>
              </a:extLst>
            </p:cNvPr>
            <p:cNvSpPr/>
            <p:nvPr/>
          </p:nvSpPr>
          <p:spPr>
            <a:xfrm>
              <a:off x="2799437" y="3849884"/>
              <a:ext cx="79364" cy="77160"/>
            </a:xfrm>
            <a:custGeom>
              <a:avLst/>
              <a:gdLst>
                <a:gd name="connsiteX0" fmla="*/ 79364 w 79364"/>
                <a:gd name="connsiteY0" fmla="*/ 77161 h 77160"/>
                <a:gd name="connsiteX1" fmla="*/ 0 w 79364"/>
                <a:gd name="connsiteY1" fmla="*/ 77161 h 77160"/>
                <a:gd name="connsiteX2" fmla="*/ 0 w 79364"/>
                <a:gd name="connsiteY2" fmla="*/ 69908 h 77160"/>
                <a:gd name="connsiteX3" fmla="*/ 35574 w 79364"/>
                <a:gd name="connsiteY3" fmla="*/ 69908 h 77160"/>
                <a:gd name="connsiteX4" fmla="*/ 35574 w 79364"/>
                <a:gd name="connsiteY4" fmla="*/ 49528 h 77160"/>
                <a:gd name="connsiteX5" fmla="*/ 43606 w 79364"/>
                <a:gd name="connsiteY5" fmla="*/ 49528 h 77160"/>
                <a:gd name="connsiteX6" fmla="*/ 43606 w 79364"/>
                <a:gd name="connsiteY6" fmla="*/ 69908 h 77160"/>
                <a:gd name="connsiteX7" fmla="*/ 79318 w 79364"/>
                <a:gd name="connsiteY7" fmla="*/ 69908 h 77160"/>
                <a:gd name="connsiteX8" fmla="*/ 79318 w 79364"/>
                <a:gd name="connsiteY8" fmla="*/ 77161 h 77160"/>
                <a:gd name="connsiteX9" fmla="*/ 71836 w 79364"/>
                <a:gd name="connsiteY9" fmla="*/ 19416 h 77160"/>
                <a:gd name="connsiteX10" fmla="*/ 43744 w 79364"/>
                <a:gd name="connsiteY10" fmla="*/ 19416 h 77160"/>
                <a:gd name="connsiteX11" fmla="*/ 48059 w 79364"/>
                <a:gd name="connsiteY11" fmla="*/ 31580 h 77160"/>
                <a:gd name="connsiteX12" fmla="*/ 59305 w 79364"/>
                <a:gd name="connsiteY12" fmla="*/ 40898 h 77160"/>
                <a:gd name="connsiteX13" fmla="*/ 74957 w 79364"/>
                <a:gd name="connsiteY13" fmla="*/ 46085 h 77160"/>
                <a:gd name="connsiteX14" fmla="*/ 71744 w 79364"/>
                <a:gd name="connsiteY14" fmla="*/ 52925 h 77160"/>
                <a:gd name="connsiteX15" fmla="*/ 52236 w 79364"/>
                <a:gd name="connsiteY15" fmla="*/ 45718 h 77160"/>
                <a:gd name="connsiteX16" fmla="*/ 39659 w 79364"/>
                <a:gd name="connsiteY16" fmla="*/ 32315 h 77160"/>
                <a:gd name="connsiteX17" fmla="*/ 26990 w 79364"/>
                <a:gd name="connsiteY17" fmla="*/ 45718 h 77160"/>
                <a:gd name="connsiteX18" fmla="*/ 7620 w 79364"/>
                <a:gd name="connsiteY18" fmla="*/ 52925 h 77160"/>
                <a:gd name="connsiteX19" fmla="*/ 4315 w 79364"/>
                <a:gd name="connsiteY19" fmla="*/ 46085 h 77160"/>
                <a:gd name="connsiteX20" fmla="*/ 19967 w 79364"/>
                <a:gd name="connsiteY20" fmla="*/ 40898 h 77160"/>
                <a:gd name="connsiteX21" fmla="*/ 31213 w 79364"/>
                <a:gd name="connsiteY21" fmla="*/ 31580 h 77160"/>
                <a:gd name="connsiteX22" fmla="*/ 35528 w 79364"/>
                <a:gd name="connsiteY22" fmla="*/ 19416 h 77160"/>
                <a:gd name="connsiteX23" fmla="*/ 7436 w 79364"/>
                <a:gd name="connsiteY23" fmla="*/ 19416 h 77160"/>
                <a:gd name="connsiteX24" fmla="*/ 7436 w 79364"/>
                <a:gd name="connsiteY24" fmla="*/ 12348 h 77160"/>
                <a:gd name="connsiteX25" fmla="*/ 35620 w 79364"/>
                <a:gd name="connsiteY25" fmla="*/ 12348 h 77160"/>
                <a:gd name="connsiteX26" fmla="*/ 35620 w 79364"/>
                <a:gd name="connsiteY26" fmla="*/ 0 h 77160"/>
                <a:gd name="connsiteX27" fmla="*/ 43652 w 79364"/>
                <a:gd name="connsiteY27" fmla="*/ 0 h 77160"/>
                <a:gd name="connsiteX28" fmla="*/ 43652 w 79364"/>
                <a:gd name="connsiteY28" fmla="*/ 12348 h 77160"/>
                <a:gd name="connsiteX29" fmla="*/ 71836 w 79364"/>
                <a:gd name="connsiteY29" fmla="*/ 12348 h 77160"/>
                <a:gd name="connsiteX30" fmla="*/ 71836 w 79364"/>
                <a:gd name="connsiteY30" fmla="*/ 19416 h 7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64" h="77160">
                  <a:moveTo>
                    <a:pt x="79364" y="77161"/>
                  </a:moveTo>
                  <a:lnTo>
                    <a:pt x="0" y="77161"/>
                  </a:lnTo>
                  <a:lnTo>
                    <a:pt x="0" y="69908"/>
                  </a:lnTo>
                  <a:lnTo>
                    <a:pt x="35574" y="69908"/>
                  </a:lnTo>
                  <a:lnTo>
                    <a:pt x="35574" y="49528"/>
                  </a:lnTo>
                  <a:lnTo>
                    <a:pt x="43606" y="49528"/>
                  </a:lnTo>
                  <a:lnTo>
                    <a:pt x="43606" y="69908"/>
                  </a:lnTo>
                  <a:lnTo>
                    <a:pt x="79318" y="69908"/>
                  </a:lnTo>
                  <a:lnTo>
                    <a:pt x="79318" y="77161"/>
                  </a:lnTo>
                  <a:close/>
                  <a:moveTo>
                    <a:pt x="71836" y="19416"/>
                  </a:moveTo>
                  <a:lnTo>
                    <a:pt x="43744" y="19416"/>
                  </a:lnTo>
                  <a:cubicBezTo>
                    <a:pt x="43836" y="23823"/>
                    <a:pt x="45259" y="27862"/>
                    <a:pt x="48059" y="31580"/>
                  </a:cubicBezTo>
                  <a:cubicBezTo>
                    <a:pt x="50859" y="35298"/>
                    <a:pt x="54577" y="38374"/>
                    <a:pt x="59305" y="40898"/>
                  </a:cubicBezTo>
                  <a:cubicBezTo>
                    <a:pt x="63987" y="43377"/>
                    <a:pt x="69220" y="45121"/>
                    <a:pt x="74957" y="46085"/>
                  </a:cubicBezTo>
                  <a:lnTo>
                    <a:pt x="71744" y="52925"/>
                  </a:lnTo>
                  <a:cubicBezTo>
                    <a:pt x="64492" y="51685"/>
                    <a:pt x="57974" y="49253"/>
                    <a:pt x="52236" y="45718"/>
                  </a:cubicBezTo>
                  <a:cubicBezTo>
                    <a:pt x="46498" y="42138"/>
                    <a:pt x="42321" y="37685"/>
                    <a:pt x="39659" y="32315"/>
                  </a:cubicBezTo>
                  <a:cubicBezTo>
                    <a:pt x="36951" y="37685"/>
                    <a:pt x="32728" y="42138"/>
                    <a:pt x="26990" y="45718"/>
                  </a:cubicBezTo>
                  <a:cubicBezTo>
                    <a:pt x="21252" y="49298"/>
                    <a:pt x="14780" y="51685"/>
                    <a:pt x="7620" y="52925"/>
                  </a:cubicBezTo>
                  <a:lnTo>
                    <a:pt x="4315" y="46085"/>
                  </a:lnTo>
                  <a:cubicBezTo>
                    <a:pt x="10052" y="45121"/>
                    <a:pt x="15239" y="43423"/>
                    <a:pt x="19967" y="40898"/>
                  </a:cubicBezTo>
                  <a:cubicBezTo>
                    <a:pt x="24649" y="38420"/>
                    <a:pt x="28413" y="35298"/>
                    <a:pt x="31213" y="31580"/>
                  </a:cubicBezTo>
                  <a:cubicBezTo>
                    <a:pt x="34013" y="27862"/>
                    <a:pt x="35436" y="23823"/>
                    <a:pt x="35528" y="19416"/>
                  </a:cubicBezTo>
                  <a:lnTo>
                    <a:pt x="7436" y="19416"/>
                  </a:lnTo>
                  <a:lnTo>
                    <a:pt x="7436" y="12348"/>
                  </a:lnTo>
                  <a:lnTo>
                    <a:pt x="35620" y="12348"/>
                  </a:lnTo>
                  <a:lnTo>
                    <a:pt x="35620" y="0"/>
                  </a:lnTo>
                  <a:lnTo>
                    <a:pt x="43652" y="0"/>
                  </a:lnTo>
                  <a:lnTo>
                    <a:pt x="43652" y="12348"/>
                  </a:lnTo>
                  <a:lnTo>
                    <a:pt x="71836" y="12348"/>
                  </a:lnTo>
                  <a:lnTo>
                    <a:pt x="71836" y="194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8" name="자유형: 도형 1197">
              <a:extLst>
                <a:ext uri="{FF2B5EF4-FFF2-40B4-BE49-F238E27FC236}">
                  <a16:creationId xmlns:a16="http://schemas.microsoft.com/office/drawing/2014/main" id="{D9469F0B-7C22-4192-56EE-E7AA0669A62C}"/>
                </a:ext>
              </a:extLst>
            </p:cNvPr>
            <p:cNvSpPr/>
            <p:nvPr/>
          </p:nvSpPr>
          <p:spPr>
            <a:xfrm>
              <a:off x="2881876" y="3847956"/>
              <a:ext cx="70826" cy="90426"/>
            </a:xfrm>
            <a:custGeom>
              <a:avLst/>
              <a:gdLst>
                <a:gd name="connsiteX0" fmla="*/ 24466 w 70826"/>
                <a:gd name="connsiteY0" fmla="*/ 65502 h 90426"/>
                <a:gd name="connsiteX1" fmla="*/ 24466 w 70826"/>
                <a:gd name="connsiteY1" fmla="*/ 56230 h 90426"/>
                <a:gd name="connsiteX2" fmla="*/ 12164 w 70826"/>
                <a:gd name="connsiteY2" fmla="*/ 50813 h 90426"/>
                <a:gd name="connsiteX3" fmla="*/ 7574 w 70826"/>
                <a:gd name="connsiteY3" fmla="*/ 39567 h 90426"/>
                <a:gd name="connsiteX4" fmla="*/ 13312 w 70826"/>
                <a:gd name="connsiteY4" fmla="*/ 27357 h 90426"/>
                <a:gd name="connsiteX5" fmla="*/ 28413 w 70826"/>
                <a:gd name="connsiteY5" fmla="*/ 22721 h 90426"/>
                <a:gd name="connsiteX6" fmla="*/ 43653 w 70826"/>
                <a:gd name="connsiteY6" fmla="*/ 27357 h 90426"/>
                <a:gd name="connsiteX7" fmla="*/ 49436 w 70826"/>
                <a:gd name="connsiteY7" fmla="*/ 39567 h 90426"/>
                <a:gd name="connsiteX8" fmla="*/ 44846 w 70826"/>
                <a:gd name="connsiteY8" fmla="*/ 50767 h 90426"/>
                <a:gd name="connsiteX9" fmla="*/ 32544 w 70826"/>
                <a:gd name="connsiteY9" fmla="*/ 56230 h 90426"/>
                <a:gd name="connsiteX10" fmla="*/ 32544 w 70826"/>
                <a:gd name="connsiteY10" fmla="*/ 65134 h 90426"/>
                <a:gd name="connsiteX11" fmla="*/ 57102 w 70826"/>
                <a:gd name="connsiteY11" fmla="*/ 63023 h 90426"/>
                <a:gd name="connsiteX12" fmla="*/ 57744 w 70826"/>
                <a:gd name="connsiteY12" fmla="*/ 69633 h 90426"/>
                <a:gd name="connsiteX13" fmla="*/ 30846 w 70826"/>
                <a:gd name="connsiteY13" fmla="*/ 72571 h 90426"/>
                <a:gd name="connsiteX14" fmla="*/ 1193 w 70826"/>
                <a:gd name="connsiteY14" fmla="*/ 73305 h 90426"/>
                <a:gd name="connsiteX15" fmla="*/ 0 w 70826"/>
                <a:gd name="connsiteY15" fmla="*/ 65823 h 90426"/>
                <a:gd name="connsiteX16" fmla="*/ 24466 w 70826"/>
                <a:gd name="connsiteY16" fmla="*/ 65502 h 90426"/>
                <a:gd name="connsiteX17" fmla="*/ 55082 w 70826"/>
                <a:gd name="connsiteY17" fmla="*/ 18131 h 90426"/>
                <a:gd name="connsiteX18" fmla="*/ 1882 w 70826"/>
                <a:gd name="connsiteY18" fmla="*/ 18131 h 90426"/>
                <a:gd name="connsiteX19" fmla="*/ 1882 w 70826"/>
                <a:gd name="connsiteY19" fmla="*/ 10970 h 90426"/>
                <a:gd name="connsiteX20" fmla="*/ 24466 w 70826"/>
                <a:gd name="connsiteY20" fmla="*/ 10970 h 90426"/>
                <a:gd name="connsiteX21" fmla="*/ 24466 w 70826"/>
                <a:gd name="connsiteY21" fmla="*/ 46 h 90426"/>
                <a:gd name="connsiteX22" fmla="*/ 32636 w 70826"/>
                <a:gd name="connsiteY22" fmla="*/ 46 h 90426"/>
                <a:gd name="connsiteX23" fmla="*/ 32636 w 70826"/>
                <a:gd name="connsiteY23" fmla="*/ 10970 h 90426"/>
                <a:gd name="connsiteX24" fmla="*/ 55128 w 70826"/>
                <a:gd name="connsiteY24" fmla="*/ 10970 h 90426"/>
                <a:gd name="connsiteX25" fmla="*/ 55128 w 70826"/>
                <a:gd name="connsiteY25" fmla="*/ 18131 h 90426"/>
                <a:gd name="connsiteX26" fmla="*/ 18866 w 70826"/>
                <a:gd name="connsiteY26" fmla="*/ 32452 h 90426"/>
                <a:gd name="connsiteX27" fmla="*/ 15193 w 70826"/>
                <a:gd name="connsiteY27" fmla="*/ 39613 h 90426"/>
                <a:gd name="connsiteX28" fmla="*/ 18866 w 70826"/>
                <a:gd name="connsiteY28" fmla="*/ 46820 h 90426"/>
                <a:gd name="connsiteX29" fmla="*/ 28413 w 70826"/>
                <a:gd name="connsiteY29" fmla="*/ 49620 h 90426"/>
                <a:gd name="connsiteX30" fmla="*/ 38098 w 70826"/>
                <a:gd name="connsiteY30" fmla="*/ 46866 h 90426"/>
                <a:gd name="connsiteX31" fmla="*/ 41725 w 70826"/>
                <a:gd name="connsiteY31" fmla="*/ 39613 h 90426"/>
                <a:gd name="connsiteX32" fmla="*/ 38052 w 70826"/>
                <a:gd name="connsiteY32" fmla="*/ 32452 h 90426"/>
                <a:gd name="connsiteX33" fmla="*/ 28413 w 70826"/>
                <a:gd name="connsiteY33" fmla="*/ 29698 h 90426"/>
                <a:gd name="connsiteX34" fmla="*/ 18866 w 70826"/>
                <a:gd name="connsiteY34" fmla="*/ 32452 h 90426"/>
                <a:gd name="connsiteX35" fmla="*/ 70826 w 70826"/>
                <a:gd name="connsiteY35" fmla="*/ 90426 h 90426"/>
                <a:gd name="connsiteX36" fmla="*/ 62656 w 70826"/>
                <a:gd name="connsiteY36" fmla="*/ 90426 h 90426"/>
                <a:gd name="connsiteX37" fmla="*/ 62656 w 70826"/>
                <a:gd name="connsiteY37" fmla="*/ 0 h 90426"/>
                <a:gd name="connsiteX38" fmla="*/ 70826 w 70826"/>
                <a:gd name="connsiteY38" fmla="*/ 0 h 90426"/>
                <a:gd name="connsiteX39" fmla="*/ 70826 w 70826"/>
                <a:gd name="connsiteY39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0826" h="90426">
                  <a:moveTo>
                    <a:pt x="24466" y="65502"/>
                  </a:moveTo>
                  <a:lnTo>
                    <a:pt x="24466" y="56230"/>
                  </a:lnTo>
                  <a:cubicBezTo>
                    <a:pt x="19325" y="55587"/>
                    <a:pt x="15239" y="53751"/>
                    <a:pt x="12164" y="50813"/>
                  </a:cubicBezTo>
                  <a:cubicBezTo>
                    <a:pt x="9134" y="47875"/>
                    <a:pt x="7574" y="44111"/>
                    <a:pt x="7574" y="39567"/>
                  </a:cubicBezTo>
                  <a:cubicBezTo>
                    <a:pt x="7574" y="34518"/>
                    <a:pt x="9502" y="30433"/>
                    <a:pt x="13312" y="27357"/>
                  </a:cubicBezTo>
                  <a:cubicBezTo>
                    <a:pt x="17121" y="24282"/>
                    <a:pt x="22171" y="22721"/>
                    <a:pt x="28413" y="22721"/>
                  </a:cubicBezTo>
                  <a:cubicBezTo>
                    <a:pt x="34748" y="22721"/>
                    <a:pt x="39797" y="24282"/>
                    <a:pt x="43653" y="27357"/>
                  </a:cubicBezTo>
                  <a:cubicBezTo>
                    <a:pt x="47508" y="30433"/>
                    <a:pt x="49436" y="34518"/>
                    <a:pt x="49436" y="39567"/>
                  </a:cubicBezTo>
                  <a:cubicBezTo>
                    <a:pt x="49436" y="44065"/>
                    <a:pt x="47921" y="47784"/>
                    <a:pt x="44846" y="50767"/>
                  </a:cubicBezTo>
                  <a:cubicBezTo>
                    <a:pt x="41816" y="53751"/>
                    <a:pt x="37685" y="55541"/>
                    <a:pt x="32544" y="56230"/>
                  </a:cubicBezTo>
                  <a:lnTo>
                    <a:pt x="32544" y="65134"/>
                  </a:lnTo>
                  <a:cubicBezTo>
                    <a:pt x="41449" y="64767"/>
                    <a:pt x="49620" y="64079"/>
                    <a:pt x="57102" y="63023"/>
                  </a:cubicBezTo>
                  <a:lnTo>
                    <a:pt x="57744" y="69633"/>
                  </a:lnTo>
                  <a:cubicBezTo>
                    <a:pt x="49069" y="71102"/>
                    <a:pt x="40118" y="72066"/>
                    <a:pt x="30846" y="72571"/>
                  </a:cubicBezTo>
                  <a:cubicBezTo>
                    <a:pt x="21574" y="73029"/>
                    <a:pt x="11705" y="73305"/>
                    <a:pt x="1193" y="73305"/>
                  </a:cubicBezTo>
                  <a:lnTo>
                    <a:pt x="0" y="65823"/>
                  </a:lnTo>
                  <a:cubicBezTo>
                    <a:pt x="7665" y="65869"/>
                    <a:pt x="15790" y="65731"/>
                    <a:pt x="24466" y="65502"/>
                  </a:cubicBezTo>
                  <a:close/>
                  <a:moveTo>
                    <a:pt x="55082" y="18131"/>
                  </a:moveTo>
                  <a:lnTo>
                    <a:pt x="1882" y="18131"/>
                  </a:lnTo>
                  <a:lnTo>
                    <a:pt x="1882" y="10970"/>
                  </a:lnTo>
                  <a:lnTo>
                    <a:pt x="24466" y="10970"/>
                  </a:lnTo>
                  <a:lnTo>
                    <a:pt x="24466" y="46"/>
                  </a:lnTo>
                  <a:lnTo>
                    <a:pt x="32636" y="46"/>
                  </a:lnTo>
                  <a:lnTo>
                    <a:pt x="32636" y="10970"/>
                  </a:lnTo>
                  <a:lnTo>
                    <a:pt x="55128" y="10970"/>
                  </a:lnTo>
                  <a:lnTo>
                    <a:pt x="55128" y="18131"/>
                  </a:lnTo>
                  <a:close/>
                  <a:moveTo>
                    <a:pt x="18866" y="32452"/>
                  </a:moveTo>
                  <a:cubicBezTo>
                    <a:pt x="16387" y="34288"/>
                    <a:pt x="15193" y="36675"/>
                    <a:pt x="15193" y="39613"/>
                  </a:cubicBezTo>
                  <a:cubicBezTo>
                    <a:pt x="15193" y="42551"/>
                    <a:pt x="16433" y="44938"/>
                    <a:pt x="18866" y="46820"/>
                  </a:cubicBezTo>
                  <a:cubicBezTo>
                    <a:pt x="21344" y="48702"/>
                    <a:pt x="24512" y="49620"/>
                    <a:pt x="28413" y="49620"/>
                  </a:cubicBezTo>
                  <a:cubicBezTo>
                    <a:pt x="32453" y="49620"/>
                    <a:pt x="35666" y="48702"/>
                    <a:pt x="38098" y="46866"/>
                  </a:cubicBezTo>
                  <a:cubicBezTo>
                    <a:pt x="40531" y="45030"/>
                    <a:pt x="41725" y="42597"/>
                    <a:pt x="41725" y="39613"/>
                  </a:cubicBezTo>
                  <a:cubicBezTo>
                    <a:pt x="41725" y="36675"/>
                    <a:pt x="40485" y="34288"/>
                    <a:pt x="38052" y="32452"/>
                  </a:cubicBezTo>
                  <a:cubicBezTo>
                    <a:pt x="35574" y="30616"/>
                    <a:pt x="32361" y="29698"/>
                    <a:pt x="28413" y="29698"/>
                  </a:cubicBezTo>
                  <a:cubicBezTo>
                    <a:pt x="24512" y="29698"/>
                    <a:pt x="21344" y="30616"/>
                    <a:pt x="18866" y="32452"/>
                  </a:cubicBezTo>
                  <a:close/>
                  <a:moveTo>
                    <a:pt x="70826" y="90426"/>
                  </a:moveTo>
                  <a:lnTo>
                    <a:pt x="62656" y="9042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9" name="자유형: 도형 1198">
              <a:extLst>
                <a:ext uri="{FF2B5EF4-FFF2-40B4-BE49-F238E27FC236}">
                  <a16:creationId xmlns:a16="http://schemas.microsoft.com/office/drawing/2014/main" id="{DCF109B6-0686-34ED-C08A-1B33CAC4F13F}"/>
                </a:ext>
              </a:extLst>
            </p:cNvPr>
            <p:cNvSpPr/>
            <p:nvPr/>
          </p:nvSpPr>
          <p:spPr>
            <a:xfrm>
              <a:off x="2963627" y="3854565"/>
              <a:ext cx="79318" cy="72662"/>
            </a:xfrm>
            <a:custGeom>
              <a:avLst/>
              <a:gdLst>
                <a:gd name="connsiteX0" fmla="*/ 79318 w 79318"/>
                <a:gd name="connsiteY0" fmla="*/ 72662 h 72662"/>
                <a:gd name="connsiteX1" fmla="*/ 0 w 79318"/>
                <a:gd name="connsiteY1" fmla="*/ 72662 h 72662"/>
                <a:gd name="connsiteX2" fmla="*/ 0 w 79318"/>
                <a:gd name="connsiteY2" fmla="*/ 65272 h 72662"/>
                <a:gd name="connsiteX3" fmla="*/ 35482 w 79318"/>
                <a:gd name="connsiteY3" fmla="*/ 65272 h 72662"/>
                <a:gd name="connsiteX4" fmla="*/ 35482 w 79318"/>
                <a:gd name="connsiteY4" fmla="*/ 48977 h 72662"/>
                <a:gd name="connsiteX5" fmla="*/ 9915 w 79318"/>
                <a:gd name="connsiteY5" fmla="*/ 48977 h 72662"/>
                <a:gd name="connsiteX6" fmla="*/ 9915 w 79318"/>
                <a:gd name="connsiteY6" fmla="*/ 20793 h 72662"/>
                <a:gd name="connsiteX7" fmla="*/ 61370 w 79318"/>
                <a:gd name="connsiteY7" fmla="*/ 20793 h 72662"/>
                <a:gd name="connsiteX8" fmla="*/ 61370 w 79318"/>
                <a:gd name="connsiteY8" fmla="*/ 7253 h 72662"/>
                <a:gd name="connsiteX9" fmla="*/ 9777 w 79318"/>
                <a:gd name="connsiteY9" fmla="*/ 7253 h 72662"/>
                <a:gd name="connsiteX10" fmla="*/ 9777 w 79318"/>
                <a:gd name="connsiteY10" fmla="*/ 0 h 72662"/>
                <a:gd name="connsiteX11" fmla="*/ 69495 w 79318"/>
                <a:gd name="connsiteY11" fmla="*/ 0 h 72662"/>
                <a:gd name="connsiteX12" fmla="*/ 69495 w 79318"/>
                <a:gd name="connsiteY12" fmla="*/ 27771 h 72662"/>
                <a:gd name="connsiteX13" fmla="*/ 18039 w 79318"/>
                <a:gd name="connsiteY13" fmla="*/ 27771 h 72662"/>
                <a:gd name="connsiteX14" fmla="*/ 18039 w 79318"/>
                <a:gd name="connsiteY14" fmla="*/ 41862 h 72662"/>
                <a:gd name="connsiteX15" fmla="*/ 71469 w 79318"/>
                <a:gd name="connsiteY15" fmla="*/ 41862 h 72662"/>
                <a:gd name="connsiteX16" fmla="*/ 71469 w 79318"/>
                <a:gd name="connsiteY16" fmla="*/ 49023 h 72662"/>
                <a:gd name="connsiteX17" fmla="*/ 43469 w 79318"/>
                <a:gd name="connsiteY17" fmla="*/ 49023 h 72662"/>
                <a:gd name="connsiteX18" fmla="*/ 43469 w 79318"/>
                <a:gd name="connsiteY18" fmla="*/ 65318 h 72662"/>
                <a:gd name="connsiteX19" fmla="*/ 79272 w 79318"/>
                <a:gd name="connsiteY19" fmla="*/ 65318 h 72662"/>
                <a:gd name="connsiteX20" fmla="*/ 79272 w 79318"/>
                <a:gd name="connsiteY20" fmla="*/ 72662 h 72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72662">
                  <a:moveTo>
                    <a:pt x="79318" y="72662"/>
                  </a:moveTo>
                  <a:lnTo>
                    <a:pt x="0" y="72662"/>
                  </a:lnTo>
                  <a:lnTo>
                    <a:pt x="0" y="65272"/>
                  </a:lnTo>
                  <a:lnTo>
                    <a:pt x="35482" y="65272"/>
                  </a:lnTo>
                  <a:lnTo>
                    <a:pt x="35482" y="48977"/>
                  </a:lnTo>
                  <a:lnTo>
                    <a:pt x="9915" y="48977"/>
                  </a:lnTo>
                  <a:lnTo>
                    <a:pt x="9915" y="20793"/>
                  </a:lnTo>
                  <a:lnTo>
                    <a:pt x="61370" y="20793"/>
                  </a:lnTo>
                  <a:lnTo>
                    <a:pt x="61370" y="7253"/>
                  </a:lnTo>
                  <a:lnTo>
                    <a:pt x="9777" y="7253"/>
                  </a:lnTo>
                  <a:lnTo>
                    <a:pt x="9777" y="0"/>
                  </a:lnTo>
                  <a:lnTo>
                    <a:pt x="69495" y="0"/>
                  </a:lnTo>
                  <a:lnTo>
                    <a:pt x="69495" y="27771"/>
                  </a:lnTo>
                  <a:lnTo>
                    <a:pt x="18039" y="27771"/>
                  </a:lnTo>
                  <a:lnTo>
                    <a:pt x="18039" y="41862"/>
                  </a:lnTo>
                  <a:lnTo>
                    <a:pt x="71469" y="41862"/>
                  </a:lnTo>
                  <a:lnTo>
                    <a:pt x="71469" y="49023"/>
                  </a:lnTo>
                  <a:lnTo>
                    <a:pt x="43469" y="49023"/>
                  </a:lnTo>
                  <a:lnTo>
                    <a:pt x="43469" y="65318"/>
                  </a:lnTo>
                  <a:lnTo>
                    <a:pt x="79272" y="65318"/>
                  </a:lnTo>
                  <a:lnTo>
                    <a:pt x="79272" y="726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0" name="자유형: 도형 1199">
              <a:extLst>
                <a:ext uri="{FF2B5EF4-FFF2-40B4-BE49-F238E27FC236}">
                  <a16:creationId xmlns:a16="http://schemas.microsoft.com/office/drawing/2014/main" id="{A3DC5D54-95F5-080A-8215-500BDADE5282}"/>
                </a:ext>
              </a:extLst>
            </p:cNvPr>
            <p:cNvSpPr/>
            <p:nvPr/>
          </p:nvSpPr>
          <p:spPr>
            <a:xfrm>
              <a:off x="3069247" y="3847910"/>
              <a:ext cx="68301" cy="90563"/>
            </a:xfrm>
            <a:custGeom>
              <a:avLst/>
              <a:gdLst>
                <a:gd name="connsiteX0" fmla="*/ 33646 w 68301"/>
                <a:gd name="connsiteY0" fmla="*/ 10925 h 90563"/>
                <a:gd name="connsiteX1" fmla="*/ 41449 w 68301"/>
                <a:gd name="connsiteY1" fmla="*/ 21941 h 90563"/>
                <a:gd name="connsiteX2" fmla="*/ 44249 w 68301"/>
                <a:gd name="connsiteY2" fmla="*/ 38557 h 90563"/>
                <a:gd name="connsiteX3" fmla="*/ 41449 w 68301"/>
                <a:gd name="connsiteY3" fmla="*/ 55174 h 90563"/>
                <a:gd name="connsiteX4" fmla="*/ 33646 w 68301"/>
                <a:gd name="connsiteY4" fmla="*/ 66236 h 90563"/>
                <a:gd name="connsiteX5" fmla="*/ 22262 w 68301"/>
                <a:gd name="connsiteY5" fmla="*/ 70138 h 90563"/>
                <a:gd name="connsiteX6" fmla="*/ 10695 w 68301"/>
                <a:gd name="connsiteY6" fmla="*/ 66236 h 90563"/>
                <a:gd name="connsiteX7" fmla="*/ 2800 w 68301"/>
                <a:gd name="connsiteY7" fmla="*/ 55174 h 90563"/>
                <a:gd name="connsiteX8" fmla="*/ 0 w 68301"/>
                <a:gd name="connsiteY8" fmla="*/ 38557 h 90563"/>
                <a:gd name="connsiteX9" fmla="*/ 2800 w 68301"/>
                <a:gd name="connsiteY9" fmla="*/ 21941 h 90563"/>
                <a:gd name="connsiteX10" fmla="*/ 10695 w 68301"/>
                <a:gd name="connsiteY10" fmla="*/ 10925 h 90563"/>
                <a:gd name="connsiteX11" fmla="*/ 22262 w 68301"/>
                <a:gd name="connsiteY11" fmla="*/ 7069 h 90563"/>
                <a:gd name="connsiteX12" fmla="*/ 33646 w 68301"/>
                <a:gd name="connsiteY12" fmla="*/ 10925 h 90563"/>
                <a:gd name="connsiteX13" fmla="*/ 11797 w 68301"/>
                <a:gd name="connsiteY13" fmla="*/ 21344 h 90563"/>
                <a:gd name="connsiteX14" fmla="*/ 7849 w 68301"/>
                <a:gd name="connsiteY14" fmla="*/ 38603 h 90563"/>
                <a:gd name="connsiteX15" fmla="*/ 11797 w 68301"/>
                <a:gd name="connsiteY15" fmla="*/ 55908 h 90563"/>
                <a:gd name="connsiteX16" fmla="*/ 22262 w 68301"/>
                <a:gd name="connsiteY16" fmla="*/ 62426 h 90563"/>
                <a:gd name="connsiteX17" fmla="*/ 32544 w 68301"/>
                <a:gd name="connsiteY17" fmla="*/ 55908 h 90563"/>
                <a:gd name="connsiteX18" fmla="*/ 36446 w 68301"/>
                <a:gd name="connsiteY18" fmla="*/ 38603 h 90563"/>
                <a:gd name="connsiteX19" fmla="*/ 32544 w 68301"/>
                <a:gd name="connsiteY19" fmla="*/ 21344 h 90563"/>
                <a:gd name="connsiteX20" fmla="*/ 22262 w 68301"/>
                <a:gd name="connsiteY20" fmla="*/ 14918 h 90563"/>
                <a:gd name="connsiteX21" fmla="*/ 11797 w 68301"/>
                <a:gd name="connsiteY21" fmla="*/ 21344 h 90563"/>
                <a:gd name="connsiteX22" fmla="*/ 68302 w 68301"/>
                <a:gd name="connsiteY22" fmla="*/ 90564 h 90563"/>
                <a:gd name="connsiteX23" fmla="*/ 60131 w 68301"/>
                <a:gd name="connsiteY23" fmla="*/ 90564 h 90563"/>
                <a:gd name="connsiteX24" fmla="*/ 60131 w 68301"/>
                <a:gd name="connsiteY24" fmla="*/ 0 h 90563"/>
                <a:gd name="connsiteX25" fmla="*/ 68302 w 68301"/>
                <a:gd name="connsiteY25" fmla="*/ 0 h 90563"/>
                <a:gd name="connsiteX26" fmla="*/ 68302 w 68301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301" h="90563">
                  <a:moveTo>
                    <a:pt x="33646" y="10925"/>
                  </a:moveTo>
                  <a:cubicBezTo>
                    <a:pt x="36997" y="13495"/>
                    <a:pt x="39613" y="17167"/>
                    <a:pt x="41449" y="21941"/>
                  </a:cubicBezTo>
                  <a:cubicBezTo>
                    <a:pt x="43285" y="26715"/>
                    <a:pt x="44249" y="32269"/>
                    <a:pt x="44249" y="38557"/>
                  </a:cubicBezTo>
                  <a:cubicBezTo>
                    <a:pt x="44249" y="44846"/>
                    <a:pt x="43331" y="50400"/>
                    <a:pt x="41449" y="55174"/>
                  </a:cubicBezTo>
                  <a:cubicBezTo>
                    <a:pt x="39567" y="59948"/>
                    <a:pt x="36951" y="63620"/>
                    <a:pt x="33646" y="66236"/>
                  </a:cubicBezTo>
                  <a:cubicBezTo>
                    <a:pt x="30341" y="68852"/>
                    <a:pt x="26485" y="70138"/>
                    <a:pt x="22262" y="70138"/>
                  </a:cubicBezTo>
                  <a:cubicBezTo>
                    <a:pt x="17947" y="70138"/>
                    <a:pt x="14046" y="68852"/>
                    <a:pt x="10695" y="66236"/>
                  </a:cubicBezTo>
                  <a:cubicBezTo>
                    <a:pt x="7298" y="63620"/>
                    <a:pt x="4682" y="59948"/>
                    <a:pt x="2800" y="55174"/>
                  </a:cubicBezTo>
                  <a:cubicBezTo>
                    <a:pt x="918" y="50400"/>
                    <a:pt x="0" y="44846"/>
                    <a:pt x="0" y="38557"/>
                  </a:cubicBezTo>
                  <a:cubicBezTo>
                    <a:pt x="0" y="32269"/>
                    <a:pt x="918" y="26715"/>
                    <a:pt x="2800" y="21941"/>
                  </a:cubicBezTo>
                  <a:cubicBezTo>
                    <a:pt x="4682" y="17167"/>
                    <a:pt x="7298" y="13495"/>
                    <a:pt x="10695" y="10925"/>
                  </a:cubicBezTo>
                  <a:cubicBezTo>
                    <a:pt x="14092" y="8354"/>
                    <a:pt x="17947" y="7069"/>
                    <a:pt x="22262" y="7069"/>
                  </a:cubicBezTo>
                  <a:cubicBezTo>
                    <a:pt x="26531" y="7069"/>
                    <a:pt x="30295" y="8354"/>
                    <a:pt x="33646" y="10925"/>
                  </a:cubicBezTo>
                  <a:close/>
                  <a:moveTo>
                    <a:pt x="11797" y="21344"/>
                  </a:moveTo>
                  <a:cubicBezTo>
                    <a:pt x="9134" y="25659"/>
                    <a:pt x="7849" y="31397"/>
                    <a:pt x="7849" y="38603"/>
                  </a:cubicBezTo>
                  <a:cubicBezTo>
                    <a:pt x="7849" y="45810"/>
                    <a:pt x="9180" y="51547"/>
                    <a:pt x="11797" y="55908"/>
                  </a:cubicBezTo>
                  <a:cubicBezTo>
                    <a:pt x="14459" y="60223"/>
                    <a:pt x="17947" y="62426"/>
                    <a:pt x="22262" y="62426"/>
                  </a:cubicBezTo>
                  <a:cubicBezTo>
                    <a:pt x="26531" y="62426"/>
                    <a:pt x="29974" y="60269"/>
                    <a:pt x="32544" y="55908"/>
                  </a:cubicBezTo>
                  <a:cubicBezTo>
                    <a:pt x="35161" y="51593"/>
                    <a:pt x="36446" y="45810"/>
                    <a:pt x="36446" y="38603"/>
                  </a:cubicBezTo>
                  <a:cubicBezTo>
                    <a:pt x="36446" y="31397"/>
                    <a:pt x="35161" y="25659"/>
                    <a:pt x="32544" y="21344"/>
                  </a:cubicBezTo>
                  <a:cubicBezTo>
                    <a:pt x="29928" y="17029"/>
                    <a:pt x="26485" y="14918"/>
                    <a:pt x="22262" y="14918"/>
                  </a:cubicBezTo>
                  <a:cubicBezTo>
                    <a:pt x="17947" y="14872"/>
                    <a:pt x="14459" y="17029"/>
                    <a:pt x="11797" y="21344"/>
                  </a:cubicBezTo>
                  <a:close/>
                  <a:moveTo>
                    <a:pt x="68302" y="90564"/>
                  </a:moveTo>
                  <a:lnTo>
                    <a:pt x="60131" y="90564"/>
                  </a:lnTo>
                  <a:lnTo>
                    <a:pt x="60131" y="0"/>
                  </a:lnTo>
                  <a:lnTo>
                    <a:pt x="68302" y="0"/>
                  </a:lnTo>
                  <a:lnTo>
                    <a:pt x="68302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1" name="자유형: 도형 1200">
              <a:extLst>
                <a:ext uri="{FF2B5EF4-FFF2-40B4-BE49-F238E27FC236}">
                  <a16:creationId xmlns:a16="http://schemas.microsoft.com/office/drawing/2014/main" id="{F987CCD5-A401-A699-7960-0979F3D205B9}"/>
                </a:ext>
              </a:extLst>
            </p:cNvPr>
            <p:cNvSpPr/>
            <p:nvPr/>
          </p:nvSpPr>
          <p:spPr>
            <a:xfrm>
              <a:off x="3148106" y="3850756"/>
              <a:ext cx="79226" cy="86754"/>
            </a:xfrm>
            <a:custGeom>
              <a:avLst/>
              <a:gdLst>
                <a:gd name="connsiteX0" fmla="*/ 79226 w 79226"/>
                <a:gd name="connsiteY0" fmla="*/ 55770 h 86754"/>
                <a:gd name="connsiteX1" fmla="*/ 0 w 79226"/>
                <a:gd name="connsiteY1" fmla="*/ 55770 h 86754"/>
                <a:gd name="connsiteX2" fmla="*/ 0 w 79226"/>
                <a:gd name="connsiteY2" fmla="*/ 48518 h 86754"/>
                <a:gd name="connsiteX3" fmla="*/ 35574 w 79226"/>
                <a:gd name="connsiteY3" fmla="*/ 48518 h 86754"/>
                <a:gd name="connsiteX4" fmla="*/ 35574 w 79226"/>
                <a:gd name="connsiteY4" fmla="*/ 39154 h 86754"/>
                <a:gd name="connsiteX5" fmla="*/ 10144 w 79226"/>
                <a:gd name="connsiteY5" fmla="*/ 39154 h 86754"/>
                <a:gd name="connsiteX6" fmla="*/ 10144 w 79226"/>
                <a:gd name="connsiteY6" fmla="*/ 16341 h 86754"/>
                <a:gd name="connsiteX7" fmla="*/ 61049 w 79226"/>
                <a:gd name="connsiteY7" fmla="*/ 16341 h 86754"/>
                <a:gd name="connsiteX8" fmla="*/ 61049 w 79226"/>
                <a:gd name="connsiteY8" fmla="*/ 7069 h 86754"/>
                <a:gd name="connsiteX9" fmla="*/ 10052 w 79226"/>
                <a:gd name="connsiteY9" fmla="*/ 7069 h 86754"/>
                <a:gd name="connsiteX10" fmla="*/ 10052 w 79226"/>
                <a:gd name="connsiteY10" fmla="*/ 0 h 86754"/>
                <a:gd name="connsiteX11" fmla="*/ 69082 w 79226"/>
                <a:gd name="connsiteY11" fmla="*/ 0 h 86754"/>
                <a:gd name="connsiteX12" fmla="*/ 69082 w 79226"/>
                <a:gd name="connsiteY12" fmla="*/ 22813 h 86754"/>
                <a:gd name="connsiteX13" fmla="*/ 18407 w 79226"/>
                <a:gd name="connsiteY13" fmla="*/ 22813 h 86754"/>
                <a:gd name="connsiteX14" fmla="*/ 18407 w 79226"/>
                <a:gd name="connsiteY14" fmla="*/ 32269 h 86754"/>
                <a:gd name="connsiteX15" fmla="*/ 70872 w 79226"/>
                <a:gd name="connsiteY15" fmla="*/ 32269 h 86754"/>
                <a:gd name="connsiteX16" fmla="*/ 70872 w 79226"/>
                <a:gd name="connsiteY16" fmla="*/ 39108 h 86754"/>
                <a:gd name="connsiteX17" fmla="*/ 43653 w 79226"/>
                <a:gd name="connsiteY17" fmla="*/ 39108 h 86754"/>
                <a:gd name="connsiteX18" fmla="*/ 43653 w 79226"/>
                <a:gd name="connsiteY18" fmla="*/ 48472 h 86754"/>
                <a:gd name="connsiteX19" fmla="*/ 79226 w 79226"/>
                <a:gd name="connsiteY19" fmla="*/ 48472 h 86754"/>
                <a:gd name="connsiteX20" fmla="*/ 79226 w 79226"/>
                <a:gd name="connsiteY20" fmla="*/ 55770 h 86754"/>
                <a:gd name="connsiteX21" fmla="*/ 70964 w 79226"/>
                <a:gd name="connsiteY21" fmla="*/ 86754 h 86754"/>
                <a:gd name="connsiteX22" fmla="*/ 10374 w 79226"/>
                <a:gd name="connsiteY22" fmla="*/ 86754 h 86754"/>
                <a:gd name="connsiteX23" fmla="*/ 10374 w 79226"/>
                <a:gd name="connsiteY23" fmla="*/ 61416 h 86754"/>
                <a:gd name="connsiteX24" fmla="*/ 18636 w 79226"/>
                <a:gd name="connsiteY24" fmla="*/ 61416 h 86754"/>
                <a:gd name="connsiteX25" fmla="*/ 18636 w 79226"/>
                <a:gd name="connsiteY25" fmla="*/ 79502 h 86754"/>
                <a:gd name="connsiteX26" fmla="*/ 70964 w 79226"/>
                <a:gd name="connsiteY26" fmla="*/ 79502 h 86754"/>
                <a:gd name="connsiteX27" fmla="*/ 70964 w 79226"/>
                <a:gd name="connsiteY27" fmla="*/ 86754 h 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54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72" y="32269"/>
                  </a:lnTo>
                  <a:lnTo>
                    <a:pt x="70872" y="39108"/>
                  </a:lnTo>
                  <a:lnTo>
                    <a:pt x="43653" y="39108"/>
                  </a:lnTo>
                  <a:lnTo>
                    <a:pt x="43653" y="48472"/>
                  </a:lnTo>
                  <a:lnTo>
                    <a:pt x="79226" y="48472"/>
                  </a:lnTo>
                  <a:lnTo>
                    <a:pt x="79226" y="55770"/>
                  </a:lnTo>
                  <a:close/>
                  <a:moveTo>
                    <a:pt x="70964" y="86754"/>
                  </a:moveTo>
                  <a:lnTo>
                    <a:pt x="10374" y="86754"/>
                  </a:lnTo>
                  <a:lnTo>
                    <a:pt x="10374" y="61416"/>
                  </a:lnTo>
                  <a:lnTo>
                    <a:pt x="18636" y="61416"/>
                  </a:lnTo>
                  <a:lnTo>
                    <a:pt x="18636" y="79502"/>
                  </a:lnTo>
                  <a:lnTo>
                    <a:pt x="70964" y="79502"/>
                  </a:lnTo>
                  <a:lnTo>
                    <a:pt x="70964" y="8675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2" name="자유형: 도형 1201">
              <a:extLst>
                <a:ext uri="{FF2B5EF4-FFF2-40B4-BE49-F238E27FC236}">
                  <a16:creationId xmlns:a16="http://schemas.microsoft.com/office/drawing/2014/main" id="{AA7F5879-BF59-C9DD-5462-55B212748869}"/>
                </a:ext>
              </a:extLst>
            </p:cNvPr>
            <p:cNvSpPr/>
            <p:nvPr/>
          </p:nvSpPr>
          <p:spPr>
            <a:xfrm>
              <a:off x="3234722" y="3841667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8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9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8"/>
                  </a:cubicBezTo>
                  <a:cubicBezTo>
                    <a:pt x="22721" y="29607"/>
                    <a:pt x="24558" y="39705"/>
                    <a:pt x="24558" y="51089"/>
                  </a:cubicBezTo>
                  <a:cubicBezTo>
                    <a:pt x="24558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03" name="그래픽 961">
            <a:extLst>
              <a:ext uri="{FF2B5EF4-FFF2-40B4-BE49-F238E27FC236}">
                <a16:creationId xmlns:a16="http://schemas.microsoft.com/office/drawing/2014/main" id="{9046104C-E853-196B-014F-9C7F21D4F998}"/>
              </a:ext>
            </a:extLst>
          </p:cNvPr>
          <p:cNvGrpSpPr/>
          <p:nvPr/>
        </p:nvGrpSpPr>
        <p:grpSpPr>
          <a:xfrm>
            <a:off x="2695560" y="4203648"/>
            <a:ext cx="553528" cy="229645"/>
            <a:chOff x="2695560" y="4203648"/>
            <a:chExt cx="553528" cy="229645"/>
          </a:xfrm>
          <a:solidFill>
            <a:srgbClr val="231815"/>
          </a:solidFill>
        </p:grpSpPr>
        <p:sp>
          <p:nvSpPr>
            <p:cNvPr id="1204" name="자유형: 도형 1203">
              <a:extLst>
                <a:ext uri="{FF2B5EF4-FFF2-40B4-BE49-F238E27FC236}">
                  <a16:creationId xmlns:a16="http://schemas.microsoft.com/office/drawing/2014/main" id="{C1ECF514-4E5C-13CF-5806-64B28F2A3C61}"/>
                </a:ext>
              </a:extLst>
            </p:cNvPr>
            <p:cNvSpPr/>
            <p:nvPr/>
          </p:nvSpPr>
          <p:spPr>
            <a:xfrm>
              <a:off x="2785666" y="4206631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7 w 78996"/>
                <a:gd name="connsiteY13" fmla="*/ 57056 h 86478"/>
                <a:gd name="connsiteX14" fmla="*/ 9547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5" name="자유형: 도형 1204">
              <a:extLst>
                <a:ext uri="{FF2B5EF4-FFF2-40B4-BE49-F238E27FC236}">
                  <a16:creationId xmlns:a16="http://schemas.microsoft.com/office/drawing/2014/main" id="{4EFCF74D-9A41-DBD3-B491-EB8F6E4E0B90}"/>
                </a:ext>
              </a:extLst>
            </p:cNvPr>
            <p:cNvSpPr/>
            <p:nvPr/>
          </p:nvSpPr>
          <p:spPr>
            <a:xfrm>
              <a:off x="2872466" y="4203648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39 w 66878"/>
                <a:gd name="connsiteY10" fmla="*/ 33830 h 90563"/>
                <a:gd name="connsiteX11" fmla="*/ 32039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9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9 w 66878"/>
                <a:gd name="connsiteY19" fmla="*/ 0 h 90563"/>
                <a:gd name="connsiteX20" fmla="*/ 66879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39" y="33830"/>
                  </a:lnTo>
                  <a:lnTo>
                    <a:pt x="32039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6" name="자유형: 도형 1205">
              <a:extLst>
                <a:ext uri="{FF2B5EF4-FFF2-40B4-BE49-F238E27FC236}">
                  <a16:creationId xmlns:a16="http://schemas.microsoft.com/office/drawing/2014/main" id="{4FC390EF-7653-449F-35F0-AF8A50F31321}"/>
                </a:ext>
              </a:extLst>
            </p:cNvPr>
            <p:cNvSpPr/>
            <p:nvPr/>
          </p:nvSpPr>
          <p:spPr>
            <a:xfrm>
              <a:off x="2949719" y="4203694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1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0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0 w 74360"/>
                <a:gd name="connsiteY23" fmla="*/ 81154 h 88452"/>
                <a:gd name="connsiteX24" fmla="*/ 74360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1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1" y="37777"/>
                    <a:pt x="21665" y="42321"/>
                    <a:pt x="17901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1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524" y="24420"/>
                    <a:pt x="32452" y="29836"/>
                    <a:pt x="36354" y="34931"/>
                  </a:cubicBezTo>
                  <a:close/>
                  <a:moveTo>
                    <a:pt x="74360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0" y="81154"/>
                  </a:lnTo>
                  <a:lnTo>
                    <a:pt x="74360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7" name="자유형: 도형 1206">
              <a:extLst>
                <a:ext uri="{FF2B5EF4-FFF2-40B4-BE49-F238E27FC236}">
                  <a16:creationId xmlns:a16="http://schemas.microsoft.com/office/drawing/2014/main" id="{04C9A4CB-A4DF-7ADF-53A8-F20396FF7DEA}"/>
                </a:ext>
              </a:extLst>
            </p:cNvPr>
            <p:cNvSpPr/>
            <p:nvPr/>
          </p:nvSpPr>
          <p:spPr>
            <a:xfrm>
              <a:off x="3030230" y="4203694"/>
              <a:ext cx="83081" cy="90426"/>
            </a:xfrm>
            <a:custGeom>
              <a:avLst/>
              <a:gdLst>
                <a:gd name="connsiteX0" fmla="*/ 34243 w 83081"/>
                <a:gd name="connsiteY0" fmla="*/ 41908 h 90426"/>
                <a:gd name="connsiteX1" fmla="*/ 42276 w 83081"/>
                <a:gd name="connsiteY1" fmla="*/ 55036 h 90426"/>
                <a:gd name="connsiteX2" fmla="*/ 53659 w 83081"/>
                <a:gd name="connsiteY2" fmla="*/ 64033 h 90426"/>
                <a:gd name="connsiteX3" fmla="*/ 49023 w 83081"/>
                <a:gd name="connsiteY3" fmla="*/ 70872 h 90426"/>
                <a:gd name="connsiteX4" fmla="*/ 36079 w 83081"/>
                <a:gd name="connsiteY4" fmla="*/ 59902 h 90426"/>
                <a:gd name="connsiteX5" fmla="*/ 27312 w 83081"/>
                <a:gd name="connsiteY5" fmla="*/ 43423 h 90426"/>
                <a:gd name="connsiteX6" fmla="*/ 18223 w 83081"/>
                <a:gd name="connsiteY6" fmla="*/ 61279 h 90426"/>
                <a:gd name="connsiteX7" fmla="*/ 4957 w 83081"/>
                <a:gd name="connsiteY7" fmla="*/ 73075 h 90426"/>
                <a:gd name="connsiteX8" fmla="*/ 0 w 83081"/>
                <a:gd name="connsiteY8" fmla="*/ 66236 h 90426"/>
                <a:gd name="connsiteX9" fmla="*/ 11613 w 83081"/>
                <a:gd name="connsiteY9" fmla="*/ 56826 h 90426"/>
                <a:gd name="connsiteX10" fmla="*/ 20059 w 83081"/>
                <a:gd name="connsiteY10" fmla="*/ 42826 h 90426"/>
                <a:gd name="connsiteX11" fmla="*/ 23134 w 83081"/>
                <a:gd name="connsiteY11" fmla="*/ 27679 h 90426"/>
                <a:gd name="connsiteX12" fmla="*/ 23134 w 83081"/>
                <a:gd name="connsiteY12" fmla="*/ 16570 h 90426"/>
                <a:gd name="connsiteX13" fmla="*/ 3305 w 83081"/>
                <a:gd name="connsiteY13" fmla="*/ 16570 h 90426"/>
                <a:gd name="connsiteX14" fmla="*/ 3305 w 83081"/>
                <a:gd name="connsiteY14" fmla="*/ 9318 h 90426"/>
                <a:gd name="connsiteX15" fmla="*/ 50584 w 83081"/>
                <a:gd name="connsiteY15" fmla="*/ 9318 h 90426"/>
                <a:gd name="connsiteX16" fmla="*/ 50584 w 83081"/>
                <a:gd name="connsiteY16" fmla="*/ 16570 h 90426"/>
                <a:gd name="connsiteX17" fmla="*/ 31305 w 83081"/>
                <a:gd name="connsiteY17" fmla="*/ 16570 h 90426"/>
                <a:gd name="connsiteX18" fmla="*/ 31305 w 83081"/>
                <a:gd name="connsiteY18" fmla="*/ 27679 h 90426"/>
                <a:gd name="connsiteX19" fmla="*/ 34243 w 83081"/>
                <a:gd name="connsiteY19" fmla="*/ 41908 h 90426"/>
                <a:gd name="connsiteX20" fmla="*/ 68852 w 83081"/>
                <a:gd name="connsiteY20" fmla="*/ 36216 h 90426"/>
                <a:gd name="connsiteX21" fmla="*/ 83082 w 83081"/>
                <a:gd name="connsiteY21" fmla="*/ 36216 h 90426"/>
                <a:gd name="connsiteX22" fmla="*/ 83082 w 83081"/>
                <a:gd name="connsiteY22" fmla="*/ 43607 h 90426"/>
                <a:gd name="connsiteX23" fmla="*/ 68852 w 83081"/>
                <a:gd name="connsiteY23" fmla="*/ 43607 h 90426"/>
                <a:gd name="connsiteX24" fmla="*/ 68852 w 83081"/>
                <a:gd name="connsiteY24" fmla="*/ 90426 h 90426"/>
                <a:gd name="connsiteX25" fmla="*/ 60682 w 83081"/>
                <a:gd name="connsiteY25" fmla="*/ 90426 h 90426"/>
                <a:gd name="connsiteX26" fmla="*/ 60682 w 83081"/>
                <a:gd name="connsiteY26" fmla="*/ 0 h 90426"/>
                <a:gd name="connsiteX27" fmla="*/ 68852 w 83081"/>
                <a:gd name="connsiteY27" fmla="*/ 0 h 90426"/>
                <a:gd name="connsiteX28" fmla="*/ 68852 w 83081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1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15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8" name="자유형: 도형 1207">
              <a:extLst>
                <a:ext uri="{FF2B5EF4-FFF2-40B4-BE49-F238E27FC236}">
                  <a16:creationId xmlns:a16="http://schemas.microsoft.com/office/drawing/2014/main" id="{BCC18627-8005-FE72-6D06-5243F5867384}"/>
                </a:ext>
              </a:extLst>
            </p:cNvPr>
            <p:cNvSpPr/>
            <p:nvPr/>
          </p:nvSpPr>
          <p:spPr>
            <a:xfrm>
              <a:off x="3142414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9" name="자유형: 도형 1208">
              <a:extLst>
                <a:ext uri="{FF2B5EF4-FFF2-40B4-BE49-F238E27FC236}">
                  <a16:creationId xmlns:a16="http://schemas.microsoft.com/office/drawing/2014/main" id="{398D1234-C34D-D02D-6537-B76796A12BAF}"/>
                </a:ext>
              </a:extLst>
            </p:cNvPr>
            <p:cNvSpPr/>
            <p:nvPr/>
          </p:nvSpPr>
          <p:spPr>
            <a:xfrm>
              <a:off x="2695560" y="4330520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1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0" name="자유형: 도형 1209">
              <a:extLst>
                <a:ext uri="{FF2B5EF4-FFF2-40B4-BE49-F238E27FC236}">
                  <a16:creationId xmlns:a16="http://schemas.microsoft.com/office/drawing/2014/main" id="{B7CBC666-B52D-5FFE-D50B-63AB8A7852C8}"/>
                </a:ext>
              </a:extLst>
            </p:cNvPr>
            <p:cNvSpPr/>
            <p:nvPr/>
          </p:nvSpPr>
          <p:spPr>
            <a:xfrm>
              <a:off x="2727601" y="4336808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2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1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1" y="37777"/>
                    <a:pt x="21666" y="42321"/>
                    <a:pt x="17902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2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479" y="24420"/>
                    <a:pt x="32452" y="29836"/>
                    <a:pt x="36354" y="34931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1" name="자유형: 도형 1210">
              <a:extLst>
                <a:ext uri="{FF2B5EF4-FFF2-40B4-BE49-F238E27FC236}">
                  <a16:creationId xmlns:a16="http://schemas.microsoft.com/office/drawing/2014/main" id="{FB99A073-E23B-73D8-9BA2-5A0DF173044C}"/>
                </a:ext>
              </a:extLst>
            </p:cNvPr>
            <p:cNvSpPr/>
            <p:nvPr/>
          </p:nvSpPr>
          <p:spPr>
            <a:xfrm>
              <a:off x="2808066" y="4336808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15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2" name="자유형: 도형 1211">
              <a:extLst>
                <a:ext uri="{FF2B5EF4-FFF2-40B4-BE49-F238E27FC236}">
                  <a16:creationId xmlns:a16="http://schemas.microsoft.com/office/drawing/2014/main" id="{C330160A-7DC3-ECC3-D7DD-053FF42A1F43}"/>
                </a:ext>
              </a:extLst>
            </p:cNvPr>
            <p:cNvSpPr/>
            <p:nvPr/>
          </p:nvSpPr>
          <p:spPr>
            <a:xfrm>
              <a:off x="2890552" y="4336762"/>
              <a:ext cx="75645" cy="90472"/>
            </a:xfrm>
            <a:custGeom>
              <a:avLst/>
              <a:gdLst>
                <a:gd name="connsiteX0" fmla="*/ 31902 w 75645"/>
                <a:gd name="connsiteY0" fmla="*/ 47279 h 90472"/>
                <a:gd name="connsiteX1" fmla="*/ 45902 w 75645"/>
                <a:gd name="connsiteY1" fmla="*/ 62059 h 90472"/>
                <a:gd name="connsiteX2" fmla="*/ 40944 w 75645"/>
                <a:gd name="connsiteY2" fmla="*/ 68669 h 90472"/>
                <a:gd name="connsiteX3" fmla="*/ 30157 w 75645"/>
                <a:gd name="connsiteY3" fmla="*/ 58984 h 90472"/>
                <a:gd name="connsiteX4" fmla="*/ 23226 w 75645"/>
                <a:gd name="connsiteY4" fmla="*/ 44662 h 90472"/>
                <a:gd name="connsiteX5" fmla="*/ 16387 w 75645"/>
                <a:gd name="connsiteY5" fmla="*/ 60912 h 90472"/>
                <a:gd name="connsiteX6" fmla="*/ 5279 w 75645"/>
                <a:gd name="connsiteY6" fmla="*/ 71882 h 90472"/>
                <a:gd name="connsiteX7" fmla="*/ 0 w 75645"/>
                <a:gd name="connsiteY7" fmla="*/ 65272 h 90472"/>
                <a:gd name="connsiteX8" fmla="*/ 14321 w 75645"/>
                <a:gd name="connsiteY8" fmla="*/ 49298 h 90472"/>
                <a:gd name="connsiteX9" fmla="*/ 19279 w 75645"/>
                <a:gd name="connsiteY9" fmla="*/ 24603 h 90472"/>
                <a:gd name="connsiteX10" fmla="*/ 19279 w 75645"/>
                <a:gd name="connsiteY10" fmla="*/ 17902 h 90472"/>
                <a:gd name="connsiteX11" fmla="*/ 2295 w 75645"/>
                <a:gd name="connsiteY11" fmla="*/ 17902 h 90472"/>
                <a:gd name="connsiteX12" fmla="*/ 2295 w 75645"/>
                <a:gd name="connsiteY12" fmla="*/ 10741 h 90472"/>
                <a:gd name="connsiteX13" fmla="*/ 42826 w 75645"/>
                <a:gd name="connsiteY13" fmla="*/ 10741 h 90472"/>
                <a:gd name="connsiteX14" fmla="*/ 42826 w 75645"/>
                <a:gd name="connsiteY14" fmla="*/ 17902 h 90472"/>
                <a:gd name="connsiteX15" fmla="*/ 27082 w 75645"/>
                <a:gd name="connsiteY15" fmla="*/ 17902 h 90472"/>
                <a:gd name="connsiteX16" fmla="*/ 27082 w 75645"/>
                <a:gd name="connsiteY16" fmla="*/ 24603 h 90472"/>
                <a:gd name="connsiteX17" fmla="*/ 31902 w 75645"/>
                <a:gd name="connsiteY17" fmla="*/ 47279 h 90472"/>
                <a:gd name="connsiteX18" fmla="*/ 75646 w 75645"/>
                <a:gd name="connsiteY18" fmla="*/ 90472 h 90472"/>
                <a:gd name="connsiteX19" fmla="*/ 67843 w 75645"/>
                <a:gd name="connsiteY19" fmla="*/ 90472 h 90472"/>
                <a:gd name="connsiteX20" fmla="*/ 67843 w 75645"/>
                <a:gd name="connsiteY20" fmla="*/ 43653 h 90472"/>
                <a:gd name="connsiteX21" fmla="*/ 56505 w 75645"/>
                <a:gd name="connsiteY21" fmla="*/ 43653 h 90472"/>
                <a:gd name="connsiteX22" fmla="*/ 56505 w 75645"/>
                <a:gd name="connsiteY22" fmla="*/ 85836 h 90472"/>
                <a:gd name="connsiteX23" fmla="*/ 48885 w 75645"/>
                <a:gd name="connsiteY23" fmla="*/ 85836 h 90472"/>
                <a:gd name="connsiteX24" fmla="*/ 48885 w 75645"/>
                <a:gd name="connsiteY24" fmla="*/ 2112 h 90472"/>
                <a:gd name="connsiteX25" fmla="*/ 56505 w 75645"/>
                <a:gd name="connsiteY25" fmla="*/ 2112 h 90472"/>
                <a:gd name="connsiteX26" fmla="*/ 56505 w 75645"/>
                <a:gd name="connsiteY26" fmla="*/ 36262 h 90472"/>
                <a:gd name="connsiteX27" fmla="*/ 67843 w 75645"/>
                <a:gd name="connsiteY27" fmla="*/ 36262 h 90472"/>
                <a:gd name="connsiteX28" fmla="*/ 67843 w 75645"/>
                <a:gd name="connsiteY28" fmla="*/ 0 h 90472"/>
                <a:gd name="connsiteX29" fmla="*/ 75646 w 75645"/>
                <a:gd name="connsiteY29" fmla="*/ 0 h 90472"/>
                <a:gd name="connsiteX30" fmla="*/ 75646 w 75645"/>
                <a:gd name="connsiteY30" fmla="*/ 90472 h 90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645" h="90472">
                  <a:moveTo>
                    <a:pt x="31902" y="47279"/>
                  </a:moveTo>
                  <a:cubicBezTo>
                    <a:pt x="35115" y="53980"/>
                    <a:pt x="39797" y="58892"/>
                    <a:pt x="45902" y="62059"/>
                  </a:cubicBezTo>
                  <a:lnTo>
                    <a:pt x="40944" y="68669"/>
                  </a:lnTo>
                  <a:cubicBezTo>
                    <a:pt x="36767" y="66328"/>
                    <a:pt x="33141" y="63069"/>
                    <a:pt x="30157" y="58984"/>
                  </a:cubicBezTo>
                  <a:cubicBezTo>
                    <a:pt x="27128" y="54853"/>
                    <a:pt x="24833" y="50079"/>
                    <a:pt x="23226" y="44662"/>
                  </a:cubicBezTo>
                  <a:cubicBezTo>
                    <a:pt x="21665" y="50813"/>
                    <a:pt x="19416" y="56230"/>
                    <a:pt x="16387" y="60912"/>
                  </a:cubicBezTo>
                  <a:cubicBezTo>
                    <a:pt x="13357" y="65593"/>
                    <a:pt x="9685" y="69220"/>
                    <a:pt x="5279" y="71882"/>
                  </a:cubicBezTo>
                  <a:lnTo>
                    <a:pt x="0" y="65272"/>
                  </a:lnTo>
                  <a:cubicBezTo>
                    <a:pt x="6243" y="61829"/>
                    <a:pt x="11016" y="56505"/>
                    <a:pt x="14321" y="49298"/>
                  </a:cubicBezTo>
                  <a:cubicBezTo>
                    <a:pt x="17626" y="42092"/>
                    <a:pt x="19279" y="33875"/>
                    <a:pt x="19279" y="24603"/>
                  </a:cubicBezTo>
                  <a:lnTo>
                    <a:pt x="19279" y="17902"/>
                  </a:lnTo>
                  <a:lnTo>
                    <a:pt x="2295" y="17902"/>
                  </a:lnTo>
                  <a:lnTo>
                    <a:pt x="2295" y="10741"/>
                  </a:lnTo>
                  <a:lnTo>
                    <a:pt x="42826" y="10741"/>
                  </a:lnTo>
                  <a:lnTo>
                    <a:pt x="42826" y="17902"/>
                  </a:lnTo>
                  <a:lnTo>
                    <a:pt x="27082" y="17902"/>
                  </a:lnTo>
                  <a:lnTo>
                    <a:pt x="27082" y="24603"/>
                  </a:lnTo>
                  <a:cubicBezTo>
                    <a:pt x="27082" y="33049"/>
                    <a:pt x="28689" y="40577"/>
                    <a:pt x="31902" y="47279"/>
                  </a:cubicBezTo>
                  <a:close/>
                  <a:moveTo>
                    <a:pt x="75646" y="90472"/>
                  </a:moveTo>
                  <a:lnTo>
                    <a:pt x="67843" y="90472"/>
                  </a:lnTo>
                  <a:lnTo>
                    <a:pt x="67843" y="43653"/>
                  </a:lnTo>
                  <a:lnTo>
                    <a:pt x="56505" y="43653"/>
                  </a:lnTo>
                  <a:lnTo>
                    <a:pt x="56505" y="85836"/>
                  </a:lnTo>
                  <a:lnTo>
                    <a:pt x="48885" y="85836"/>
                  </a:lnTo>
                  <a:lnTo>
                    <a:pt x="48885" y="2112"/>
                  </a:lnTo>
                  <a:lnTo>
                    <a:pt x="56505" y="2112"/>
                  </a:lnTo>
                  <a:lnTo>
                    <a:pt x="56505" y="36262"/>
                  </a:lnTo>
                  <a:lnTo>
                    <a:pt x="67843" y="36262"/>
                  </a:lnTo>
                  <a:lnTo>
                    <a:pt x="67843" y="0"/>
                  </a:lnTo>
                  <a:lnTo>
                    <a:pt x="75646" y="0"/>
                  </a:lnTo>
                  <a:lnTo>
                    <a:pt x="75646" y="9047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3" name="자유형: 도형 1212">
              <a:extLst>
                <a:ext uri="{FF2B5EF4-FFF2-40B4-BE49-F238E27FC236}">
                  <a16:creationId xmlns:a16="http://schemas.microsoft.com/office/drawing/2014/main" id="{C1FA3FED-2D80-9ED1-D2AD-A4143F27B381}"/>
                </a:ext>
              </a:extLst>
            </p:cNvPr>
            <p:cNvSpPr/>
            <p:nvPr/>
          </p:nvSpPr>
          <p:spPr>
            <a:xfrm>
              <a:off x="2973771" y="4343372"/>
              <a:ext cx="79317" cy="72708"/>
            </a:xfrm>
            <a:custGeom>
              <a:avLst/>
              <a:gdLst>
                <a:gd name="connsiteX0" fmla="*/ 79318 w 79317"/>
                <a:gd name="connsiteY0" fmla="*/ 72708 h 72708"/>
                <a:gd name="connsiteX1" fmla="*/ 0 w 79317"/>
                <a:gd name="connsiteY1" fmla="*/ 72708 h 72708"/>
                <a:gd name="connsiteX2" fmla="*/ 0 w 79317"/>
                <a:gd name="connsiteY2" fmla="*/ 65318 h 72708"/>
                <a:gd name="connsiteX3" fmla="*/ 22125 w 79317"/>
                <a:gd name="connsiteY3" fmla="*/ 65318 h 72708"/>
                <a:gd name="connsiteX4" fmla="*/ 22125 w 79317"/>
                <a:gd name="connsiteY4" fmla="*/ 48885 h 72708"/>
                <a:gd name="connsiteX5" fmla="*/ 9915 w 79317"/>
                <a:gd name="connsiteY5" fmla="*/ 48885 h 72708"/>
                <a:gd name="connsiteX6" fmla="*/ 9915 w 79317"/>
                <a:gd name="connsiteY6" fmla="*/ 20702 h 72708"/>
                <a:gd name="connsiteX7" fmla="*/ 61370 w 79317"/>
                <a:gd name="connsiteY7" fmla="*/ 20702 h 72708"/>
                <a:gd name="connsiteX8" fmla="*/ 61370 w 79317"/>
                <a:gd name="connsiteY8" fmla="*/ 7253 h 72708"/>
                <a:gd name="connsiteX9" fmla="*/ 9823 w 79317"/>
                <a:gd name="connsiteY9" fmla="*/ 7253 h 72708"/>
                <a:gd name="connsiteX10" fmla="*/ 9823 w 79317"/>
                <a:gd name="connsiteY10" fmla="*/ 0 h 72708"/>
                <a:gd name="connsiteX11" fmla="*/ 69541 w 79317"/>
                <a:gd name="connsiteY11" fmla="*/ 0 h 72708"/>
                <a:gd name="connsiteX12" fmla="*/ 69541 w 79317"/>
                <a:gd name="connsiteY12" fmla="*/ 27770 h 72708"/>
                <a:gd name="connsiteX13" fmla="*/ 18085 w 79317"/>
                <a:gd name="connsiteY13" fmla="*/ 27770 h 72708"/>
                <a:gd name="connsiteX14" fmla="*/ 18085 w 79317"/>
                <a:gd name="connsiteY14" fmla="*/ 41770 h 72708"/>
                <a:gd name="connsiteX15" fmla="*/ 71515 w 79317"/>
                <a:gd name="connsiteY15" fmla="*/ 41770 h 72708"/>
                <a:gd name="connsiteX16" fmla="*/ 71515 w 79317"/>
                <a:gd name="connsiteY16" fmla="*/ 48931 h 72708"/>
                <a:gd name="connsiteX17" fmla="*/ 58065 w 79317"/>
                <a:gd name="connsiteY17" fmla="*/ 48931 h 72708"/>
                <a:gd name="connsiteX18" fmla="*/ 58065 w 79317"/>
                <a:gd name="connsiteY18" fmla="*/ 65364 h 72708"/>
                <a:gd name="connsiteX19" fmla="*/ 79318 w 79317"/>
                <a:gd name="connsiteY19" fmla="*/ 65364 h 72708"/>
                <a:gd name="connsiteX20" fmla="*/ 79318 w 79317"/>
                <a:gd name="connsiteY20" fmla="*/ 72708 h 72708"/>
                <a:gd name="connsiteX21" fmla="*/ 50033 w 79317"/>
                <a:gd name="connsiteY21" fmla="*/ 65318 h 72708"/>
                <a:gd name="connsiteX22" fmla="*/ 50033 w 79317"/>
                <a:gd name="connsiteY22" fmla="*/ 48885 h 72708"/>
                <a:gd name="connsiteX23" fmla="*/ 30203 w 79317"/>
                <a:gd name="connsiteY23" fmla="*/ 48885 h 72708"/>
                <a:gd name="connsiteX24" fmla="*/ 30203 w 79317"/>
                <a:gd name="connsiteY24" fmla="*/ 65318 h 72708"/>
                <a:gd name="connsiteX25" fmla="*/ 50033 w 79317"/>
                <a:gd name="connsiteY25" fmla="*/ 65318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9317" h="72708">
                  <a:moveTo>
                    <a:pt x="79318" y="72708"/>
                  </a:moveTo>
                  <a:lnTo>
                    <a:pt x="0" y="72708"/>
                  </a:lnTo>
                  <a:lnTo>
                    <a:pt x="0" y="65318"/>
                  </a:lnTo>
                  <a:lnTo>
                    <a:pt x="22125" y="65318"/>
                  </a:lnTo>
                  <a:lnTo>
                    <a:pt x="22125" y="48885"/>
                  </a:lnTo>
                  <a:lnTo>
                    <a:pt x="9915" y="48885"/>
                  </a:lnTo>
                  <a:lnTo>
                    <a:pt x="9915" y="20702"/>
                  </a:lnTo>
                  <a:lnTo>
                    <a:pt x="61370" y="20702"/>
                  </a:lnTo>
                  <a:lnTo>
                    <a:pt x="61370" y="7253"/>
                  </a:lnTo>
                  <a:lnTo>
                    <a:pt x="9823" y="7253"/>
                  </a:lnTo>
                  <a:lnTo>
                    <a:pt x="9823" y="0"/>
                  </a:lnTo>
                  <a:lnTo>
                    <a:pt x="69541" y="0"/>
                  </a:lnTo>
                  <a:lnTo>
                    <a:pt x="69541" y="27770"/>
                  </a:lnTo>
                  <a:lnTo>
                    <a:pt x="18085" y="27770"/>
                  </a:lnTo>
                  <a:lnTo>
                    <a:pt x="18085" y="41770"/>
                  </a:lnTo>
                  <a:lnTo>
                    <a:pt x="71515" y="41770"/>
                  </a:lnTo>
                  <a:lnTo>
                    <a:pt x="71515" y="48931"/>
                  </a:lnTo>
                  <a:lnTo>
                    <a:pt x="58065" y="48931"/>
                  </a:lnTo>
                  <a:lnTo>
                    <a:pt x="58065" y="65364"/>
                  </a:lnTo>
                  <a:lnTo>
                    <a:pt x="79318" y="65364"/>
                  </a:lnTo>
                  <a:lnTo>
                    <a:pt x="79318" y="72708"/>
                  </a:lnTo>
                  <a:close/>
                  <a:moveTo>
                    <a:pt x="50033" y="65318"/>
                  </a:moveTo>
                  <a:lnTo>
                    <a:pt x="50033" y="48885"/>
                  </a:lnTo>
                  <a:lnTo>
                    <a:pt x="30203" y="48885"/>
                  </a:lnTo>
                  <a:lnTo>
                    <a:pt x="30203" y="65318"/>
                  </a:lnTo>
                  <a:lnTo>
                    <a:pt x="50033" y="6531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4" name="자유형: 도형 1213">
              <a:extLst>
                <a:ext uri="{FF2B5EF4-FFF2-40B4-BE49-F238E27FC236}">
                  <a16:creationId xmlns:a16="http://schemas.microsoft.com/office/drawing/2014/main" id="{C1213B33-C5A4-981D-8F87-D54185726D4F}"/>
                </a:ext>
              </a:extLst>
            </p:cNvPr>
            <p:cNvSpPr/>
            <p:nvPr/>
          </p:nvSpPr>
          <p:spPr>
            <a:xfrm>
              <a:off x="3055935" y="4339746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8 w 78996"/>
                <a:gd name="connsiteY13" fmla="*/ 57056 h 86478"/>
                <a:gd name="connsiteX14" fmla="*/ 9548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8" y="57056"/>
                  </a:lnTo>
                  <a:lnTo>
                    <a:pt x="9548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5" name="자유형: 도형 1214">
              <a:extLst>
                <a:ext uri="{FF2B5EF4-FFF2-40B4-BE49-F238E27FC236}">
                  <a16:creationId xmlns:a16="http://schemas.microsoft.com/office/drawing/2014/main" id="{69787279-98C1-DC53-2E71-7139356C2FB8}"/>
                </a:ext>
              </a:extLst>
            </p:cNvPr>
            <p:cNvSpPr/>
            <p:nvPr/>
          </p:nvSpPr>
          <p:spPr>
            <a:xfrm>
              <a:off x="3137640" y="4336762"/>
              <a:ext cx="72432" cy="90242"/>
            </a:xfrm>
            <a:custGeom>
              <a:avLst/>
              <a:gdLst>
                <a:gd name="connsiteX0" fmla="*/ 36262 w 72432"/>
                <a:gd name="connsiteY0" fmla="*/ 31534 h 90242"/>
                <a:gd name="connsiteX1" fmla="*/ 51731 w 72432"/>
                <a:gd name="connsiteY1" fmla="*/ 42551 h 90242"/>
                <a:gd name="connsiteX2" fmla="*/ 47233 w 72432"/>
                <a:gd name="connsiteY2" fmla="*/ 49482 h 90242"/>
                <a:gd name="connsiteX3" fmla="*/ 34747 w 72432"/>
                <a:gd name="connsiteY3" fmla="*/ 41449 h 90242"/>
                <a:gd name="connsiteX4" fmla="*/ 26531 w 72432"/>
                <a:gd name="connsiteY4" fmla="*/ 29101 h 90242"/>
                <a:gd name="connsiteX5" fmla="*/ 17993 w 72432"/>
                <a:gd name="connsiteY5" fmla="*/ 43102 h 90242"/>
                <a:gd name="connsiteX6" fmla="*/ 4498 w 72432"/>
                <a:gd name="connsiteY6" fmla="*/ 52007 h 90242"/>
                <a:gd name="connsiteX7" fmla="*/ 0 w 72432"/>
                <a:gd name="connsiteY7" fmla="*/ 45075 h 90242"/>
                <a:gd name="connsiteX8" fmla="*/ 16249 w 72432"/>
                <a:gd name="connsiteY8" fmla="*/ 33187 h 90242"/>
                <a:gd name="connsiteX9" fmla="*/ 22262 w 72432"/>
                <a:gd name="connsiteY9" fmla="*/ 14551 h 90242"/>
                <a:gd name="connsiteX10" fmla="*/ 22262 w 72432"/>
                <a:gd name="connsiteY10" fmla="*/ 5095 h 90242"/>
                <a:gd name="connsiteX11" fmla="*/ 30433 w 72432"/>
                <a:gd name="connsiteY11" fmla="*/ 5095 h 90242"/>
                <a:gd name="connsiteX12" fmla="*/ 30433 w 72432"/>
                <a:gd name="connsiteY12" fmla="*/ 14229 h 90242"/>
                <a:gd name="connsiteX13" fmla="*/ 36262 w 72432"/>
                <a:gd name="connsiteY13" fmla="*/ 31534 h 90242"/>
                <a:gd name="connsiteX14" fmla="*/ 64721 w 72432"/>
                <a:gd name="connsiteY14" fmla="*/ 60498 h 90242"/>
                <a:gd name="connsiteX15" fmla="*/ 72433 w 72432"/>
                <a:gd name="connsiteY15" fmla="*/ 73167 h 90242"/>
                <a:gd name="connsiteX16" fmla="*/ 64721 w 72432"/>
                <a:gd name="connsiteY16" fmla="*/ 85790 h 90242"/>
                <a:gd name="connsiteX17" fmla="*/ 43331 w 72432"/>
                <a:gd name="connsiteY17" fmla="*/ 90243 h 90242"/>
                <a:gd name="connsiteX18" fmla="*/ 21895 w 72432"/>
                <a:gd name="connsiteY18" fmla="*/ 85790 h 90242"/>
                <a:gd name="connsiteX19" fmla="*/ 14138 w 72432"/>
                <a:gd name="connsiteY19" fmla="*/ 73167 h 90242"/>
                <a:gd name="connsiteX20" fmla="*/ 21895 w 72432"/>
                <a:gd name="connsiteY20" fmla="*/ 60498 h 90242"/>
                <a:gd name="connsiteX21" fmla="*/ 43331 w 72432"/>
                <a:gd name="connsiteY21" fmla="*/ 56000 h 90242"/>
                <a:gd name="connsiteX22" fmla="*/ 64721 w 72432"/>
                <a:gd name="connsiteY22" fmla="*/ 60498 h 90242"/>
                <a:gd name="connsiteX23" fmla="*/ 27954 w 72432"/>
                <a:gd name="connsiteY23" fmla="*/ 65685 h 90242"/>
                <a:gd name="connsiteX24" fmla="*/ 22354 w 72432"/>
                <a:gd name="connsiteY24" fmla="*/ 73167 h 90242"/>
                <a:gd name="connsiteX25" fmla="*/ 27954 w 72432"/>
                <a:gd name="connsiteY25" fmla="*/ 80603 h 90242"/>
                <a:gd name="connsiteX26" fmla="*/ 43377 w 72432"/>
                <a:gd name="connsiteY26" fmla="*/ 83312 h 90242"/>
                <a:gd name="connsiteX27" fmla="*/ 58708 w 72432"/>
                <a:gd name="connsiteY27" fmla="*/ 80603 h 90242"/>
                <a:gd name="connsiteX28" fmla="*/ 64308 w 72432"/>
                <a:gd name="connsiteY28" fmla="*/ 73167 h 90242"/>
                <a:gd name="connsiteX29" fmla="*/ 58754 w 72432"/>
                <a:gd name="connsiteY29" fmla="*/ 65685 h 90242"/>
                <a:gd name="connsiteX30" fmla="*/ 43377 w 72432"/>
                <a:gd name="connsiteY30" fmla="*/ 62931 h 90242"/>
                <a:gd name="connsiteX31" fmla="*/ 27954 w 72432"/>
                <a:gd name="connsiteY31" fmla="*/ 65685 h 90242"/>
                <a:gd name="connsiteX32" fmla="*/ 72249 w 72432"/>
                <a:gd name="connsiteY32" fmla="*/ 53659 h 90242"/>
                <a:gd name="connsiteX33" fmla="*/ 63987 w 72432"/>
                <a:gd name="connsiteY33" fmla="*/ 53659 h 90242"/>
                <a:gd name="connsiteX34" fmla="*/ 63987 w 72432"/>
                <a:gd name="connsiteY34" fmla="*/ 26348 h 90242"/>
                <a:gd name="connsiteX35" fmla="*/ 45030 w 72432"/>
                <a:gd name="connsiteY35" fmla="*/ 26348 h 90242"/>
                <a:gd name="connsiteX36" fmla="*/ 45030 w 72432"/>
                <a:gd name="connsiteY36" fmla="*/ 18957 h 90242"/>
                <a:gd name="connsiteX37" fmla="*/ 63987 w 72432"/>
                <a:gd name="connsiteY37" fmla="*/ 18957 h 90242"/>
                <a:gd name="connsiteX38" fmla="*/ 63987 w 72432"/>
                <a:gd name="connsiteY38" fmla="*/ 0 h 90242"/>
                <a:gd name="connsiteX39" fmla="*/ 72249 w 72432"/>
                <a:gd name="connsiteY39" fmla="*/ 0 h 90242"/>
                <a:gd name="connsiteX40" fmla="*/ 72249 w 72432"/>
                <a:gd name="connsiteY40" fmla="*/ 53659 h 9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2432" h="90242">
                  <a:moveTo>
                    <a:pt x="36262" y="31534"/>
                  </a:moveTo>
                  <a:cubicBezTo>
                    <a:pt x="40210" y="36767"/>
                    <a:pt x="45351" y="40439"/>
                    <a:pt x="51731" y="42551"/>
                  </a:cubicBezTo>
                  <a:lnTo>
                    <a:pt x="47233" y="49482"/>
                  </a:lnTo>
                  <a:cubicBezTo>
                    <a:pt x="42459" y="47646"/>
                    <a:pt x="38282" y="44984"/>
                    <a:pt x="34747" y="41449"/>
                  </a:cubicBezTo>
                  <a:cubicBezTo>
                    <a:pt x="31167" y="37915"/>
                    <a:pt x="28459" y="33830"/>
                    <a:pt x="26531" y="29101"/>
                  </a:cubicBezTo>
                  <a:cubicBezTo>
                    <a:pt x="24603" y="34472"/>
                    <a:pt x="21757" y="39108"/>
                    <a:pt x="17993" y="43102"/>
                  </a:cubicBezTo>
                  <a:cubicBezTo>
                    <a:pt x="14229" y="47049"/>
                    <a:pt x="9731" y="50033"/>
                    <a:pt x="4498" y="52007"/>
                  </a:cubicBezTo>
                  <a:lnTo>
                    <a:pt x="0" y="45075"/>
                  </a:lnTo>
                  <a:cubicBezTo>
                    <a:pt x="6839" y="42734"/>
                    <a:pt x="12256" y="38741"/>
                    <a:pt x="16249" y="33187"/>
                  </a:cubicBezTo>
                  <a:cubicBezTo>
                    <a:pt x="20243" y="27633"/>
                    <a:pt x="22262" y="21390"/>
                    <a:pt x="22262" y="14551"/>
                  </a:cubicBezTo>
                  <a:lnTo>
                    <a:pt x="22262" y="5095"/>
                  </a:lnTo>
                  <a:lnTo>
                    <a:pt x="30433" y="5095"/>
                  </a:lnTo>
                  <a:lnTo>
                    <a:pt x="30433" y="14229"/>
                  </a:lnTo>
                  <a:cubicBezTo>
                    <a:pt x="30387" y="20564"/>
                    <a:pt x="32315" y="26302"/>
                    <a:pt x="36262" y="31534"/>
                  </a:cubicBezTo>
                  <a:close/>
                  <a:moveTo>
                    <a:pt x="64721" y="60498"/>
                  </a:moveTo>
                  <a:cubicBezTo>
                    <a:pt x="69862" y="63528"/>
                    <a:pt x="72433" y="67751"/>
                    <a:pt x="72433" y="73167"/>
                  </a:cubicBezTo>
                  <a:cubicBezTo>
                    <a:pt x="72433" y="78584"/>
                    <a:pt x="69862" y="82806"/>
                    <a:pt x="64721" y="85790"/>
                  </a:cubicBezTo>
                  <a:cubicBezTo>
                    <a:pt x="59580" y="88774"/>
                    <a:pt x="52466" y="90243"/>
                    <a:pt x="43331" y="90243"/>
                  </a:cubicBezTo>
                  <a:cubicBezTo>
                    <a:pt x="34242" y="90243"/>
                    <a:pt x="27082" y="88774"/>
                    <a:pt x="21895" y="85790"/>
                  </a:cubicBezTo>
                  <a:cubicBezTo>
                    <a:pt x="16708" y="82806"/>
                    <a:pt x="14138" y="78630"/>
                    <a:pt x="14138" y="73167"/>
                  </a:cubicBezTo>
                  <a:cubicBezTo>
                    <a:pt x="14138" y="67705"/>
                    <a:pt x="16708" y="63528"/>
                    <a:pt x="21895" y="60498"/>
                  </a:cubicBezTo>
                  <a:cubicBezTo>
                    <a:pt x="27082" y="57469"/>
                    <a:pt x="34197" y="56000"/>
                    <a:pt x="43331" y="56000"/>
                  </a:cubicBezTo>
                  <a:cubicBezTo>
                    <a:pt x="52466" y="56000"/>
                    <a:pt x="59580" y="57469"/>
                    <a:pt x="64721" y="60498"/>
                  </a:cubicBezTo>
                  <a:close/>
                  <a:moveTo>
                    <a:pt x="27954" y="65685"/>
                  </a:moveTo>
                  <a:cubicBezTo>
                    <a:pt x="24190" y="67521"/>
                    <a:pt x="22354" y="70000"/>
                    <a:pt x="22354" y="73167"/>
                  </a:cubicBezTo>
                  <a:cubicBezTo>
                    <a:pt x="22354" y="76334"/>
                    <a:pt x="24236" y="78813"/>
                    <a:pt x="27954" y="80603"/>
                  </a:cubicBezTo>
                  <a:cubicBezTo>
                    <a:pt x="31718" y="82394"/>
                    <a:pt x="36859" y="83312"/>
                    <a:pt x="43377" y="83312"/>
                  </a:cubicBezTo>
                  <a:cubicBezTo>
                    <a:pt x="49849" y="83312"/>
                    <a:pt x="54944" y="82394"/>
                    <a:pt x="58708" y="80603"/>
                  </a:cubicBezTo>
                  <a:cubicBezTo>
                    <a:pt x="62472" y="78813"/>
                    <a:pt x="64308" y="76334"/>
                    <a:pt x="64308" y="73167"/>
                  </a:cubicBezTo>
                  <a:cubicBezTo>
                    <a:pt x="64308" y="70000"/>
                    <a:pt x="62472" y="67521"/>
                    <a:pt x="58754" y="65685"/>
                  </a:cubicBezTo>
                  <a:cubicBezTo>
                    <a:pt x="55036" y="63849"/>
                    <a:pt x="49941" y="62931"/>
                    <a:pt x="43377" y="62931"/>
                  </a:cubicBezTo>
                  <a:cubicBezTo>
                    <a:pt x="36813" y="62931"/>
                    <a:pt x="31718" y="63849"/>
                    <a:pt x="27954" y="65685"/>
                  </a:cubicBezTo>
                  <a:close/>
                  <a:moveTo>
                    <a:pt x="72249" y="53659"/>
                  </a:moveTo>
                  <a:lnTo>
                    <a:pt x="63987" y="53659"/>
                  </a:lnTo>
                  <a:lnTo>
                    <a:pt x="63987" y="26348"/>
                  </a:lnTo>
                  <a:lnTo>
                    <a:pt x="45030" y="26348"/>
                  </a:lnTo>
                  <a:lnTo>
                    <a:pt x="45030" y="18957"/>
                  </a:lnTo>
                  <a:lnTo>
                    <a:pt x="63987" y="18957"/>
                  </a:lnTo>
                  <a:lnTo>
                    <a:pt x="63987" y="0"/>
                  </a:lnTo>
                  <a:lnTo>
                    <a:pt x="72249" y="0"/>
                  </a:lnTo>
                  <a:lnTo>
                    <a:pt x="72249" y="5365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6" name="자유형: 도형 1215">
              <a:extLst>
                <a:ext uri="{FF2B5EF4-FFF2-40B4-BE49-F238E27FC236}">
                  <a16:creationId xmlns:a16="http://schemas.microsoft.com/office/drawing/2014/main" id="{61589E2D-0054-225D-3A91-5922AAF13D58}"/>
                </a:ext>
              </a:extLst>
            </p:cNvPr>
            <p:cNvSpPr/>
            <p:nvPr/>
          </p:nvSpPr>
          <p:spPr>
            <a:xfrm>
              <a:off x="3224532" y="4330520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17" name="그래픽 961">
            <a:extLst>
              <a:ext uri="{FF2B5EF4-FFF2-40B4-BE49-F238E27FC236}">
                <a16:creationId xmlns:a16="http://schemas.microsoft.com/office/drawing/2014/main" id="{F6B3970F-7E0A-185B-46E5-93EF57EBA009}"/>
              </a:ext>
            </a:extLst>
          </p:cNvPr>
          <p:cNvGrpSpPr/>
          <p:nvPr/>
        </p:nvGrpSpPr>
        <p:grpSpPr>
          <a:xfrm>
            <a:off x="2728473" y="4692546"/>
            <a:ext cx="478663" cy="229599"/>
            <a:chOff x="2728473" y="4692546"/>
            <a:chExt cx="478663" cy="229599"/>
          </a:xfrm>
          <a:solidFill>
            <a:srgbClr val="231815"/>
          </a:solidFill>
        </p:grpSpPr>
        <p:sp>
          <p:nvSpPr>
            <p:cNvPr id="1218" name="자유형: 도형 1217">
              <a:extLst>
                <a:ext uri="{FF2B5EF4-FFF2-40B4-BE49-F238E27FC236}">
                  <a16:creationId xmlns:a16="http://schemas.microsoft.com/office/drawing/2014/main" id="{E42B9629-5898-33D4-46AD-DF9A9E848940}"/>
                </a:ext>
              </a:extLst>
            </p:cNvPr>
            <p:cNvSpPr/>
            <p:nvPr/>
          </p:nvSpPr>
          <p:spPr>
            <a:xfrm>
              <a:off x="2728473" y="4692546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2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0 w 74360"/>
                <a:gd name="connsiteY15" fmla="*/ 14551 h 88452"/>
                <a:gd name="connsiteX16" fmla="*/ 30570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4" y="51135"/>
                    <a:pt x="38511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1" y="37823"/>
                    <a:pt x="21665" y="42367"/>
                    <a:pt x="17902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2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0" y="14551"/>
                  </a:lnTo>
                  <a:lnTo>
                    <a:pt x="30570" y="18728"/>
                  </a:lnTo>
                  <a:cubicBezTo>
                    <a:pt x="30525" y="24420"/>
                    <a:pt x="32452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9" name="자유형: 도형 1218">
              <a:extLst>
                <a:ext uri="{FF2B5EF4-FFF2-40B4-BE49-F238E27FC236}">
                  <a16:creationId xmlns:a16="http://schemas.microsoft.com/office/drawing/2014/main" id="{807D8955-88E6-2F74-67FD-EC35AD362529}"/>
                </a:ext>
              </a:extLst>
            </p:cNvPr>
            <p:cNvSpPr/>
            <p:nvPr/>
          </p:nvSpPr>
          <p:spPr>
            <a:xfrm>
              <a:off x="2808938" y="4692546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0" name="자유형: 도형 1219">
              <a:extLst>
                <a:ext uri="{FF2B5EF4-FFF2-40B4-BE49-F238E27FC236}">
                  <a16:creationId xmlns:a16="http://schemas.microsoft.com/office/drawing/2014/main" id="{4D93287A-25EC-FBC9-DF0A-FE35FC239E38}"/>
                </a:ext>
              </a:extLst>
            </p:cNvPr>
            <p:cNvSpPr/>
            <p:nvPr/>
          </p:nvSpPr>
          <p:spPr>
            <a:xfrm>
              <a:off x="2893535" y="4692546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131 w 70780"/>
                <a:gd name="connsiteY4" fmla="*/ 16846 h 90426"/>
                <a:gd name="connsiteX5" fmla="*/ 4131 w 70780"/>
                <a:gd name="connsiteY5" fmla="*/ 9777 h 90426"/>
                <a:gd name="connsiteX6" fmla="*/ 45121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131" y="16846"/>
                  </a:lnTo>
                  <a:lnTo>
                    <a:pt x="4131" y="9777"/>
                  </a:lnTo>
                  <a:lnTo>
                    <a:pt x="45121" y="9777"/>
                  </a:lnTo>
                  <a:cubicBezTo>
                    <a:pt x="45167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1" name="자유형: 도형 1220">
              <a:extLst>
                <a:ext uri="{FF2B5EF4-FFF2-40B4-BE49-F238E27FC236}">
                  <a16:creationId xmlns:a16="http://schemas.microsoft.com/office/drawing/2014/main" id="{F58F062D-1893-57ED-13D7-625E05D8A347}"/>
                </a:ext>
              </a:extLst>
            </p:cNvPr>
            <p:cNvSpPr/>
            <p:nvPr/>
          </p:nvSpPr>
          <p:spPr>
            <a:xfrm>
              <a:off x="2977902" y="4692546"/>
              <a:ext cx="68255" cy="90563"/>
            </a:xfrm>
            <a:custGeom>
              <a:avLst/>
              <a:gdLst>
                <a:gd name="connsiteX0" fmla="*/ 33646 w 68255"/>
                <a:gd name="connsiteY0" fmla="*/ 10879 h 90563"/>
                <a:gd name="connsiteX1" fmla="*/ 41449 w 68255"/>
                <a:gd name="connsiteY1" fmla="*/ 21895 h 90563"/>
                <a:gd name="connsiteX2" fmla="*/ 44249 w 68255"/>
                <a:gd name="connsiteY2" fmla="*/ 38512 h 90563"/>
                <a:gd name="connsiteX3" fmla="*/ 41449 w 68255"/>
                <a:gd name="connsiteY3" fmla="*/ 55128 h 90563"/>
                <a:gd name="connsiteX4" fmla="*/ 33646 w 68255"/>
                <a:gd name="connsiteY4" fmla="*/ 66190 h 90563"/>
                <a:gd name="connsiteX5" fmla="*/ 22262 w 68255"/>
                <a:gd name="connsiteY5" fmla="*/ 70092 h 90563"/>
                <a:gd name="connsiteX6" fmla="*/ 10695 w 68255"/>
                <a:gd name="connsiteY6" fmla="*/ 66190 h 90563"/>
                <a:gd name="connsiteX7" fmla="*/ 2800 w 68255"/>
                <a:gd name="connsiteY7" fmla="*/ 55128 h 90563"/>
                <a:gd name="connsiteX8" fmla="*/ 0 w 68255"/>
                <a:gd name="connsiteY8" fmla="*/ 38512 h 90563"/>
                <a:gd name="connsiteX9" fmla="*/ 2800 w 68255"/>
                <a:gd name="connsiteY9" fmla="*/ 21895 h 90563"/>
                <a:gd name="connsiteX10" fmla="*/ 10695 w 68255"/>
                <a:gd name="connsiteY10" fmla="*/ 10879 h 90563"/>
                <a:gd name="connsiteX11" fmla="*/ 22262 w 68255"/>
                <a:gd name="connsiteY11" fmla="*/ 7023 h 90563"/>
                <a:gd name="connsiteX12" fmla="*/ 33646 w 68255"/>
                <a:gd name="connsiteY12" fmla="*/ 10879 h 90563"/>
                <a:gd name="connsiteX13" fmla="*/ 11751 w 68255"/>
                <a:gd name="connsiteY13" fmla="*/ 21298 h 90563"/>
                <a:gd name="connsiteX14" fmla="*/ 7803 w 68255"/>
                <a:gd name="connsiteY14" fmla="*/ 38557 h 90563"/>
                <a:gd name="connsiteX15" fmla="*/ 11751 w 68255"/>
                <a:gd name="connsiteY15" fmla="*/ 55862 h 90563"/>
                <a:gd name="connsiteX16" fmla="*/ 22217 w 68255"/>
                <a:gd name="connsiteY16" fmla="*/ 62380 h 90563"/>
                <a:gd name="connsiteX17" fmla="*/ 32498 w 68255"/>
                <a:gd name="connsiteY17" fmla="*/ 55862 h 90563"/>
                <a:gd name="connsiteX18" fmla="*/ 36400 w 68255"/>
                <a:gd name="connsiteY18" fmla="*/ 38557 h 90563"/>
                <a:gd name="connsiteX19" fmla="*/ 32498 w 68255"/>
                <a:gd name="connsiteY19" fmla="*/ 21298 h 90563"/>
                <a:gd name="connsiteX20" fmla="*/ 22217 w 68255"/>
                <a:gd name="connsiteY20" fmla="*/ 14872 h 90563"/>
                <a:gd name="connsiteX21" fmla="*/ 11751 w 68255"/>
                <a:gd name="connsiteY21" fmla="*/ 21298 h 90563"/>
                <a:gd name="connsiteX22" fmla="*/ 68256 w 68255"/>
                <a:gd name="connsiteY22" fmla="*/ 90564 h 90563"/>
                <a:gd name="connsiteX23" fmla="*/ 60085 w 68255"/>
                <a:gd name="connsiteY23" fmla="*/ 90564 h 90563"/>
                <a:gd name="connsiteX24" fmla="*/ 60085 w 68255"/>
                <a:gd name="connsiteY24" fmla="*/ 0 h 90563"/>
                <a:gd name="connsiteX25" fmla="*/ 68256 w 68255"/>
                <a:gd name="connsiteY25" fmla="*/ 0 h 90563"/>
                <a:gd name="connsiteX26" fmla="*/ 68256 w 68255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255" h="90563">
                  <a:moveTo>
                    <a:pt x="33646" y="10879"/>
                  </a:moveTo>
                  <a:cubicBezTo>
                    <a:pt x="36997" y="13449"/>
                    <a:pt x="39613" y="17121"/>
                    <a:pt x="41449" y="21895"/>
                  </a:cubicBezTo>
                  <a:cubicBezTo>
                    <a:pt x="43285" y="26669"/>
                    <a:pt x="44249" y="32223"/>
                    <a:pt x="44249" y="38512"/>
                  </a:cubicBezTo>
                  <a:cubicBezTo>
                    <a:pt x="44249" y="44800"/>
                    <a:pt x="43331" y="50354"/>
                    <a:pt x="41449" y="55128"/>
                  </a:cubicBezTo>
                  <a:cubicBezTo>
                    <a:pt x="39567" y="59902"/>
                    <a:pt x="36951" y="63574"/>
                    <a:pt x="33646" y="66190"/>
                  </a:cubicBezTo>
                  <a:cubicBezTo>
                    <a:pt x="30341" y="68807"/>
                    <a:pt x="26485" y="70092"/>
                    <a:pt x="22262" y="70092"/>
                  </a:cubicBezTo>
                  <a:cubicBezTo>
                    <a:pt x="17948" y="70092"/>
                    <a:pt x="14046" y="68807"/>
                    <a:pt x="10695" y="66190"/>
                  </a:cubicBezTo>
                  <a:cubicBezTo>
                    <a:pt x="7298" y="63574"/>
                    <a:pt x="4682" y="59902"/>
                    <a:pt x="2800" y="55128"/>
                  </a:cubicBezTo>
                  <a:cubicBezTo>
                    <a:pt x="918" y="50354"/>
                    <a:pt x="0" y="44800"/>
                    <a:pt x="0" y="38512"/>
                  </a:cubicBezTo>
                  <a:cubicBezTo>
                    <a:pt x="0" y="32223"/>
                    <a:pt x="918" y="26669"/>
                    <a:pt x="2800" y="21895"/>
                  </a:cubicBezTo>
                  <a:cubicBezTo>
                    <a:pt x="4682" y="17121"/>
                    <a:pt x="7298" y="13449"/>
                    <a:pt x="10695" y="10879"/>
                  </a:cubicBezTo>
                  <a:cubicBezTo>
                    <a:pt x="14092" y="8308"/>
                    <a:pt x="17948" y="7023"/>
                    <a:pt x="22262" y="7023"/>
                  </a:cubicBezTo>
                  <a:cubicBezTo>
                    <a:pt x="26485" y="7023"/>
                    <a:pt x="30295" y="8308"/>
                    <a:pt x="33646" y="10879"/>
                  </a:cubicBezTo>
                  <a:close/>
                  <a:moveTo>
                    <a:pt x="11751" y="21298"/>
                  </a:moveTo>
                  <a:cubicBezTo>
                    <a:pt x="9089" y="25613"/>
                    <a:pt x="7803" y="31351"/>
                    <a:pt x="7803" y="38557"/>
                  </a:cubicBezTo>
                  <a:cubicBezTo>
                    <a:pt x="7803" y="45764"/>
                    <a:pt x="9134" y="51502"/>
                    <a:pt x="11751" y="55862"/>
                  </a:cubicBezTo>
                  <a:cubicBezTo>
                    <a:pt x="14413" y="60177"/>
                    <a:pt x="17902" y="62380"/>
                    <a:pt x="22217" y="62380"/>
                  </a:cubicBezTo>
                  <a:cubicBezTo>
                    <a:pt x="26485" y="62380"/>
                    <a:pt x="29928" y="60223"/>
                    <a:pt x="32498" y="55862"/>
                  </a:cubicBezTo>
                  <a:cubicBezTo>
                    <a:pt x="35115" y="51547"/>
                    <a:pt x="36400" y="45764"/>
                    <a:pt x="36400" y="38557"/>
                  </a:cubicBezTo>
                  <a:cubicBezTo>
                    <a:pt x="36400" y="31351"/>
                    <a:pt x="35115" y="25613"/>
                    <a:pt x="32498" y="21298"/>
                  </a:cubicBezTo>
                  <a:cubicBezTo>
                    <a:pt x="29882" y="16984"/>
                    <a:pt x="26439" y="14872"/>
                    <a:pt x="22217" y="14872"/>
                  </a:cubicBezTo>
                  <a:cubicBezTo>
                    <a:pt x="17902" y="14872"/>
                    <a:pt x="14413" y="16984"/>
                    <a:pt x="11751" y="21298"/>
                  </a:cubicBezTo>
                  <a:close/>
                  <a:moveTo>
                    <a:pt x="68256" y="90564"/>
                  </a:moveTo>
                  <a:lnTo>
                    <a:pt x="60085" y="90564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2" name="자유형: 도형 1221">
              <a:extLst>
                <a:ext uri="{FF2B5EF4-FFF2-40B4-BE49-F238E27FC236}">
                  <a16:creationId xmlns:a16="http://schemas.microsoft.com/office/drawing/2014/main" id="{AA2B78A9-20A8-4B2F-F897-3F56E4E05013}"/>
                </a:ext>
              </a:extLst>
            </p:cNvPr>
            <p:cNvSpPr/>
            <p:nvPr/>
          </p:nvSpPr>
          <p:spPr>
            <a:xfrm>
              <a:off x="3056716" y="4695392"/>
              <a:ext cx="79226" cy="86708"/>
            </a:xfrm>
            <a:custGeom>
              <a:avLst/>
              <a:gdLst>
                <a:gd name="connsiteX0" fmla="*/ 79226 w 79226"/>
                <a:gd name="connsiteY0" fmla="*/ 55770 h 86708"/>
                <a:gd name="connsiteX1" fmla="*/ 0 w 79226"/>
                <a:gd name="connsiteY1" fmla="*/ 55770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6 w 79226"/>
                <a:gd name="connsiteY13" fmla="*/ 22813 h 86708"/>
                <a:gd name="connsiteX14" fmla="*/ 18406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0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6" y="22813"/>
                  </a:lnTo>
                  <a:lnTo>
                    <a:pt x="18406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3" name="자유형: 도형 1222">
              <a:extLst>
                <a:ext uri="{FF2B5EF4-FFF2-40B4-BE49-F238E27FC236}">
                  <a16:creationId xmlns:a16="http://schemas.microsoft.com/office/drawing/2014/main" id="{F3FE919B-CF28-E62C-B6EA-6890701405C3}"/>
                </a:ext>
              </a:extLst>
            </p:cNvPr>
            <p:cNvSpPr/>
            <p:nvPr/>
          </p:nvSpPr>
          <p:spPr>
            <a:xfrm>
              <a:off x="3171975" y="4698467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4" name="자유형: 도형 1223">
              <a:extLst>
                <a:ext uri="{FF2B5EF4-FFF2-40B4-BE49-F238E27FC236}">
                  <a16:creationId xmlns:a16="http://schemas.microsoft.com/office/drawing/2014/main" id="{E209CE6A-73E7-C290-946D-D25A6D19C2D3}"/>
                </a:ext>
              </a:extLst>
            </p:cNvPr>
            <p:cNvSpPr/>
            <p:nvPr/>
          </p:nvSpPr>
          <p:spPr>
            <a:xfrm>
              <a:off x="2737469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1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5" name="자유형: 도형 1224">
              <a:extLst>
                <a:ext uri="{FF2B5EF4-FFF2-40B4-BE49-F238E27FC236}">
                  <a16:creationId xmlns:a16="http://schemas.microsoft.com/office/drawing/2014/main" id="{E5DD0CDB-4BF1-CF21-58F9-14683281CA38}"/>
                </a:ext>
              </a:extLst>
            </p:cNvPr>
            <p:cNvSpPr/>
            <p:nvPr/>
          </p:nvSpPr>
          <p:spPr>
            <a:xfrm>
              <a:off x="2769509" y="4825661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2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1 w 74360"/>
                <a:gd name="connsiteY15" fmla="*/ 14551 h 88452"/>
                <a:gd name="connsiteX16" fmla="*/ 30571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157 w 74360"/>
                <a:gd name="connsiteY19" fmla="*/ 88452 h 88452"/>
                <a:gd name="connsiteX20" fmla="*/ 16157 w 74360"/>
                <a:gd name="connsiteY20" fmla="*/ 60131 h 88452"/>
                <a:gd name="connsiteX21" fmla="*/ 24190 w 74360"/>
                <a:gd name="connsiteY21" fmla="*/ 60131 h 88452"/>
                <a:gd name="connsiteX22" fmla="*/ 24190 w 74360"/>
                <a:gd name="connsiteY22" fmla="*/ 81154 h 88452"/>
                <a:gd name="connsiteX23" fmla="*/ 74315 w 74360"/>
                <a:gd name="connsiteY23" fmla="*/ 81154 h 88452"/>
                <a:gd name="connsiteX24" fmla="*/ 74315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5" y="51135"/>
                    <a:pt x="38512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2" y="37823"/>
                    <a:pt x="21666" y="42367"/>
                    <a:pt x="17902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2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1" y="14551"/>
                  </a:lnTo>
                  <a:lnTo>
                    <a:pt x="30571" y="18728"/>
                  </a:lnTo>
                  <a:cubicBezTo>
                    <a:pt x="30525" y="24420"/>
                    <a:pt x="32453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157" y="88452"/>
                  </a:lnTo>
                  <a:lnTo>
                    <a:pt x="16157" y="60131"/>
                  </a:lnTo>
                  <a:lnTo>
                    <a:pt x="24190" y="60131"/>
                  </a:lnTo>
                  <a:lnTo>
                    <a:pt x="24190" y="81154"/>
                  </a:lnTo>
                  <a:lnTo>
                    <a:pt x="74315" y="81154"/>
                  </a:lnTo>
                  <a:lnTo>
                    <a:pt x="74315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6" name="자유형: 도형 1225">
              <a:extLst>
                <a:ext uri="{FF2B5EF4-FFF2-40B4-BE49-F238E27FC236}">
                  <a16:creationId xmlns:a16="http://schemas.microsoft.com/office/drawing/2014/main" id="{69BCD3AA-5811-CFFE-23DF-82ABE8EC22BC}"/>
                </a:ext>
              </a:extLst>
            </p:cNvPr>
            <p:cNvSpPr/>
            <p:nvPr/>
          </p:nvSpPr>
          <p:spPr>
            <a:xfrm>
              <a:off x="2849974" y="4825661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6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2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5 w 83127"/>
                <a:gd name="connsiteY11" fmla="*/ 27679 h 90426"/>
                <a:gd name="connsiteX12" fmla="*/ 23135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7" name="자유형: 도형 1226">
              <a:extLst>
                <a:ext uri="{FF2B5EF4-FFF2-40B4-BE49-F238E27FC236}">
                  <a16:creationId xmlns:a16="http://schemas.microsoft.com/office/drawing/2014/main" id="{C16A051B-9A44-E22C-5664-BCB9587A5ADD}"/>
                </a:ext>
              </a:extLst>
            </p:cNvPr>
            <p:cNvSpPr/>
            <p:nvPr/>
          </p:nvSpPr>
          <p:spPr>
            <a:xfrm>
              <a:off x="2934571" y="4825661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223 w 70780"/>
                <a:gd name="connsiteY4" fmla="*/ 16846 h 90426"/>
                <a:gd name="connsiteX5" fmla="*/ 4223 w 70780"/>
                <a:gd name="connsiteY5" fmla="*/ 9777 h 90426"/>
                <a:gd name="connsiteX6" fmla="*/ 45213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223" y="16846"/>
                  </a:lnTo>
                  <a:lnTo>
                    <a:pt x="4223" y="9777"/>
                  </a:lnTo>
                  <a:lnTo>
                    <a:pt x="45213" y="9777"/>
                  </a:lnTo>
                  <a:cubicBezTo>
                    <a:pt x="45167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8" name="자유형: 도형 1227">
              <a:extLst>
                <a:ext uri="{FF2B5EF4-FFF2-40B4-BE49-F238E27FC236}">
                  <a16:creationId xmlns:a16="http://schemas.microsoft.com/office/drawing/2014/main" id="{876E8847-CCDD-6130-580B-4EB5CAB6473B}"/>
                </a:ext>
              </a:extLst>
            </p:cNvPr>
            <p:cNvSpPr/>
            <p:nvPr/>
          </p:nvSpPr>
          <p:spPr>
            <a:xfrm>
              <a:off x="3015909" y="4825294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600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9" name="자유형: 도형 1228">
              <a:extLst>
                <a:ext uri="{FF2B5EF4-FFF2-40B4-BE49-F238E27FC236}">
                  <a16:creationId xmlns:a16="http://schemas.microsoft.com/office/drawing/2014/main" id="{33F1785B-EA2C-34AA-A82E-9ADA871FBB2D}"/>
                </a:ext>
              </a:extLst>
            </p:cNvPr>
            <p:cNvSpPr/>
            <p:nvPr/>
          </p:nvSpPr>
          <p:spPr>
            <a:xfrm>
              <a:off x="3130939" y="4831582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0" name="자유형: 도형 1229">
              <a:extLst>
                <a:ext uri="{FF2B5EF4-FFF2-40B4-BE49-F238E27FC236}">
                  <a16:creationId xmlns:a16="http://schemas.microsoft.com/office/drawing/2014/main" id="{20ADCA20-3238-6A82-659E-0E4F73169632}"/>
                </a:ext>
              </a:extLst>
            </p:cNvPr>
            <p:cNvSpPr/>
            <p:nvPr/>
          </p:nvSpPr>
          <p:spPr>
            <a:xfrm>
              <a:off x="3182578" y="481937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8 w 24558"/>
                <a:gd name="connsiteY3" fmla="*/ 78813 h 102773"/>
                <a:gd name="connsiteX4" fmla="*/ 17075 w 24558"/>
                <a:gd name="connsiteY4" fmla="*/ 50905 h 102773"/>
                <a:gd name="connsiteX5" fmla="*/ 12210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7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603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31" name="그래픽 961">
            <a:extLst>
              <a:ext uri="{FF2B5EF4-FFF2-40B4-BE49-F238E27FC236}">
                <a16:creationId xmlns:a16="http://schemas.microsoft.com/office/drawing/2014/main" id="{A67DB9E5-DEE0-3E6A-6CBF-DA1B9397C191}"/>
              </a:ext>
            </a:extLst>
          </p:cNvPr>
          <p:cNvGrpSpPr/>
          <p:nvPr/>
        </p:nvGrpSpPr>
        <p:grpSpPr>
          <a:xfrm>
            <a:off x="1934099" y="3814769"/>
            <a:ext cx="380891" cy="90564"/>
            <a:chOff x="1934099" y="3814769"/>
            <a:chExt cx="380891" cy="90564"/>
          </a:xfrm>
          <a:solidFill>
            <a:srgbClr val="231815"/>
          </a:solidFill>
        </p:grpSpPr>
        <p:sp>
          <p:nvSpPr>
            <p:cNvPr id="1232" name="자유형: 도형 1231">
              <a:extLst>
                <a:ext uri="{FF2B5EF4-FFF2-40B4-BE49-F238E27FC236}">
                  <a16:creationId xmlns:a16="http://schemas.microsoft.com/office/drawing/2014/main" id="{DDD48F9F-05B9-D57C-9DCE-302B2556636E}"/>
                </a:ext>
              </a:extLst>
            </p:cNvPr>
            <p:cNvSpPr/>
            <p:nvPr/>
          </p:nvSpPr>
          <p:spPr>
            <a:xfrm>
              <a:off x="1934099" y="3814815"/>
              <a:ext cx="72708" cy="89232"/>
            </a:xfrm>
            <a:custGeom>
              <a:avLst/>
              <a:gdLst>
                <a:gd name="connsiteX0" fmla="*/ 34289 w 72708"/>
                <a:gd name="connsiteY0" fmla="*/ 5875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5 h 89232"/>
                <a:gd name="connsiteX11" fmla="*/ 22721 w 72708"/>
                <a:gd name="connsiteY11" fmla="*/ 3305 h 89232"/>
                <a:gd name="connsiteX12" fmla="*/ 34289 w 72708"/>
                <a:gd name="connsiteY12" fmla="*/ 5875 h 89232"/>
                <a:gd name="connsiteX13" fmla="*/ 12256 w 72708"/>
                <a:gd name="connsiteY13" fmla="*/ 14229 h 89232"/>
                <a:gd name="connsiteX14" fmla="*/ 8170 w 72708"/>
                <a:gd name="connsiteY14" fmla="*/ 23410 h 89232"/>
                <a:gd name="connsiteX15" fmla="*/ 12256 w 72708"/>
                <a:gd name="connsiteY15" fmla="*/ 32728 h 89232"/>
                <a:gd name="connsiteX16" fmla="*/ 22721 w 72708"/>
                <a:gd name="connsiteY16" fmla="*/ 36308 h 89232"/>
                <a:gd name="connsiteX17" fmla="*/ 33279 w 72708"/>
                <a:gd name="connsiteY17" fmla="*/ 32728 h 89232"/>
                <a:gd name="connsiteX18" fmla="*/ 37364 w 72708"/>
                <a:gd name="connsiteY18" fmla="*/ 23410 h 89232"/>
                <a:gd name="connsiteX19" fmla="*/ 33233 w 72708"/>
                <a:gd name="connsiteY19" fmla="*/ 14229 h 89232"/>
                <a:gd name="connsiteX20" fmla="*/ 22721 w 72708"/>
                <a:gd name="connsiteY20" fmla="*/ 10649 h 89232"/>
                <a:gd name="connsiteX21" fmla="*/ 12256 w 72708"/>
                <a:gd name="connsiteY21" fmla="*/ 14229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8 h 89232"/>
                <a:gd name="connsiteX29" fmla="*/ 61692 w 72708"/>
                <a:gd name="connsiteY29" fmla="*/ 66098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5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3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1"/>
                    <a:pt x="2984" y="13036"/>
                  </a:cubicBezTo>
                  <a:cubicBezTo>
                    <a:pt x="4957" y="10007"/>
                    <a:pt x="7666" y="7620"/>
                    <a:pt x="11154" y="5875"/>
                  </a:cubicBezTo>
                  <a:cubicBezTo>
                    <a:pt x="14597" y="4131"/>
                    <a:pt x="18453" y="3305"/>
                    <a:pt x="22721" y="3305"/>
                  </a:cubicBezTo>
                  <a:cubicBezTo>
                    <a:pt x="26944" y="3305"/>
                    <a:pt x="30800" y="4131"/>
                    <a:pt x="34289" y="5875"/>
                  </a:cubicBezTo>
                  <a:close/>
                  <a:moveTo>
                    <a:pt x="12256" y="14229"/>
                  </a:moveTo>
                  <a:cubicBezTo>
                    <a:pt x="9548" y="16616"/>
                    <a:pt x="8170" y="19692"/>
                    <a:pt x="8170" y="23410"/>
                  </a:cubicBezTo>
                  <a:cubicBezTo>
                    <a:pt x="8170" y="27220"/>
                    <a:pt x="9548" y="30341"/>
                    <a:pt x="12256" y="32728"/>
                  </a:cubicBezTo>
                  <a:cubicBezTo>
                    <a:pt x="14964" y="35115"/>
                    <a:pt x="18453" y="36308"/>
                    <a:pt x="22721" y="36308"/>
                  </a:cubicBezTo>
                  <a:cubicBezTo>
                    <a:pt x="27036" y="36308"/>
                    <a:pt x="30571" y="35115"/>
                    <a:pt x="33279" y="32728"/>
                  </a:cubicBezTo>
                  <a:cubicBezTo>
                    <a:pt x="35987" y="30341"/>
                    <a:pt x="37364" y="27220"/>
                    <a:pt x="37364" y="23410"/>
                  </a:cubicBezTo>
                  <a:cubicBezTo>
                    <a:pt x="37364" y="19646"/>
                    <a:pt x="35987" y="16616"/>
                    <a:pt x="33233" y="14229"/>
                  </a:cubicBezTo>
                  <a:cubicBezTo>
                    <a:pt x="30479" y="11843"/>
                    <a:pt x="26990" y="10649"/>
                    <a:pt x="22721" y="10649"/>
                  </a:cubicBezTo>
                  <a:cubicBezTo>
                    <a:pt x="18453" y="10649"/>
                    <a:pt x="14964" y="11843"/>
                    <a:pt x="12256" y="14229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8"/>
                  </a:lnTo>
                  <a:lnTo>
                    <a:pt x="61692" y="66098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3" name="자유형: 도형 1232">
              <a:extLst>
                <a:ext uri="{FF2B5EF4-FFF2-40B4-BE49-F238E27FC236}">
                  <a16:creationId xmlns:a16="http://schemas.microsoft.com/office/drawing/2014/main" id="{8D370743-99B1-6122-176E-1C8FE9CC071D}"/>
                </a:ext>
              </a:extLst>
            </p:cNvPr>
            <p:cNvSpPr/>
            <p:nvPr/>
          </p:nvSpPr>
          <p:spPr>
            <a:xfrm>
              <a:off x="2018053" y="3814769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407 w 77114"/>
                <a:gd name="connsiteY9" fmla="*/ 44295 h 88498"/>
                <a:gd name="connsiteX10" fmla="*/ 32407 w 77114"/>
                <a:gd name="connsiteY10" fmla="*/ 28551 h 88498"/>
                <a:gd name="connsiteX11" fmla="*/ 8079 w 77114"/>
                <a:gd name="connsiteY11" fmla="*/ 28551 h 88498"/>
                <a:gd name="connsiteX12" fmla="*/ 8079 w 77114"/>
                <a:gd name="connsiteY12" fmla="*/ 44295 h 88498"/>
                <a:gd name="connsiteX13" fmla="*/ 32407 w 77114"/>
                <a:gd name="connsiteY13" fmla="*/ 44295 h 88498"/>
                <a:gd name="connsiteX14" fmla="*/ 68210 w 77114"/>
                <a:gd name="connsiteY14" fmla="*/ 88498 h 88498"/>
                <a:gd name="connsiteX15" fmla="*/ 9823 w 77114"/>
                <a:gd name="connsiteY15" fmla="*/ 88498 h 88498"/>
                <a:gd name="connsiteX16" fmla="*/ 9823 w 77114"/>
                <a:gd name="connsiteY16" fmla="*/ 59856 h 88498"/>
                <a:gd name="connsiteX17" fmla="*/ 17856 w 77114"/>
                <a:gd name="connsiteY17" fmla="*/ 59856 h 88498"/>
                <a:gd name="connsiteX18" fmla="*/ 17856 w 77114"/>
                <a:gd name="connsiteY18" fmla="*/ 81246 h 88498"/>
                <a:gd name="connsiteX19" fmla="*/ 68210 w 77114"/>
                <a:gd name="connsiteY19" fmla="*/ 81246 h 88498"/>
                <a:gd name="connsiteX20" fmla="*/ 68210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295"/>
                  </a:moveTo>
                  <a:lnTo>
                    <a:pt x="32407" y="28551"/>
                  </a:lnTo>
                  <a:lnTo>
                    <a:pt x="8079" y="28551"/>
                  </a:lnTo>
                  <a:lnTo>
                    <a:pt x="8079" y="44295"/>
                  </a:lnTo>
                  <a:lnTo>
                    <a:pt x="32407" y="44295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4" name="자유형: 도형 1233">
              <a:extLst>
                <a:ext uri="{FF2B5EF4-FFF2-40B4-BE49-F238E27FC236}">
                  <a16:creationId xmlns:a16="http://schemas.microsoft.com/office/drawing/2014/main" id="{D976DBD6-FB3E-721E-F18B-93614313C5E4}"/>
                </a:ext>
              </a:extLst>
            </p:cNvPr>
            <p:cNvSpPr/>
            <p:nvPr/>
          </p:nvSpPr>
          <p:spPr>
            <a:xfrm>
              <a:off x="2096453" y="3817798"/>
              <a:ext cx="78996" cy="86432"/>
            </a:xfrm>
            <a:custGeom>
              <a:avLst/>
              <a:gdLst>
                <a:gd name="connsiteX0" fmla="*/ 78905 w 78996"/>
                <a:gd name="connsiteY0" fmla="*/ 42046 h 86432"/>
                <a:gd name="connsiteX1" fmla="*/ 43423 w 78996"/>
                <a:gd name="connsiteY1" fmla="*/ 42046 h 86432"/>
                <a:gd name="connsiteX2" fmla="*/ 43423 w 78996"/>
                <a:gd name="connsiteY2" fmla="*/ 50308 h 86432"/>
                <a:gd name="connsiteX3" fmla="*/ 68761 w 78996"/>
                <a:gd name="connsiteY3" fmla="*/ 50308 h 86432"/>
                <a:gd name="connsiteX4" fmla="*/ 68761 w 78996"/>
                <a:gd name="connsiteY4" fmla="*/ 71010 h 86432"/>
                <a:gd name="connsiteX5" fmla="*/ 17764 w 78996"/>
                <a:gd name="connsiteY5" fmla="*/ 71010 h 86432"/>
                <a:gd name="connsiteX6" fmla="*/ 17764 w 78996"/>
                <a:gd name="connsiteY6" fmla="*/ 79502 h 86432"/>
                <a:gd name="connsiteX7" fmla="*/ 71423 w 78996"/>
                <a:gd name="connsiteY7" fmla="*/ 79502 h 86432"/>
                <a:gd name="connsiteX8" fmla="*/ 71423 w 78996"/>
                <a:gd name="connsiteY8" fmla="*/ 86433 h 86432"/>
                <a:gd name="connsiteX9" fmla="*/ 9731 w 78996"/>
                <a:gd name="connsiteY9" fmla="*/ 86433 h 86432"/>
                <a:gd name="connsiteX10" fmla="*/ 9731 w 78996"/>
                <a:gd name="connsiteY10" fmla="*/ 64492 h 86432"/>
                <a:gd name="connsiteX11" fmla="*/ 60866 w 78996"/>
                <a:gd name="connsiteY11" fmla="*/ 64492 h 86432"/>
                <a:gd name="connsiteX12" fmla="*/ 60866 w 78996"/>
                <a:gd name="connsiteY12" fmla="*/ 57056 h 86432"/>
                <a:gd name="connsiteX13" fmla="*/ 9547 w 78996"/>
                <a:gd name="connsiteY13" fmla="*/ 57056 h 86432"/>
                <a:gd name="connsiteX14" fmla="*/ 9547 w 78996"/>
                <a:gd name="connsiteY14" fmla="*/ 50354 h 86432"/>
                <a:gd name="connsiteX15" fmla="*/ 35344 w 78996"/>
                <a:gd name="connsiteY15" fmla="*/ 50354 h 86432"/>
                <a:gd name="connsiteX16" fmla="*/ 35344 w 78996"/>
                <a:gd name="connsiteY16" fmla="*/ 42092 h 86432"/>
                <a:gd name="connsiteX17" fmla="*/ 0 w 78996"/>
                <a:gd name="connsiteY17" fmla="*/ 42092 h 86432"/>
                <a:gd name="connsiteX18" fmla="*/ 0 w 78996"/>
                <a:gd name="connsiteY18" fmla="*/ 35023 h 86432"/>
                <a:gd name="connsiteX19" fmla="*/ 78997 w 78996"/>
                <a:gd name="connsiteY19" fmla="*/ 35023 h 86432"/>
                <a:gd name="connsiteX20" fmla="*/ 78997 w 78996"/>
                <a:gd name="connsiteY20" fmla="*/ 42046 h 86432"/>
                <a:gd name="connsiteX21" fmla="*/ 68669 w 78996"/>
                <a:gd name="connsiteY21" fmla="*/ 27862 h 86432"/>
                <a:gd name="connsiteX22" fmla="*/ 10190 w 78996"/>
                <a:gd name="connsiteY22" fmla="*/ 27862 h 86432"/>
                <a:gd name="connsiteX23" fmla="*/ 10190 w 78996"/>
                <a:gd name="connsiteY23" fmla="*/ 0 h 86432"/>
                <a:gd name="connsiteX24" fmla="*/ 68669 w 78996"/>
                <a:gd name="connsiteY24" fmla="*/ 0 h 86432"/>
                <a:gd name="connsiteX25" fmla="*/ 68669 w 78996"/>
                <a:gd name="connsiteY25" fmla="*/ 27862 h 86432"/>
                <a:gd name="connsiteX26" fmla="*/ 18315 w 78996"/>
                <a:gd name="connsiteY26" fmla="*/ 20793 h 86432"/>
                <a:gd name="connsiteX27" fmla="*/ 60498 w 78996"/>
                <a:gd name="connsiteY27" fmla="*/ 20793 h 86432"/>
                <a:gd name="connsiteX28" fmla="*/ 60498 w 78996"/>
                <a:gd name="connsiteY28" fmla="*/ 7023 h 86432"/>
                <a:gd name="connsiteX29" fmla="*/ 18315 w 78996"/>
                <a:gd name="connsiteY29" fmla="*/ 7023 h 86432"/>
                <a:gd name="connsiteX30" fmla="*/ 18315 w 78996"/>
                <a:gd name="connsiteY30" fmla="*/ 2079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05" y="42046"/>
                  </a:moveTo>
                  <a:lnTo>
                    <a:pt x="43423" y="42046"/>
                  </a:lnTo>
                  <a:lnTo>
                    <a:pt x="43423" y="50308"/>
                  </a:lnTo>
                  <a:lnTo>
                    <a:pt x="68761" y="50308"/>
                  </a:lnTo>
                  <a:lnTo>
                    <a:pt x="68761" y="71010"/>
                  </a:lnTo>
                  <a:lnTo>
                    <a:pt x="17764" y="71010"/>
                  </a:lnTo>
                  <a:lnTo>
                    <a:pt x="17764" y="79502"/>
                  </a:lnTo>
                  <a:lnTo>
                    <a:pt x="71423" y="79502"/>
                  </a:lnTo>
                  <a:lnTo>
                    <a:pt x="71423" y="86433"/>
                  </a:lnTo>
                  <a:lnTo>
                    <a:pt x="9731" y="86433"/>
                  </a:lnTo>
                  <a:lnTo>
                    <a:pt x="9731" y="64492"/>
                  </a:lnTo>
                  <a:lnTo>
                    <a:pt x="60866" y="64492"/>
                  </a:lnTo>
                  <a:lnTo>
                    <a:pt x="60866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46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793"/>
                  </a:moveTo>
                  <a:lnTo>
                    <a:pt x="60498" y="20793"/>
                  </a:lnTo>
                  <a:lnTo>
                    <a:pt x="60498" y="7023"/>
                  </a:lnTo>
                  <a:lnTo>
                    <a:pt x="18315" y="7023"/>
                  </a:lnTo>
                  <a:lnTo>
                    <a:pt x="18315" y="20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5" name="자유형: 도형 1234">
              <a:extLst>
                <a:ext uri="{FF2B5EF4-FFF2-40B4-BE49-F238E27FC236}">
                  <a16:creationId xmlns:a16="http://schemas.microsoft.com/office/drawing/2014/main" id="{BAE515DB-8151-DDAF-5CA4-3188A213D844}"/>
                </a:ext>
              </a:extLst>
            </p:cNvPr>
            <p:cNvSpPr/>
            <p:nvPr/>
          </p:nvSpPr>
          <p:spPr>
            <a:xfrm>
              <a:off x="2183253" y="3814769"/>
              <a:ext cx="66924" cy="90564"/>
            </a:xfrm>
            <a:custGeom>
              <a:avLst/>
              <a:gdLst>
                <a:gd name="connsiteX0" fmla="*/ 40348 w 66924"/>
                <a:gd name="connsiteY0" fmla="*/ 40990 h 90564"/>
                <a:gd name="connsiteX1" fmla="*/ 8492 w 66924"/>
                <a:gd name="connsiteY1" fmla="*/ 40990 h 90564"/>
                <a:gd name="connsiteX2" fmla="*/ 8492 w 66924"/>
                <a:gd name="connsiteY2" fmla="*/ 61462 h 90564"/>
                <a:gd name="connsiteX3" fmla="*/ 29974 w 66924"/>
                <a:gd name="connsiteY3" fmla="*/ 60728 h 90564"/>
                <a:gd name="connsiteX4" fmla="*/ 50675 w 66924"/>
                <a:gd name="connsiteY4" fmla="*/ 58249 h 90564"/>
                <a:gd name="connsiteX5" fmla="*/ 51318 w 66924"/>
                <a:gd name="connsiteY5" fmla="*/ 65410 h 90564"/>
                <a:gd name="connsiteX6" fmla="*/ 30203 w 66924"/>
                <a:gd name="connsiteY6" fmla="*/ 68072 h 90564"/>
                <a:gd name="connsiteX7" fmla="*/ 7344 w 66924"/>
                <a:gd name="connsiteY7" fmla="*/ 68715 h 90564"/>
                <a:gd name="connsiteX8" fmla="*/ 92 w 66924"/>
                <a:gd name="connsiteY8" fmla="*/ 68715 h 90564"/>
                <a:gd name="connsiteX9" fmla="*/ 92 w 66924"/>
                <a:gd name="connsiteY9" fmla="*/ 33784 h 90564"/>
                <a:gd name="connsiteX10" fmla="*/ 32039 w 66924"/>
                <a:gd name="connsiteY10" fmla="*/ 33784 h 90564"/>
                <a:gd name="connsiteX11" fmla="*/ 32039 w 66924"/>
                <a:gd name="connsiteY11" fmla="*/ 15515 h 90564"/>
                <a:gd name="connsiteX12" fmla="*/ 0 w 66924"/>
                <a:gd name="connsiteY12" fmla="*/ 15515 h 90564"/>
                <a:gd name="connsiteX13" fmla="*/ 0 w 66924"/>
                <a:gd name="connsiteY13" fmla="*/ 8354 h 90564"/>
                <a:gd name="connsiteX14" fmla="*/ 40302 w 66924"/>
                <a:gd name="connsiteY14" fmla="*/ 8354 h 90564"/>
                <a:gd name="connsiteX15" fmla="*/ 40302 w 66924"/>
                <a:gd name="connsiteY15" fmla="*/ 40990 h 90564"/>
                <a:gd name="connsiteX16" fmla="*/ 66925 w 66924"/>
                <a:gd name="connsiteY16" fmla="*/ 90564 h 90564"/>
                <a:gd name="connsiteX17" fmla="*/ 58754 w 66924"/>
                <a:gd name="connsiteY17" fmla="*/ 90564 h 90564"/>
                <a:gd name="connsiteX18" fmla="*/ 58754 w 66924"/>
                <a:gd name="connsiteY18" fmla="*/ 0 h 90564"/>
                <a:gd name="connsiteX19" fmla="*/ 66925 w 66924"/>
                <a:gd name="connsiteY19" fmla="*/ 0 h 90564"/>
                <a:gd name="connsiteX20" fmla="*/ 66925 w 66924"/>
                <a:gd name="connsiteY20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924" h="90564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925" y="90564"/>
                  </a:moveTo>
                  <a:lnTo>
                    <a:pt x="58754" y="90564"/>
                  </a:lnTo>
                  <a:lnTo>
                    <a:pt x="58754" y="0"/>
                  </a:lnTo>
                  <a:lnTo>
                    <a:pt x="66925" y="0"/>
                  </a:lnTo>
                  <a:lnTo>
                    <a:pt x="66925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6" name="자유형: 도형 1235">
              <a:extLst>
                <a:ext uri="{FF2B5EF4-FFF2-40B4-BE49-F238E27FC236}">
                  <a16:creationId xmlns:a16="http://schemas.microsoft.com/office/drawing/2014/main" id="{BB2A1351-D3D7-11BC-7E11-77FCEFB075E0}"/>
                </a:ext>
              </a:extLst>
            </p:cNvPr>
            <p:cNvSpPr/>
            <p:nvPr/>
          </p:nvSpPr>
          <p:spPr>
            <a:xfrm>
              <a:off x="2263168" y="3820002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5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5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6"/>
                    <a:pt x="964" y="15423"/>
                    <a:pt x="2938" y="11797"/>
                  </a:cubicBezTo>
                  <a:cubicBezTo>
                    <a:pt x="4866" y="8216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37" name="그래픽 961">
            <a:extLst>
              <a:ext uri="{FF2B5EF4-FFF2-40B4-BE49-F238E27FC236}">
                <a16:creationId xmlns:a16="http://schemas.microsoft.com/office/drawing/2014/main" id="{7C9E1928-9958-5520-97E2-E0EF239539CD}"/>
              </a:ext>
            </a:extLst>
          </p:cNvPr>
          <p:cNvGrpSpPr/>
          <p:nvPr/>
        </p:nvGrpSpPr>
        <p:grpSpPr>
          <a:xfrm>
            <a:off x="1937082" y="4303300"/>
            <a:ext cx="377908" cy="90931"/>
            <a:chOff x="1937082" y="4303300"/>
            <a:chExt cx="377908" cy="90931"/>
          </a:xfrm>
          <a:solidFill>
            <a:srgbClr val="231815"/>
          </a:solidFill>
        </p:grpSpPr>
        <p:sp>
          <p:nvSpPr>
            <p:cNvPr id="1238" name="자유형: 도형 1237">
              <a:extLst>
                <a:ext uri="{FF2B5EF4-FFF2-40B4-BE49-F238E27FC236}">
                  <a16:creationId xmlns:a16="http://schemas.microsoft.com/office/drawing/2014/main" id="{F09F3169-7B3E-49CE-AD9F-65D3B08FA5C9}"/>
                </a:ext>
              </a:extLst>
            </p:cNvPr>
            <p:cNvSpPr/>
            <p:nvPr/>
          </p:nvSpPr>
          <p:spPr>
            <a:xfrm>
              <a:off x="1937082" y="4303667"/>
              <a:ext cx="66740" cy="90564"/>
            </a:xfrm>
            <a:custGeom>
              <a:avLst/>
              <a:gdLst>
                <a:gd name="connsiteX0" fmla="*/ 40302 w 66740"/>
                <a:gd name="connsiteY0" fmla="*/ 67843 h 90564"/>
                <a:gd name="connsiteX1" fmla="*/ 0 w 66740"/>
                <a:gd name="connsiteY1" fmla="*/ 67843 h 90564"/>
                <a:gd name="connsiteX2" fmla="*/ 0 w 66740"/>
                <a:gd name="connsiteY2" fmla="*/ 8905 h 90564"/>
                <a:gd name="connsiteX3" fmla="*/ 40302 w 66740"/>
                <a:gd name="connsiteY3" fmla="*/ 8905 h 90564"/>
                <a:gd name="connsiteX4" fmla="*/ 40302 w 66740"/>
                <a:gd name="connsiteY4" fmla="*/ 67843 h 90564"/>
                <a:gd name="connsiteX5" fmla="*/ 8170 w 66740"/>
                <a:gd name="connsiteY5" fmla="*/ 60820 h 90564"/>
                <a:gd name="connsiteX6" fmla="*/ 32498 w 66740"/>
                <a:gd name="connsiteY6" fmla="*/ 60820 h 90564"/>
                <a:gd name="connsiteX7" fmla="*/ 32498 w 66740"/>
                <a:gd name="connsiteY7" fmla="*/ 15882 h 90564"/>
                <a:gd name="connsiteX8" fmla="*/ 8170 w 66740"/>
                <a:gd name="connsiteY8" fmla="*/ 15882 h 90564"/>
                <a:gd name="connsiteX9" fmla="*/ 8170 w 66740"/>
                <a:gd name="connsiteY9" fmla="*/ 60820 h 90564"/>
                <a:gd name="connsiteX10" fmla="*/ 66741 w 66740"/>
                <a:gd name="connsiteY10" fmla="*/ 90564 h 90564"/>
                <a:gd name="connsiteX11" fmla="*/ 58479 w 66740"/>
                <a:gd name="connsiteY11" fmla="*/ 90564 h 90564"/>
                <a:gd name="connsiteX12" fmla="*/ 58479 w 66740"/>
                <a:gd name="connsiteY12" fmla="*/ 0 h 90564"/>
                <a:gd name="connsiteX13" fmla="*/ 66741 w 66740"/>
                <a:gd name="connsiteY13" fmla="*/ 0 h 90564"/>
                <a:gd name="connsiteX14" fmla="*/ 66741 w 66740"/>
                <a:gd name="connsiteY14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740" h="90564">
                  <a:moveTo>
                    <a:pt x="40302" y="67843"/>
                  </a:moveTo>
                  <a:lnTo>
                    <a:pt x="0" y="67843"/>
                  </a:lnTo>
                  <a:lnTo>
                    <a:pt x="0" y="8905"/>
                  </a:lnTo>
                  <a:lnTo>
                    <a:pt x="40302" y="8905"/>
                  </a:lnTo>
                  <a:lnTo>
                    <a:pt x="40302" y="67843"/>
                  </a:lnTo>
                  <a:close/>
                  <a:moveTo>
                    <a:pt x="8170" y="60820"/>
                  </a:moveTo>
                  <a:lnTo>
                    <a:pt x="32498" y="60820"/>
                  </a:lnTo>
                  <a:lnTo>
                    <a:pt x="32498" y="15882"/>
                  </a:lnTo>
                  <a:lnTo>
                    <a:pt x="8170" y="15882"/>
                  </a:lnTo>
                  <a:lnTo>
                    <a:pt x="8170" y="60820"/>
                  </a:lnTo>
                  <a:close/>
                  <a:moveTo>
                    <a:pt x="66741" y="90564"/>
                  </a:moveTo>
                  <a:lnTo>
                    <a:pt x="58479" y="90564"/>
                  </a:lnTo>
                  <a:lnTo>
                    <a:pt x="58479" y="0"/>
                  </a:lnTo>
                  <a:lnTo>
                    <a:pt x="66741" y="0"/>
                  </a:lnTo>
                  <a:lnTo>
                    <a:pt x="66741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9" name="자유형: 도형 1238">
              <a:extLst>
                <a:ext uri="{FF2B5EF4-FFF2-40B4-BE49-F238E27FC236}">
                  <a16:creationId xmlns:a16="http://schemas.microsoft.com/office/drawing/2014/main" id="{B0619F5C-49D5-C27B-F499-FE0409BC7229}"/>
                </a:ext>
              </a:extLst>
            </p:cNvPr>
            <p:cNvSpPr/>
            <p:nvPr/>
          </p:nvSpPr>
          <p:spPr>
            <a:xfrm>
              <a:off x="2014289" y="4303667"/>
              <a:ext cx="71973" cy="90426"/>
            </a:xfrm>
            <a:custGeom>
              <a:avLst/>
              <a:gdLst>
                <a:gd name="connsiteX0" fmla="*/ 36308 w 71973"/>
                <a:gd name="connsiteY0" fmla="*/ 32912 h 90426"/>
                <a:gd name="connsiteX1" fmla="*/ 51548 w 71973"/>
                <a:gd name="connsiteY1" fmla="*/ 43928 h 90426"/>
                <a:gd name="connsiteX2" fmla="*/ 47462 w 71973"/>
                <a:gd name="connsiteY2" fmla="*/ 50630 h 90426"/>
                <a:gd name="connsiteX3" fmla="*/ 34794 w 71973"/>
                <a:gd name="connsiteY3" fmla="*/ 42688 h 90426"/>
                <a:gd name="connsiteX4" fmla="*/ 26439 w 71973"/>
                <a:gd name="connsiteY4" fmla="*/ 30479 h 90426"/>
                <a:gd name="connsiteX5" fmla="*/ 17856 w 71973"/>
                <a:gd name="connsiteY5" fmla="*/ 44020 h 90426"/>
                <a:gd name="connsiteX6" fmla="*/ 4407 w 71973"/>
                <a:gd name="connsiteY6" fmla="*/ 52741 h 90426"/>
                <a:gd name="connsiteX7" fmla="*/ 0 w 71973"/>
                <a:gd name="connsiteY7" fmla="*/ 45902 h 90426"/>
                <a:gd name="connsiteX8" fmla="*/ 11567 w 71973"/>
                <a:gd name="connsiteY8" fmla="*/ 39062 h 90426"/>
                <a:gd name="connsiteX9" fmla="*/ 19371 w 71973"/>
                <a:gd name="connsiteY9" fmla="*/ 28689 h 90426"/>
                <a:gd name="connsiteX10" fmla="*/ 22125 w 71973"/>
                <a:gd name="connsiteY10" fmla="*/ 16662 h 90426"/>
                <a:gd name="connsiteX11" fmla="*/ 22125 w 71973"/>
                <a:gd name="connsiteY11" fmla="*/ 13358 h 90426"/>
                <a:gd name="connsiteX12" fmla="*/ 2754 w 71973"/>
                <a:gd name="connsiteY12" fmla="*/ 13358 h 90426"/>
                <a:gd name="connsiteX13" fmla="*/ 2754 w 71973"/>
                <a:gd name="connsiteY13" fmla="*/ 6197 h 90426"/>
                <a:gd name="connsiteX14" fmla="*/ 49344 w 71973"/>
                <a:gd name="connsiteY14" fmla="*/ 6197 h 90426"/>
                <a:gd name="connsiteX15" fmla="*/ 49344 w 71973"/>
                <a:gd name="connsiteY15" fmla="*/ 13358 h 90426"/>
                <a:gd name="connsiteX16" fmla="*/ 30525 w 71973"/>
                <a:gd name="connsiteY16" fmla="*/ 13358 h 90426"/>
                <a:gd name="connsiteX17" fmla="*/ 30525 w 71973"/>
                <a:gd name="connsiteY17" fmla="*/ 16571 h 90426"/>
                <a:gd name="connsiteX18" fmla="*/ 36308 w 71973"/>
                <a:gd name="connsiteY18" fmla="*/ 32912 h 90426"/>
                <a:gd name="connsiteX19" fmla="*/ 71974 w 71973"/>
                <a:gd name="connsiteY19" fmla="*/ 90426 h 90426"/>
                <a:gd name="connsiteX20" fmla="*/ 63712 w 71973"/>
                <a:gd name="connsiteY20" fmla="*/ 90426 h 90426"/>
                <a:gd name="connsiteX21" fmla="*/ 63712 w 71973"/>
                <a:gd name="connsiteY21" fmla="*/ 65961 h 90426"/>
                <a:gd name="connsiteX22" fmla="*/ 13587 w 71973"/>
                <a:gd name="connsiteY22" fmla="*/ 65961 h 90426"/>
                <a:gd name="connsiteX23" fmla="*/ 13587 w 71973"/>
                <a:gd name="connsiteY23" fmla="*/ 58571 h 90426"/>
                <a:gd name="connsiteX24" fmla="*/ 71974 w 71973"/>
                <a:gd name="connsiteY24" fmla="*/ 58571 h 90426"/>
                <a:gd name="connsiteX25" fmla="*/ 71974 w 71973"/>
                <a:gd name="connsiteY25" fmla="*/ 90426 h 90426"/>
                <a:gd name="connsiteX26" fmla="*/ 71974 w 71973"/>
                <a:gd name="connsiteY26" fmla="*/ 54210 h 90426"/>
                <a:gd name="connsiteX27" fmla="*/ 63712 w 71973"/>
                <a:gd name="connsiteY27" fmla="*/ 54210 h 90426"/>
                <a:gd name="connsiteX28" fmla="*/ 63712 w 71973"/>
                <a:gd name="connsiteY28" fmla="*/ 30846 h 90426"/>
                <a:gd name="connsiteX29" fmla="*/ 46866 w 71973"/>
                <a:gd name="connsiteY29" fmla="*/ 30846 h 90426"/>
                <a:gd name="connsiteX30" fmla="*/ 46866 w 71973"/>
                <a:gd name="connsiteY30" fmla="*/ 23456 h 90426"/>
                <a:gd name="connsiteX31" fmla="*/ 63712 w 71973"/>
                <a:gd name="connsiteY31" fmla="*/ 23456 h 90426"/>
                <a:gd name="connsiteX32" fmla="*/ 63712 w 71973"/>
                <a:gd name="connsiteY32" fmla="*/ 0 h 90426"/>
                <a:gd name="connsiteX33" fmla="*/ 71974 w 71973"/>
                <a:gd name="connsiteY33" fmla="*/ 0 h 90426"/>
                <a:gd name="connsiteX34" fmla="*/ 71974 w 71973"/>
                <a:gd name="connsiteY34" fmla="*/ 54210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1973" h="90426">
                  <a:moveTo>
                    <a:pt x="36308" y="32912"/>
                  </a:moveTo>
                  <a:cubicBezTo>
                    <a:pt x="40164" y="37961"/>
                    <a:pt x="45259" y="41633"/>
                    <a:pt x="51548" y="43928"/>
                  </a:cubicBezTo>
                  <a:lnTo>
                    <a:pt x="47462" y="50630"/>
                  </a:lnTo>
                  <a:cubicBezTo>
                    <a:pt x="42689" y="48885"/>
                    <a:pt x="38466" y="46223"/>
                    <a:pt x="34794" y="42688"/>
                  </a:cubicBezTo>
                  <a:cubicBezTo>
                    <a:pt x="31121" y="39154"/>
                    <a:pt x="28321" y="35069"/>
                    <a:pt x="26439" y="30479"/>
                  </a:cubicBezTo>
                  <a:cubicBezTo>
                    <a:pt x="24512" y="35620"/>
                    <a:pt x="21666" y="40118"/>
                    <a:pt x="17856" y="44020"/>
                  </a:cubicBezTo>
                  <a:cubicBezTo>
                    <a:pt x="14046" y="47921"/>
                    <a:pt x="9548" y="50813"/>
                    <a:pt x="4407" y="52741"/>
                  </a:cubicBezTo>
                  <a:lnTo>
                    <a:pt x="0" y="45902"/>
                  </a:lnTo>
                  <a:cubicBezTo>
                    <a:pt x="4315" y="44341"/>
                    <a:pt x="8170" y="42092"/>
                    <a:pt x="11567" y="39062"/>
                  </a:cubicBezTo>
                  <a:cubicBezTo>
                    <a:pt x="14964" y="36033"/>
                    <a:pt x="17534" y="32590"/>
                    <a:pt x="19371" y="28689"/>
                  </a:cubicBezTo>
                  <a:cubicBezTo>
                    <a:pt x="21207" y="24787"/>
                    <a:pt x="22125" y="20794"/>
                    <a:pt x="22125" y="16662"/>
                  </a:cubicBezTo>
                  <a:lnTo>
                    <a:pt x="22125" y="13358"/>
                  </a:lnTo>
                  <a:lnTo>
                    <a:pt x="2754" y="13358"/>
                  </a:lnTo>
                  <a:lnTo>
                    <a:pt x="2754" y="6197"/>
                  </a:lnTo>
                  <a:lnTo>
                    <a:pt x="49344" y="6197"/>
                  </a:lnTo>
                  <a:lnTo>
                    <a:pt x="49344" y="13358"/>
                  </a:lnTo>
                  <a:lnTo>
                    <a:pt x="30525" y="13358"/>
                  </a:lnTo>
                  <a:lnTo>
                    <a:pt x="30525" y="16571"/>
                  </a:lnTo>
                  <a:cubicBezTo>
                    <a:pt x="30525" y="22446"/>
                    <a:pt x="32453" y="27862"/>
                    <a:pt x="36308" y="32912"/>
                  </a:cubicBezTo>
                  <a:close/>
                  <a:moveTo>
                    <a:pt x="71974" y="90426"/>
                  </a:moveTo>
                  <a:lnTo>
                    <a:pt x="63712" y="90426"/>
                  </a:lnTo>
                  <a:lnTo>
                    <a:pt x="63712" y="65961"/>
                  </a:lnTo>
                  <a:lnTo>
                    <a:pt x="13587" y="65961"/>
                  </a:lnTo>
                  <a:lnTo>
                    <a:pt x="13587" y="58571"/>
                  </a:lnTo>
                  <a:lnTo>
                    <a:pt x="71974" y="58571"/>
                  </a:lnTo>
                  <a:lnTo>
                    <a:pt x="71974" y="90426"/>
                  </a:lnTo>
                  <a:close/>
                  <a:moveTo>
                    <a:pt x="71974" y="54210"/>
                  </a:moveTo>
                  <a:lnTo>
                    <a:pt x="63712" y="54210"/>
                  </a:lnTo>
                  <a:lnTo>
                    <a:pt x="63712" y="30846"/>
                  </a:lnTo>
                  <a:lnTo>
                    <a:pt x="46866" y="30846"/>
                  </a:lnTo>
                  <a:lnTo>
                    <a:pt x="46866" y="23456"/>
                  </a:lnTo>
                  <a:lnTo>
                    <a:pt x="63712" y="23456"/>
                  </a:lnTo>
                  <a:lnTo>
                    <a:pt x="63712" y="0"/>
                  </a:lnTo>
                  <a:lnTo>
                    <a:pt x="71974" y="0"/>
                  </a:lnTo>
                  <a:lnTo>
                    <a:pt x="71974" y="5421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0" name="자유형: 도형 1239">
              <a:extLst>
                <a:ext uri="{FF2B5EF4-FFF2-40B4-BE49-F238E27FC236}">
                  <a16:creationId xmlns:a16="http://schemas.microsoft.com/office/drawing/2014/main" id="{084E6F27-26AA-4B44-852E-4CD9AB8534B0}"/>
                </a:ext>
              </a:extLst>
            </p:cNvPr>
            <p:cNvSpPr/>
            <p:nvPr/>
          </p:nvSpPr>
          <p:spPr>
            <a:xfrm>
              <a:off x="2096361" y="4306513"/>
              <a:ext cx="79226" cy="85606"/>
            </a:xfrm>
            <a:custGeom>
              <a:avLst/>
              <a:gdLst>
                <a:gd name="connsiteX0" fmla="*/ 79226 w 79226"/>
                <a:gd name="connsiteY0" fmla="*/ 51915 h 85606"/>
                <a:gd name="connsiteX1" fmla="*/ 44295 w 79226"/>
                <a:gd name="connsiteY1" fmla="*/ 51915 h 85606"/>
                <a:gd name="connsiteX2" fmla="*/ 44295 w 79226"/>
                <a:gd name="connsiteY2" fmla="*/ 69082 h 85606"/>
                <a:gd name="connsiteX3" fmla="*/ 36033 w 79226"/>
                <a:gd name="connsiteY3" fmla="*/ 69082 h 85606"/>
                <a:gd name="connsiteX4" fmla="*/ 36033 w 79226"/>
                <a:gd name="connsiteY4" fmla="*/ 51915 h 85606"/>
                <a:gd name="connsiteX5" fmla="*/ 0 w 79226"/>
                <a:gd name="connsiteY5" fmla="*/ 51915 h 85606"/>
                <a:gd name="connsiteX6" fmla="*/ 0 w 79226"/>
                <a:gd name="connsiteY6" fmla="*/ 44754 h 85606"/>
                <a:gd name="connsiteX7" fmla="*/ 79226 w 79226"/>
                <a:gd name="connsiteY7" fmla="*/ 44754 h 85606"/>
                <a:gd name="connsiteX8" fmla="*/ 79226 w 79226"/>
                <a:gd name="connsiteY8" fmla="*/ 51915 h 85606"/>
                <a:gd name="connsiteX9" fmla="*/ 70321 w 79226"/>
                <a:gd name="connsiteY9" fmla="*/ 85607 h 85606"/>
                <a:gd name="connsiteX10" fmla="*/ 10052 w 79226"/>
                <a:gd name="connsiteY10" fmla="*/ 85607 h 85606"/>
                <a:gd name="connsiteX11" fmla="*/ 10052 w 79226"/>
                <a:gd name="connsiteY11" fmla="*/ 60820 h 85606"/>
                <a:gd name="connsiteX12" fmla="*/ 18223 w 79226"/>
                <a:gd name="connsiteY12" fmla="*/ 60820 h 85606"/>
                <a:gd name="connsiteX13" fmla="*/ 18223 w 79226"/>
                <a:gd name="connsiteY13" fmla="*/ 78354 h 85606"/>
                <a:gd name="connsiteX14" fmla="*/ 70321 w 79226"/>
                <a:gd name="connsiteY14" fmla="*/ 78354 h 85606"/>
                <a:gd name="connsiteX15" fmla="*/ 70321 w 79226"/>
                <a:gd name="connsiteY15" fmla="*/ 85607 h 85606"/>
                <a:gd name="connsiteX16" fmla="*/ 18636 w 79226"/>
                <a:gd name="connsiteY16" fmla="*/ 11475 h 85606"/>
                <a:gd name="connsiteX17" fmla="*/ 60590 w 79226"/>
                <a:gd name="connsiteY17" fmla="*/ 11475 h 85606"/>
                <a:gd name="connsiteX18" fmla="*/ 60590 w 79226"/>
                <a:gd name="connsiteY18" fmla="*/ 0 h 85606"/>
                <a:gd name="connsiteX19" fmla="*/ 68623 w 79226"/>
                <a:gd name="connsiteY19" fmla="*/ 0 h 85606"/>
                <a:gd name="connsiteX20" fmla="*/ 68623 w 79226"/>
                <a:gd name="connsiteY20" fmla="*/ 36446 h 85606"/>
                <a:gd name="connsiteX21" fmla="*/ 10466 w 79226"/>
                <a:gd name="connsiteY21" fmla="*/ 36446 h 85606"/>
                <a:gd name="connsiteX22" fmla="*/ 10466 w 79226"/>
                <a:gd name="connsiteY22" fmla="*/ 0 h 85606"/>
                <a:gd name="connsiteX23" fmla="*/ 18636 w 79226"/>
                <a:gd name="connsiteY23" fmla="*/ 0 h 85606"/>
                <a:gd name="connsiteX24" fmla="*/ 18636 w 79226"/>
                <a:gd name="connsiteY24" fmla="*/ 11475 h 85606"/>
                <a:gd name="connsiteX25" fmla="*/ 60590 w 79226"/>
                <a:gd name="connsiteY25" fmla="*/ 29423 h 85606"/>
                <a:gd name="connsiteX26" fmla="*/ 60590 w 79226"/>
                <a:gd name="connsiteY26" fmla="*/ 18315 h 85606"/>
                <a:gd name="connsiteX27" fmla="*/ 18636 w 79226"/>
                <a:gd name="connsiteY27" fmla="*/ 18315 h 85606"/>
                <a:gd name="connsiteX28" fmla="*/ 18636 w 79226"/>
                <a:gd name="connsiteY28" fmla="*/ 29423 h 85606"/>
                <a:gd name="connsiteX29" fmla="*/ 60590 w 79226"/>
                <a:gd name="connsiteY29" fmla="*/ 29423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6" h="85606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321" y="85607"/>
                  </a:moveTo>
                  <a:lnTo>
                    <a:pt x="10052" y="85607"/>
                  </a:lnTo>
                  <a:lnTo>
                    <a:pt x="10052" y="60820"/>
                  </a:lnTo>
                  <a:lnTo>
                    <a:pt x="18223" y="60820"/>
                  </a:lnTo>
                  <a:lnTo>
                    <a:pt x="18223" y="78354"/>
                  </a:lnTo>
                  <a:lnTo>
                    <a:pt x="70321" y="78354"/>
                  </a:lnTo>
                  <a:lnTo>
                    <a:pt x="70321" y="85607"/>
                  </a:lnTo>
                  <a:close/>
                  <a:moveTo>
                    <a:pt x="18636" y="11475"/>
                  </a:moveTo>
                  <a:lnTo>
                    <a:pt x="60590" y="11475"/>
                  </a:lnTo>
                  <a:lnTo>
                    <a:pt x="60590" y="0"/>
                  </a:lnTo>
                  <a:lnTo>
                    <a:pt x="68623" y="0"/>
                  </a:lnTo>
                  <a:lnTo>
                    <a:pt x="68623" y="36446"/>
                  </a:lnTo>
                  <a:lnTo>
                    <a:pt x="10466" y="36446"/>
                  </a:lnTo>
                  <a:lnTo>
                    <a:pt x="10466" y="0"/>
                  </a:lnTo>
                  <a:lnTo>
                    <a:pt x="18636" y="0"/>
                  </a:lnTo>
                  <a:lnTo>
                    <a:pt x="18636" y="11475"/>
                  </a:lnTo>
                  <a:close/>
                  <a:moveTo>
                    <a:pt x="60590" y="29423"/>
                  </a:moveTo>
                  <a:lnTo>
                    <a:pt x="60590" y="18315"/>
                  </a:lnTo>
                  <a:lnTo>
                    <a:pt x="18636" y="18315"/>
                  </a:lnTo>
                  <a:lnTo>
                    <a:pt x="18636" y="29423"/>
                  </a:lnTo>
                  <a:lnTo>
                    <a:pt x="60590" y="2942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1" name="자유형: 도형 1240">
              <a:extLst>
                <a:ext uri="{FF2B5EF4-FFF2-40B4-BE49-F238E27FC236}">
                  <a16:creationId xmlns:a16="http://schemas.microsoft.com/office/drawing/2014/main" id="{D98E57B0-B0C4-6ADA-8108-B0DA7719DAFA}"/>
                </a:ext>
              </a:extLst>
            </p:cNvPr>
            <p:cNvSpPr/>
            <p:nvPr/>
          </p:nvSpPr>
          <p:spPr>
            <a:xfrm>
              <a:off x="2178663" y="4303300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554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2" name="자유형: 도형 1241">
              <a:extLst>
                <a:ext uri="{FF2B5EF4-FFF2-40B4-BE49-F238E27FC236}">
                  <a16:creationId xmlns:a16="http://schemas.microsoft.com/office/drawing/2014/main" id="{0A54D1FC-DB26-B18F-971D-CCFDE3CF7F9E}"/>
                </a:ext>
              </a:extLst>
            </p:cNvPr>
            <p:cNvSpPr/>
            <p:nvPr/>
          </p:nvSpPr>
          <p:spPr>
            <a:xfrm>
              <a:off x="2263168" y="4308854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7"/>
                    <a:pt x="964" y="15423"/>
                    <a:pt x="2938" y="11797"/>
                  </a:cubicBezTo>
                  <a:cubicBezTo>
                    <a:pt x="4866" y="8217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3" name="그래픽 961">
            <a:extLst>
              <a:ext uri="{FF2B5EF4-FFF2-40B4-BE49-F238E27FC236}">
                <a16:creationId xmlns:a16="http://schemas.microsoft.com/office/drawing/2014/main" id="{30B0FC0D-001E-8558-5034-3769A59259B1}"/>
              </a:ext>
            </a:extLst>
          </p:cNvPr>
          <p:cNvGrpSpPr/>
          <p:nvPr/>
        </p:nvGrpSpPr>
        <p:grpSpPr>
          <a:xfrm>
            <a:off x="1934099" y="4792153"/>
            <a:ext cx="380891" cy="90793"/>
            <a:chOff x="1934099" y="4792153"/>
            <a:chExt cx="380891" cy="90793"/>
          </a:xfrm>
          <a:solidFill>
            <a:srgbClr val="231815"/>
          </a:solidFill>
        </p:grpSpPr>
        <p:sp>
          <p:nvSpPr>
            <p:cNvPr id="1244" name="자유형: 도형 1243">
              <a:extLst>
                <a:ext uri="{FF2B5EF4-FFF2-40B4-BE49-F238E27FC236}">
                  <a16:creationId xmlns:a16="http://schemas.microsoft.com/office/drawing/2014/main" id="{74AE0639-6C3D-0D81-33FE-610499F1B56D}"/>
                </a:ext>
              </a:extLst>
            </p:cNvPr>
            <p:cNvSpPr/>
            <p:nvPr/>
          </p:nvSpPr>
          <p:spPr>
            <a:xfrm>
              <a:off x="1934099" y="4792520"/>
              <a:ext cx="72708" cy="89232"/>
            </a:xfrm>
            <a:custGeom>
              <a:avLst/>
              <a:gdLst>
                <a:gd name="connsiteX0" fmla="*/ 34289 w 72708"/>
                <a:gd name="connsiteY0" fmla="*/ 5876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6 h 89232"/>
                <a:gd name="connsiteX11" fmla="*/ 22721 w 72708"/>
                <a:gd name="connsiteY11" fmla="*/ 3305 h 89232"/>
                <a:gd name="connsiteX12" fmla="*/ 34289 w 72708"/>
                <a:gd name="connsiteY12" fmla="*/ 5876 h 89232"/>
                <a:gd name="connsiteX13" fmla="*/ 12256 w 72708"/>
                <a:gd name="connsiteY13" fmla="*/ 14276 h 89232"/>
                <a:gd name="connsiteX14" fmla="*/ 8170 w 72708"/>
                <a:gd name="connsiteY14" fmla="*/ 23456 h 89232"/>
                <a:gd name="connsiteX15" fmla="*/ 12256 w 72708"/>
                <a:gd name="connsiteY15" fmla="*/ 32774 h 89232"/>
                <a:gd name="connsiteX16" fmla="*/ 22721 w 72708"/>
                <a:gd name="connsiteY16" fmla="*/ 36354 h 89232"/>
                <a:gd name="connsiteX17" fmla="*/ 33279 w 72708"/>
                <a:gd name="connsiteY17" fmla="*/ 32774 h 89232"/>
                <a:gd name="connsiteX18" fmla="*/ 37364 w 72708"/>
                <a:gd name="connsiteY18" fmla="*/ 23456 h 89232"/>
                <a:gd name="connsiteX19" fmla="*/ 33233 w 72708"/>
                <a:gd name="connsiteY19" fmla="*/ 14276 h 89232"/>
                <a:gd name="connsiteX20" fmla="*/ 22721 w 72708"/>
                <a:gd name="connsiteY20" fmla="*/ 10695 h 89232"/>
                <a:gd name="connsiteX21" fmla="*/ 12256 w 72708"/>
                <a:gd name="connsiteY21" fmla="*/ 14276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9 h 89232"/>
                <a:gd name="connsiteX29" fmla="*/ 61692 w 72708"/>
                <a:gd name="connsiteY29" fmla="*/ 66099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6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3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2"/>
                    <a:pt x="2984" y="13036"/>
                  </a:cubicBezTo>
                  <a:cubicBezTo>
                    <a:pt x="4957" y="10007"/>
                    <a:pt x="7666" y="7620"/>
                    <a:pt x="11154" y="5876"/>
                  </a:cubicBezTo>
                  <a:cubicBezTo>
                    <a:pt x="14597" y="4131"/>
                    <a:pt x="18453" y="3305"/>
                    <a:pt x="22721" y="3305"/>
                  </a:cubicBezTo>
                  <a:cubicBezTo>
                    <a:pt x="26944" y="3305"/>
                    <a:pt x="30800" y="4177"/>
                    <a:pt x="34289" y="5876"/>
                  </a:cubicBezTo>
                  <a:close/>
                  <a:moveTo>
                    <a:pt x="12256" y="14276"/>
                  </a:moveTo>
                  <a:cubicBezTo>
                    <a:pt x="9548" y="16662"/>
                    <a:pt x="8170" y="19738"/>
                    <a:pt x="8170" y="23456"/>
                  </a:cubicBezTo>
                  <a:cubicBezTo>
                    <a:pt x="8170" y="27266"/>
                    <a:pt x="9548" y="30387"/>
                    <a:pt x="12256" y="32774"/>
                  </a:cubicBezTo>
                  <a:cubicBezTo>
                    <a:pt x="14964" y="35161"/>
                    <a:pt x="18453" y="36354"/>
                    <a:pt x="22721" y="36354"/>
                  </a:cubicBezTo>
                  <a:cubicBezTo>
                    <a:pt x="27036" y="36354"/>
                    <a:pt x="30571" y="35161"/>
                    <a:pt x="33279" y="32774"/>
                  </a:cubicBezTo>
                  <a:cubicBezTo>
                    <a:pt x="35987" y="30387"/>
                    <a:pt x="37364" y="27266"/>
                    <a:pt x="37364" y="23456"/>
                  </a:cubicBezTo>
                  <a:cubicBezTo>
                    <a:pt x="37364" y="19692"/>
                    <a:pt x="35987" y="16662"/>
                    <a:pt x="33233" y="14276"/>
                  </a:cubicBezTo>
                  <a:cubicBezTo>
                    <a:pt x="30479" y="11889"/>
                    <a:pt x="26990" y="10695"/>
                    <a:pt x="22721" y="10695"/>
                  </a:cubicBezTo>
                  <a:cubicBezTo>
                    <a:pt x="18453" y="10695"/>
                    <a:pt x="14964" y="11889"/>
                    <a:pt x="12256" y="14276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9"/>
                  </a:lnTo>
                  <a:lnTo>
                    <a:pt x="61692" y="66099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5" name="자유형: 도형 1244">
              <a:extLst>
                <a:ext uri="{FF2B5EF4-FFF2-40B4-BE49-F238E27FC236}">
                  <a16:creationId xmlns:a16="http://schemas.microsoft.com/office/drawing/2014/main" id="{68907E2E-55F5-6559-6125-E26B16F7692B}"/>
                </a:ext>
              </a:extLst>
            </p:cNvPr>
            <p:cNvSpPr/>
            <p:nvPr/>
          </p:nvSpPr>
          <p:spPr>
            <a:xfrm>
              <a:off x="2018053" y="4792474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407 w 77114"/>
                <a:gd name="connsiteY9" fmla="*/ 44341 h 88498"/>
                <a:gd name="connsiteX10" fmla="*/ 32407 w 77114"/>
                <a:gd name="connsiteY10" fmla="*/ 28597 h 88498"/>
                <a:gd name="connsiteX11" fmla="*/ 8079 w 77114"/>
                <a:gd name="connsiteY11" fmla="*/ 28597 h 88498"/>
                <a:gd name="connsiteX12" fmla="*/ 8079 w 77114"/>
                <a:gd name="connsiteY12" fmla="*/ 44341 h 88498"/>
                <a:gd name="connsiteX13" fmla="*/ 32407 w 77114"/>
                <a:gd name="connsiteY13" fmla="*/ 44341 h 88498"/>
                <a:gd name="connsiteX14" fmla="*/ 68210 w 77114"/>
                <a:gd name="connsiteY14" fmla="*/ 88499 h 88498"/>
                <a:gd name="connsiteX15" fmla="*/ 9823 w 77114"/>
                <a:gd name="connsiteY15" fmla="*/ 88499 h 88498"/>
                <a:gd name="connsiteX16" fmla="*/ 9823 w 77114"/>
                <a:gd name="connsiteY16" fmla="*/ 59856 h 88498"/>
                <a:gd name="connsiteX17" fmla="*/ 17856 w 77114"/>
                <a:gd name="connsiteY17" fmla="*/ 59856 h 88498"/>
                <a:gd name="connsiteX18" fmla="*/ 17856 w 77114"/>
                <a:gd name="connsiteY18" fmla="*/ 81246 h 88498"/>
                <a:gd name="connsiteX19" fmla="*/ 68210 w 77114"/>
                <a:gd name="connsiteY19" fmla="*/ 81246 h 88498"/>
                <a:gd name="connsiteX20" fmla="*/ 68210 w 77114"/>
                <a:gd name="connsiteY20" fmla="*/ 88499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9"/>
                  </a:moveTo>
                  <a:lnTo>
                    <a:pt x="9823" y="88499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9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6" name="자유형: 도형 1245">
              <a:extLst>
                <a:ext uri="{FF2B5EF4-FFF2-40B4-BE49-F238E27FC236}">
                  <a16:creationId xmlns:a16="http://schemas.microsoft.com/office/drawing/2014/main" id="{C999D8C2-8F35-83E1-C3FB-B93ED0771965}"/>
                </a:ext>
              </a:extLst>
            </p:cNvPr>
            <p:cNvSpPr/>
            <p:nvPr/>
          </p:nvSpPr>
          <p:spPr>
            <a:xfrm>
              <a:off x="2095535" y="4792520"/>
              <a:ext cx="81796" cy="90426"/>
            </a:xfrm>
            <a:custGeom>
              <a:avLst/>
              <a:gdLst>
                <a:gd name="connsiteX0" fmla="*/ 23410 w 81796"/>
                <a:gd name="connsiteY0" fmla="*/ 65639 h 90426"/>
                <a:gd name="connsiteX1" fmla="*/ 23410 w 81796"/>
                <a:gd name="connsiteY1" fmla="*/ 56275 h 90426"/>
                <a:gd name="connsiteX2" fmla="*/ 11475 w 81796"/>
                <a:gd name="connsiteY2" fmla="*/ 50767 h 90426"/>
                <a:gd name="connsiteX3" fmla="*/ 7023 w 81796"/>
                <a:gd name="connsiteY3" fmla="*/ 39659 h 90426"/>
                <a:gd name="connsiteX4" fmla="*/ 12715 w 81796"/>
                <a:gd name="connsiteY4" fmla="*/ 27449 h 90426"/>
                <a:gd name="connsiteX5" fmla="*/ 27633 w 81796"/>
                <a:gd name="connsiteY5" fmla="*/ 22813 h 90426"/>
                <a:gd name="connsiteX6" fmla="*/ 42459 w 81796"/>
                <a:gd name="connsiteY6" fmla="*/ 27449 h 90426"/>
                <a:gd name="connsiteX7" fmla="*/ 48151 w 81796"/>
                <a:gd name="connsiteY7" fmla="*/ 39659 h 90426"/>
                <a:gd name="connsiteX8" fmla="*/ 43698 w 81796"/>
                <a:gd name="connsiteY8" fmla="*/ 50859 h 90426"/>
                <a:gd name="connsiteX9" fmla="*/ 31764 w 81796"/>
                <a:gd name="connsiteY9" fmla="*/ 56321 h 90426"/>
                <a:gd name="connsiteX10" fmla="*/ 31764 w 81796"/>
                <a:gd name="connsiteY10" fmla="*/ 65364 h 90426"/>
                <a:gd name="connsiteX11" fmla="*/ 54990 w 81796"/>
                <a:gd name="connsiteY11" fmla="*/ 63253 h 90426"/>
                <a:gd name="connsiteX12" fmla="*/ 55633 w 81796"/>
                <a:gd name="connsiteY12" fmla="*/ 69771 h 90426"/>
                <a:gd name="connsiteX13" fmla="*/ 29836 w 81796"/>
                <a:gd name="connsiteY13" fmla="*/ 72754 h 90426"/>
                <a:gd name="connsiteX14" fmla="*/ 1102 w 81796"/>
                <a:gd name="connsiteY14" fmla="*/ 73397 h 90426"/>
                <a:gd name="connsiteX15" fmla="*/ 0 w 81796"/>
                <a:gd name="connsiteY15" fmla="*/ 65915 h 90426"/>
                <a:gd name="connsiteX16" fmla="*/ 23410 w 81796"/>
                <a:gd name="connsiteY16" fmla="*/ 65639 h 90426"/>
                <a:gd name="connsiteX17" fmla="*/ 53613 w 81796"/>
                <a:gd name="connsiteY17" fmla="*/ 18085 h 90426"/>
                <a:gd name="connsiteX18" fmla="*/ 1377 w 81796"/>
                <a:gd name="connsiteY18" fmla="*/ 18085 h 90426"/>
                <a:gd name="connsiteX19" fmla="*/ 1377 w 81796"/>
                <a:gd name="connsiteY19" fmla="*/ 10925 h 90426"/>
                <a:gd name="connsiteX20" fmla="*/ 23410 w 81796"/>
                <a:gd name="connsiteY20" fmla="*/ 10925 h 90426"/>
                <a:gd name="connsiteX21" fmla="*/ 23410 w 81796"/>
                <a:gd name="connsiteY21" fmla="*/ 229 h 90426"/>
                <a:gd name="connsiteX22" fmla="*/ 31672 w 81796"/>
                <a:gd name="connsiteY22" fmla="*/ 229 h 90426"/>
                <a:gd name="connsiteX23" fmla="*/ 31672 w 81796"/>
                <a:gd name="connsiteY23" fmla="*/ 10925 h 90426"/>
                <a:gd name="connsiteX24" fmla="*/ 53613 w 81796"/>
                <a:gd name="connsiteY24" fmla="*/ 10925 h 90426"/>
                <a:gd name="connsiteX25" fmla="*/ 53613 w 81796"/>
                <a:gd name="connsiteY25" fmla="*/ 18085 h 90426"/>
                <a:gd name="connsiteX26" fmla="*/ 18269 w 81796"/>
                <a:gd name="connsiteY26" fmla="*/ 32498 h 90426"/>
                <a:gd name="connsiteX27" fmla="*/ 14643 w 81796"/>
                <a:gd name="connsiteY27" fmla="*/ 39659 h 90426"/>
                <a:gd name="connsiteX28" fmla="*/ 18223 w 81796"/>
                <a:gd name="connsiteY28" fmla="*/ 46866 h 90426"/>
                <a:gd name="connsiteX29" fmla="*/ 27633 w 81796"/>
                <a:gd name="connsiteY29" fmla="*/ 49666 h 90426"/>
                <a:gd name="connsiteX30" fmla="*/ 36951 w 81796"/>
                <a:gd name="connsiteY30" fmla="*/ 46912 h 90426"/>
                <a:gd name="connsiteX31" fmla="*/ 40531 w 81796"/>
                <a:gd name="connsiteY31" fmla="*/ 39659 h 90426"/>
                <a:gd name="connsiteX32" fmla="*/ 36951 w 81796"/>
                <a:gd name="connsiteY32" fmla="*/ 32498 h 90426"/>
                <a:gd name="connsiteX33" fmla="*/ 27633 w 81796"/>
                <a:gd name="connsiteY33" fmla="*/ 29744 h 90426"/>
                <a:gd name="connsiteX34" fmla="*/ 18269 w 81796"/>
                <a:gd name="connsiteY34" fmla="*/ 32498 h 90426"/>
                <a:gd name="connsiteX35" fmla="*/ 68256 w 81796"/>
                <a:gd name="connsiteY35" fmla="*/ 38098 h 90426"/>
                <a:gd name="connsiteX36" fmla="*/ 81797 w 81796"/>
                <a:gd name="connsiteY36" fmla="*/ 38098 h 90426"/>
                <a:gd name="connsiteX37" fmla="*/ 81797 w 81796"/>
                <a:gd name="connsiteY37" fmla="*/ 45489 h 90426"/>
                <a:gd name="connsiteX38" fmla="*/ 68256 w 81796"/>
                <a:gd name="connsiteY38" fmla="*/ 45489 h 90426"/>
                <a:gd name="connsiteX39" fmla="*/ 68256 w 81796"/>
                <a:gd name="connsiteY39" fmla="*/ 90426 h 90426"/>
                <a:gd name="connsiteX40" fmla="*/ 60085 w 81796"/>
                <a:gd name="connsiteY40" fmla="*/ 90426 h 90426"/>
                <a:gd name="connsiteX41" fmla="*/ 60085 w 81796"/>
                <a:gd name="connsiteY41" fmla="*/ 0 h 90426"/>
                <a:gd name="connsiteX42" fmla="*/ 68256 w 81796"/>
                <a:gd name="connsiteY42" fmla="*/ 0 h 90426"/>
                <a:gd name="connsiteX43" fmla="*/ 68256 w 81796"/>
                <a:gd name="connsiteY43" fmla="*/ 38098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1796" h="90426">
                  <a:moveTo>
                    <a:pt x="23410" y="65639"/>
                  </a:moveTo>
                  <a:lnTo>
                    <a:pt x="23410" y="56275"/>
                  </a:lnTo>
                  <a:cubicBezTo>
                    <a:pt x="18407" y="55541"/>
                    <a:pt x="14413" y="53705"/>
                    <a:pt x="11475" y="50767"/>
                  </a:cubicBezTo>
                  <a:cubicBezTo>
                    <a:pt x="8538" y="47830"/>
                    <a:pt x="7023" y="44112"/>
                    <a:pt x="7023" y="39659"/>
                  </a:cubicBezTo>
                  <a:cubicBezTo>
                    <a:pt x="7023" y="34610"/>
                    <a:pt x="8905" y="30525"/>
                    <a:pt x="12715" y="27449"/>
                  </a:cubicBezTo>
                  <a:cubicBezTo>
                    <a:pt x="16479" y="24374"/>
                    <a:pt x="21482" y="22813"/>
                    <a:pt x="27633" y="22813"/>
                  </a:cubicBezTo>
                  <a:cubicBezTo>
                    <a:pt x="33738" y="22813"/>
                    <a:pt x="38649" y="24374"/>
                    <a:pt x="42459" y="27449"/>
                  </a:cubicBezTo>
                  <a:cubicBezTo>
                    <a:pt x="46223" y="30525"/>
                    <a:pt x="48151" y="34610"/>
                    <a:pt x="48151" y="39659"/>
                  </a:cubicBezTo>
                  <a:cubicBezTo>
                    <a:pt x="48151" y="44157"/>
                    <a:pt x="46682" y="47875"/>
                    <a:pt x="43698" y="50859"/>
                  </a:cubicBezTo>
                  <a:cubicBezTo>
                    <a:pt x="40715" y="53843"/>
                    <a:pt x="36721" y="55633"/>
                    <a:pt x="31764" y="56321"/>
                  </a:cubicBezTo>
                  <a:lnTo>
                    <a:pt x="31764" y="65364"/>
                  </a:lnTo>
                  <a:cubicBezTo>
                    <a:pt x="40485" y="64859"/>
                    <a:pt x="48243" y="64171"/>
                    <a:pt x="54990" y="63253"/>
                  </a:cubicBezTo>
                  <a:lnTo>
                    <a:pt x="55633" y="69771"/>
                  </a:lnTo>
                  <a:cubicBezTo>
                    <a:pt x="47279" y="71331"/>
                    <a:pt x="38649" y="72295"/>
                    <a:pt x="29836" y="72754"/>
                  </a:cubicBezTo>
                  <a:cubicBezTo>
                    <a:pt x="21023" y="73213"/>
                    <a:pt x="11429" y="73397"/>
                    <a:pt x="1102" y="73397"/>
                  </a:cubicBezTo>
                  <a:lnTo>
                    <a:pt x="0" y="65915"/>
                  </a:lnTo>
                  <a:cubicBezTo>
                    <a:pt x="9961" y="65869"/>
                    <a:pt x="17764" y="65823"/>
                    <a:pt x="23410" y="65639"/>
                  </a:cubicBezTo>
                  <a:close/>
                  <a:moveTo>
                    <a:pt x="53613" y="18085"/>
                  </a:moveTo>
                  <a:lnTo>
                    <a:pt x="1377" y="18085"/>
                  </a:lnTo>
                  <a:lnTo>
                    <a:pt x="1377" y="10925"/>
                  </a:lnTo>
                  <a:lnTo>
                    <a:pt x="23410" y="10925"/>
                  </a:lnTo>
                  <a:lnTo>
                    <a:pt x="23410" y="229"/>
                  </a:lnTo>
                  <a:lnTo>
                    <a:pt x="31672" y="229"/>
                  </a:lnTo>
                  <a:lnTo>
                    <a:pt x="31672" y="10925"/>
                  </a:lnTo>
                  <a:lnTo>
                    <a:pt x="53613" y="10925"/>
                  </a:lnTo>
                  <a:lnTo>
                    <a:pt x="53613" y="18085"/>
                  </a:lnTo>
                  <a:close/>
                  <a:moveTo>
                    <a:pt x="18269" y="32498"/>
                  </a:moveTo>
                  <a:cubicBezTo>
                    <a:pt x="15836" y="34335"/>
                    <a:pt x="14643" y="36721"/>
                    <a:pt x="14643" y="39659"/>
                  </a:cubicBezTo>
                  <a:cubicBezTo>
                    <a:pt x="14643" y="42597"/>
                    <a:pt x="15836" y="44984"/>
                    <a:pt x="18223" y="46866"/>
                  </a:cubicBezTo>
                  <a:cubicBezTo>
                    <a:pt x="20610" y="48748"/>
                    <a:pt x="23731" y="49666"/>
                    <a:pt x="27633" y="49666"/>
                  </a:cubicBezTo>
                  <a:cubicBezTo>
                    <a:pt x="31443" y="49666"/>
                    <a:pt x="34564" y="48748"/>
                    <a:pt x="36951" y="46912"/>
                  </a:cubicBezTo>
                  <a:cubicBezTo>
                    <a:pt x="39338" y="45075"/>
                    <a:pt x="40531" y="42643"/>
                    <a:pt x="40531" y="39659"/>
                  </a:cubicBezTo>
                  <a:cubicBezTo>
                    <a:pt x="40531" y="36721"/>
                    <a:pt x="39338" y="34335"/>
                    <a:pt x="36951" y="32498"/>
                  </a:cubicBezTo>
                  <a:cubicBezTo>
                    <a:pt x="34564" y="30662"/>
                    <a:pt x="31443" y="29744"/>
                    <a:pt x="27633" y="29744"/>
                  </a:cubicBezTo>
                  <a:cubicBezTo>
                    <a:pt x="23777" y="29744"/>
                    <a:pt x="20656" y="30662"/>
                    <a:pt x="18269" y="32498"/>
                  </a:cubicBezTo>
                  <a:close/>
                  <a:moveTo>
                    <a:pt x="68256" y="38098"/>
                  </a:moveTo>
                  <a:lnTo>
                    <a:pt x="81797" y="38098"/>
                  </a:lnTo>
                  <a:lnTo>
                    <a:pt x="81797" y="45489"/>
                  </a:lnTo>
                  <a:lnTo>
                    <a:pt x="68256" y="45489"/>
                  </a:lnTo>
                  <a:lnTo>
                    <a:pt x="68256" y="90426"/>
                  </a:lnTo>
                  <a:lnTo>
                    <a:pt x="60085" y="90426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3809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7" name="자유형: 도형 1246">
              <a:extLst>
                <a:ext uri="{FF2B5EF4-FFF2-40B4-BE49-F238E27FC236}">
                  <a16:creationId xmlns:a16="http://schemas.microsoft.com/office/drawing/2014/main" id="{0C3CD6E2-C6B5-893B-C689-CD1D9DB144E6}"/>
                </a:ext>
              </a:extLst>
            </p:cNvPr>
            <p:cNvSpPr/>
            <p:nvPr/>
          </p:nvSpPr>
          <p:spPr>
            <a:xfrm>
              <a:off x="2178663" y="4792153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554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9010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8" name="자유형: 도형 1247">
              <a:extLst>
                <a:ext uri="{FF2B5EF4-FFF2-40B4-BE49-F238E27FC236}">
                  <a16:creationId xmlns:a16="http://schemas.microsoft.com/office/drawing/2014/main" id="{C1BB73C5-C809-7813-1042-32DD41ED3F38}"/>
                </a:ext>
              </a:extLst>
            </p:cNvPr>
            <p:cNvSpPr/>
            <p:nvPr/>
          </p:nvSpPr>
          <p:spPr>
            <a:xfrm>
              <a:off x="2263168" y="4797707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7"/>
                    <a:pt x="964" y="15423"/>
                    <a:pt x="2938" y="11797"/>
                  </a:cubicBezTo>
                  <a:cubicBezTo>
                    <a:pt x="4866" y="8217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9" name="그래픽 961">
            <a:extLst>
              <a:ext uri="{FF2B5EF4-FFF2-40B4-BE49-F238E27FC236}">
                <a16:creationId xmlns:a16="http://schemas.microsoft.com/office/drawing/2014/main" id="{1AF5CE13-85C8-CE29-F45A-D9027D28B7E3}"/>
              </a:ext>
            </a:extLst>
          </p:cNvPr>
          <p:cNvGrpSpPr/>
          <p:nvPr/>
        </p:nvGrpSpPr>
        <p:grpSpPr>
          <a:xfrm>
            <a:off x="1086616" y="3814769"/>
            <a:ext cx="362577" cy="90564"/>
            <a:chOff x="1086616" y="3814769"/>
            <a:chExt cx="362577" cy="90564"/>
          </a:xfrm>
          <a:solidFill>
            <a:srgbClr val="231815"/>
          </a:solidFill>
        </p:grpSpPr>
        <p:sp>
          <p:nvSpPr>
            <p:cNvPr id="1250" name="자유형: 도형 1249">
              <a:extLst>
                <a:ext uri="{FF2B5EF4-FFF2-40B4-BE49-F238E27FC236}">
                  <a16:creationId xmlns:a16="http://schemas.microsoft.com/office/drawing/2014/main" id="{F2279FB1-DB47-2742-0ECA-EB3C6B0FA6D3}"/>
                </a:ext>
              </a:extLst>
            </p:cNvPr>
            <p:cNvSpPr/>
            <p:nvPr/>
          </p:nvSpPr>
          <p:spPr>
            <a:xfrm>
              <a:off x="1086616" y="3814815"/>
              <a:ext cx="72708" cy="89232"/>
            </a:xfrm>
            <a:custGeom>
              <a:avLst/>
              <a:gdLst>
                <a:gd name="connsiteX0" fmla="*/ 34289 w 72708"/>
                <a:gd name="connsiteY0" fmla="*/ 5875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5 h 89232"/>
                <a:gd name="connsiteX11" fmla="*/ 22721 w 72708"/>
                <a:gd name="connsiteY11" fmla="*/ 3305 h 89232"/>
                <a:gd name="connsiteX12" fmla="*/ 34289 w 72708"/>
                <a:gd name="connsiteY12" fmla="*/ 5875 h 89232"/>
                <a:gd name="connsiteX13" fmla="*/ 12256 w 72708"/>
                <a:gd name="connsiteY13" fmla="*/ 14229 h 89232"/>
                <a:gd name="connsiteX14" fmla="*/ 8170 w 72708"/>
                <a:gd name="connsiteY14" fmla="*/ 23410 h 89232"/>
                <a:gd name="connsiteX15" fmla="*/ 12256 w 72708"/>
                <a:gd name="connsiteY15" fmla="*/ 32728 h 89232"/>
                <a:gd name="connsiteX16" fmla="*/ 22721 w 72708"/>
                <a:gd name="connsiteY16" fmla="*/ 36308 h 89232"/>
                <a:gd name="connsiteX17" fmla="*/ 33279 w 72708"/>
                <a:gd name="connsiteY17" fmla="*/ 32728 h 89232"/>
                <a:gd name="connsiteX18" fmla="*/ 37364 w 72708"/>
                <a:gd name="connsiteY18" fmla="*/ 23410 h 89232"/>
                <a:gd name="connsiteX19" fmla="*/ 33233 w 72708"/>
                <a:gd name="connsiteY19" fmla="*/ 14229 h 89232"/>
                <a:gd name="connsiteX20" fmla="*/ 22721 w 72708"/>
                <a:gd name="connsiteY20" fmla="*/ 10649 h 89232"/>
                <a:gd name="connsiteX21" fmla="*/ 12256 w 72708"/>
                <a:gd name="connsiteY21" fmla="*/ 14229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8 h 89232"/>
                <a:gd name="connsiteX29" fmla="*/ 61692 w 72708"/>
                <a:gd name="connsiteY29" fmla="*/ 66098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5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2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1"/>
                    <a:pt x="2984" y="13036"/>
                  </a:cubicBezTo>
                  <a:cubicBezTo>
                    <a:pt x="4957" y="10007"/>
                    <a:pt x="7666" y="7620"/>
                    <a:pt x="11154" y="5875"/>
                  </a:cubicBezTo>
                  <a:cubicBezTo>
                    <a:pt x="14597" y="4131"/>
                    <a:pt x="18452" y="3305"/>
                    <a:pt x="22721" y="3305"/>
                  </a:cubicBezTo>
                  <a:cubicBezTo>
                    <a:pt x="26990" y="3305"/>
                    <a:pt x="30846" y="4131"/>
                    <a:pt x="34289" y="5875"/>
                  </a:cubicBezTo>
                  <a:close/>
                  <a:moveTo>
                    <a:pt x="12256" y="14229"/>
                  </a:moveTo>
                  <a:cubicBezTo>
                    <a:pt x="9548" y="16616"/>
                    <a:pt x="8170" y="19692"/>
                    <a:pt x="8170" y="23410"/>
                  </a:cubicBezTo>
                  <a:cubicBezTo>
                    <a:pt x="8170" y="27220"/>
                    <a:pt x="9548" y="30341"/>
                    <a:pt x="12256" y="32728"/>
                  </a:cubicBezTo>
                  <a:cubicBezTo>
                    <a:pt x="14964" y="35115"/>
                    <a:pt x="18452" y="36308"/>
                    <a:pt x="22721" y="36308"/>
                  </a:cubicBezTo>
                  <a:cubicBezTo>
                    <a:pt x="27036" y="36308"/>
                    <a:pt x="30571" y="35115"/>
                    <a:pt x="33279" y="32728"/>
                  </a:cubicBezTo>
                  <a:cubicBezTo>
                    <a:pt x="35987" y="30341"/>
                    <a:pt x="37364" y="27220"/>
                    <a:pt x="37364" y="23410"/>
                  </a:cubicBezTo>
                  <a:cubicBezTo>
                    <a:pt x="37364" y="19646"/>
                    <a:pt x="35987" y="16616"/>
                    <a:pt x="33233" y="14229"/>
                  </a:cubicBezTo>
                  <a:cubicBezTo>
                    <a:pt x="30479" y="11843"/>
                    <a:pt x="26990" y="10649"/>
                    <a:pt x="22721" y="10649"/>
                  </a:cubicBezTo>
                  <a:cubicBezTo>
                    <a:pt x="18452" y="10649"/>
                    <a:pt x="14964" y="11843"/>
                    <a:pt x="12256" y="14229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8"/>
                  </a:lnTo>
                  <a:lnTo>
                    <a:pt x="61692" y="66098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1" name="자유형: 도형 1250">
              <a:extLst>
                <a:ext uri="{FF2B5EF4-FFF2-40B4-BE49-F238E27FC236}">
                  <a16:creationId xmlns:a16="http://schemas.microsoft.com/office/drawing/2014/main" id="{5EEABFE2-8EF4-E460-F785-A0AA119E1ED2}"/>
                </a:ext>
              </a:extLst>
            </p:cNvPr>
            <p:cNvSpPr/>
            <p:nvPr/>
          </p:nvSpPr>
          <p:spPr>
            <a:xfrm>
              <a:off x="1170616" y="3814769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295 h 88498"/>
                <a:gd name="connsiteX10" fmla="*/ 32361 w 77114"/>
                <a:gd name="connsiteY10" fmla="*/ 28551 h 88498"/>
                <a:gd name="connsiteX11" fmla="*/ 8033 w 77114"/>
                <a:gd name="connsiteY11" fmla="*/ 28551 h 88498"/>
                <a:gd name="connsiteX12" fmla="*/ 8033 w 77114"/>
                <a:gd name="connsiteY12" fmla="*/ 44295 h 88498"/>
                <a:gd name="connsiteX13" fmla="*/ 32361 w 77114"/>
                <a:gd name="connsiteY13" fmla="*/ 44295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295"/>
                  </a:moveTo>
                  <a:lnTo>
                    <a:pt x="32361" y="28551"/>
                  </a:lnTo>
                  <a:lnTo>
                    <a:pt x="8033" y="28551"/>
                  </a:lnTo>
                  <a:lnTo>
                    <a:pt x="8033" y="44295"/>
                  </a:lnTo>
                  <a:lnTo>
                    <a:pt x="32361" y="44295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2" name="자유형: 도형 1251">
              <a:extLst>
                <a:ext uri="{FF2B5EF4-FFF2-40B4-BE49-F238E27FC236}">
                  <a16:creationId xmlns:a16="http://schemas.microsoft.com/office/drawing/2014/main" id="{56136662-75FD-63F4-726F-6E6AD02AC3FE}"/>
                </a:ext>
              </a:extLst>
            </p:cNvPr>
            <p:cNvSpPr/>
            <p:nvPr/>
          </p:nvSpPr>
          <p:spPr>
            <a:xfrm>
              <a:off x="1248971" y="3817798"/>
              <a:ext cx="78996" cy="86432"/>
            </a:xfrm>
            <a:custGeom>
              <a:avLst/>
              <a:gdLst>
                <a:gd name="connsiteX0" fmla="*/ 78951 w 78996"/>
                <a:gd name="connsiteY0" fmla="*/ 42046 h 86432"/>
                <a:gd name="connsiteX1" fmla="*/ 43469 w 78996"/>
                <a:gd name="connsiteY1" fmla="*/ 42046 h 86432"/>
                <a:gd name="connsiteX2" fmla="*/ 43469 w 78996"/>
                <a:gd name="connsiteY2" fmla="*/ 50308 h 86432"/>
                <a:gd name="connsiteX3" fmla="*/ 68807 w 78996"/>
                <a:gd name="connsiteY3" fmla="*/ 50308 h 86432"/>
                <a:gd name="connsiteX4" fmla="*/ 68807 w 78996"/>
                <a:gd name="connsiteY4" fmla="*/ 71010 h 86432"/>
                <a:gd name="connsiteX5" fmla="*/ 17810 w 78996"/>
                <a:gd name="connsiteY5" fmla="*/ 71010 h 86432"/>
                <a:gd name="connsiteX6" fmla="*/ 17810 w 78996"/>
                <a:gd name="connsiteY6" fmla="*/ 79502 h 86432"/>
                <a:gd name="connsiteX7" fmla="*/ 71469 w 78996"/>
                <a:gd name="connsiteY7" fmla="*/ 79502 h 86432"/>
                <a:gd name="connsiteX8" fmla="*/ 71469 w 78996"/>
                <a:gd name="connsiteY8" fmla="*/ 86433 h 86432"/>
                <a:gd name="connsiteX9" fmla="*/ 9777 w 78996"/>
                <a:gd name="connsiteY9" fmla="*/ 86433 h 86432"/>
                <a:gd name="connsiteX10" fmla="*/ 9777 w 78996"/>
                <a:gd name="connsiteY10" fmla="*/ 64492 h 86432"/>
                <a:gd name="connsiteX11" fmla="*/ 60911 w 78996"/>
                <a:gd name="connsiteY11" fmla="*/ 64492 h 86432"/>
                <a:gd name="connsiteX12" fmla="*/ 60911 w 78996"/>
                <a:gd name="connsiteY12" fmla="*/ 57056 h 86432"/>
                <a:gd name="connsiteX13" fmla="*/ 9547 w 78996"/>
                <a:gd name="connsiteY13" fmla="*/ 57056 h 86432"/>
                <a:gd name="connsiteX14" fmla="*/ 9547 w 78996"/>
                <a:gd name="connsiteY14" fmla="*/ 50354 h 86432"/>
                <a:gd name="connsiteX15" fmla="*/ 35344 w 78996"/>
                <a:gd name="connsiteY15" fmla="*/ 50354 h 86432"/>
                <a:gd name="connsiteX16" fmla="*/ 35344 w 78996"/>
                <a:gd name="connsiteY16" fmla="*/ 42092 h 86432"/>
                <a:gd name="connsiteX17" fmla="*/ 0 w 78996"/>
                <a:gd name="connsiteY17" fmla="*/ 42092 h 86432"/>
                <a:gd name="connsiteX18" fmla="*/ 0 w 78996"/>
                <a:gd name="connsiteY18" fmla="*/ 35023 h 86432"/>
                <a:gd name="connsiteX19" fmla="*/ 78997 w 78996"/>
                <a:gd name="connsiteY19" fmla="*/ 35023 h 86432"/>
                <a:gd name="connsiteX20" fmla="*/ 78997 w 78996"/>
                <a:gd name="connsiteY20" fmla="*/ 42046 h 86432"/>
                <a:gd name="connsiteX21" fmla="*/ 68715 w 78996"/>
                <a:gd name="connsiteY21" fmla="*/ 27862 h 86432"/>
                <a:gd name="connsiteX22" fmla="*/ 10236 w 78996"/>
                <a:gd name="connsiteY22" fmla="*/ 27862 h 86432"/>
                <a:gd name="connsiteX23" fmla="*/ 10236 w 78996"/>
                <a:gd name="connsiteY23" fmla="*/ 0 h 86432"/>
                <a:gd name="connsiteX24" fmla="*/ 68715 w 78996"/>
                <a:gd name="connsiteY24" fmla="*/ 0 h 86432"/>
                <a:gd name="connsiteX25" fmla="*/ 68715 w 78996"/>
                <a:gd name="connsiteY25" fmla="*/ 27862 h 86432"/>
                <a:gd name="connsiteX26" fmla="*/ 18361 w 78996"/>
                <a:gd name="connsiteY26" fmla="*/ 20793 h 86432"/>
                <a:gd name="connsiteX27" fmla="*/ 60544 w 78996"/>
                <a:gd name="connsiteY27" fmla="*/ 20793 h 86432"/>
                <a:gd name="connsiteX28" fmla="*/ 60544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51" y="42046"/>
                  </a:moveTo>
                  <a:lnTo>
                    <a:pt x="43469" y="42046"/>
                  </a:lnTo>
                  <a:lnTo>
                    <a:pt x="43469" y="50308"/>
                  </a:lnTo>
                  <a:lnTo>
                    <a:pt x="68807" y="50308"/>
                  </a:lnTo>
                  <a:lnTo>
                    <a:pt x="68807" y="71010"/>
                  </a:lnTo>
                  <a:lnTo>
                    <a:pt x="17810" y="71010"/>
                  </a:lnTo>
                  <a:lnTo>
                    <a:pt x="17810" y="79502"/>
                  </a:lnTo>
                  <a:lnTo>
                    <a:pt x="71469" y="79502"/>
                  </a:lnTo>
                  <a:lnTo>
                    <a:pt x="71469" y="86433"/>
                  </a:lnTo>
                  <a:lnTo>
                    <a:pt x="9777" y="86433"/>
                  </a:lnTo>
                  <a:lnTo>
                    <a:pt x="9777" y="64492"/>
                  </a:lnTo>
                  <a:lnTo>
                    <a:pt x="60911" y="64492"/>
                  </a:lnTo>
                  <a:lnTo>
                    <a:pt x="60911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46"/>
                  </a:lnTo>
                  <a:close/>
                  <a:moveTo>
                    <a:pt x="68715" y="27862"/>
                  </a:moveTo>
                  <a:lnTo>
                    <a:pt x="10236" y="27862"/>
                  </a:lnTo>
                  <a:lnTo>
                    <a:pt x="10236" y="0"/>
                  </a:lnTo>
                  <a:lnTo>
                    <a:pt x="68715" y="0"/>
                  </a:lnTo>
                  <a:lnTo>
                    <a:pt x="68715" y="27862"/>
                  </a:lnTo>
                  <a:close/>
                  <a:moveTo>
                    <a:pt x="18361" y="20793"/>
                  </a:moveTo>
                  <a:lnTo>
                    <a:pt x="60544" y="20793"/>
                  </a:lnTo>
                  <a:lnTo>
                    <a:pt x="60544" y="7023"/>
                  </a:lnTo>
                  <a:lnTo>
                    <a:pt x="18361" y="7023"/>
                  </a:lnTo>
                  <a:lnTo>
                    <a:pt x="18361" y="20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3" name="자유형: 도형 1252">
              <a:extLst>
                <a:ext uri="{FF2B5EF4-FFF2-40B4-BE49-F238E27FC236}">
                  <a16:creationId xmlns:a16="http://schemas.microsoft.com/office/drawing/2014/main" id="{9D68E4E6-E8DB-8184-106A-3A41AD612323}"/>
                </a:ext>
              </a:extLst>
            </p:cNvPr>
            <p:cNvSpPr/>
            <p:nvPr/>
          </p:nvSpPr>
          <p:spPr>
            <a:xfrm>
              <a:off x="1335817" y="3814769"/>
              <a:ext cx="66878" cy="90564"/>
            </a:xfrm>
            <a:custGeom>
              <a:avLst/>
              <a:gdLst>
                <a:gd name="connsiteX0" fmla="*/ 40348 w 66878"/>
                <a:gd name="connsiteY0" fmla="*/ 40990 h 90564"/>
                <a:gd name="connsiteX1" fmla="*/ 8492 w 66878"/>
                <a:gd name="connsiteY1" fmla="*/ 40990 h 90564"/>
                <a:gd name="connsiteX2" fmla="*/ 8492 w 66878"/>
                <a:gd name="connsiteY2" fmla="*/ 61462 h 90564"/>
                <a:gd name="connsiteX3" fmla="*/ 29974 w 66878"/>
                <a:gd name="connsiteY3" fmla="*/ 60728 h 90564"/>
                <a:gd name="connsiteX4" fmla="*/ 50675 w 66878"/>
                <a:gd name="connsiteY4" fmla="*/ 58249 h 90564"/>
                <a:gd name="connsiteX5" fmla="*/ 51318 w 66878"/>
                <a:gd name="connsiteY5" fmla="*/ 65410 h 90564"/>
                <a:gd name="connsiteX6" fmla="*/ 30203 w 66878"/>
                <a:gd name="connsiteY6" fmla="*/ 68072 h 90564"/>
                <a:gd name="connsiteX7" fmla="*/ 7344 w 66878"/>
                <a:gd name="connsiteY7" fmla="*/ 68715 h 90564"/>
                <a:gd name="connsiteX8" fmla="*/ 92 w 66878"/>
                <a:gd name="connsiteY8" fmla="*/ 68715 h 90564"/>
                <a:gd name="connsiteX9" fmla="*/ 92 w 66878"/>
                <a:gd name="connsiteY9" fmla="*/ 33784 h 90564"/>
                <a:gd name="connsiteX10" fmla="*/ 32039 w 66878"/>
                <a:gd name="connsiteY10" fmla="*/ 33784 h 90564"/>
                <a:gd name="connsiteX11" fmla="*/ 32039 w 66878"/>
                <a:gd name="connsiteY11" fmla="*/ 15515 h 90564"/>
                <a:gd name="connsiteX12" fmla="*/ 0 w 66878"/>
                <a:gd name="connsiteY12" fmla="*/ 15515 h 90564"/>
                <a:gd name="connsiteX13" fmla="*/ 0 w 66878"/>
                <a:gd name="connsiteY13" fmla="*/ 8354 h 90564"/>
                <a:gd name="connsiteX14" fmla="*/ 40302 w 66878"/>
                <a:gd name="connsiteY14" fmla="*/ 8354 h 90564"/>
                <a:gd name="connsiteX15" fmla="*/ 40302 w 66878"/>
                <a:gd name="connsiteY15" fmla="*/ 40990 h 90564"/>
                <a:gd name="connsiteX16" fmla="*/ 66879 w 66878"/>
                <a:gd name="connsiteY16" fmla="*/ 90564 h 90564"/>
                <a:gd name="connsiteX17" fmla="*/ 58708 w 66878"/>
                <a:gd name="connsiteY17" fmla="*/ 90564 h 90564"/>
                <a:gd name="connsiteX18" fmla="*/ 58708 w 66878"/>
                <a:gd name="connsiteY18" fmla="*/ 0 h 90564"/>
                <a:gd name="connsiteX19" fmla="*/ 66879 w 66878"/>
                <a:gd name="connsiteY19" fmla="*/ 0 h 90564"/>
                <a:gd name="connsiteX20" fmla="*/ 66879 w 66878"/>
                <a:gd name="connsiteY20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4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4" name="자유형: 도형 1253">
              <a:extLst>
                <a:ext uri="{FF2B5EF4-FFF2-40B4-BE49-F238E27FC236}">
                  <a16:creationId xmlns:a16="http://schemas.microsoft.com/office/drawing/2014/main" id="{A9AC3304-7FEF-069D-3E91-8E19F78E44BB}"/>
                </a:ext>
              </a:extLst>
            </p:cNvPr>
            <p:cNvSpPr/>
            <p:nvPr/>
          </p:nvSpPr>
          <p:spPr>
            <a:xfrm>
              <a:off x="1425830" y="3820736"/>
              <a:ext cx="23363" cy="78308"/>
            </a:xfrm>
            <a:custGeom>
              <a:avLst/>
              <a:gdLst>
                <a:gd name="connsiteX0" fmla="*/ 14872 w 23363"/>
                <a:gd name="connsiteY0" fmla="*/ 11016 h 78308"/>
                <a:gd name="connsiteX1" fmla="*/ 0 w 23363"/>
                <a:gd name="connsiteY1" fmla="*/ 19371 h 78308"/>
                <a:gd name="connsiteX2" fmla="*/ 0 w 23363"/>
                <a:gd name="connsiteY2" fmla="*/ 11016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6"/>
                  </a:moveTo>
                  <a:lnTo>
                    <a:pt x="0" y="19371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55" name="그래픽 961">
            <a:extLst>
              <a:ext uri="{FF2B5EF4-FFF2-40B4-BE49-F238E27FC236}">
                <a16:creationId xmlns:a16="http://schemas.microsoft.com/office/drawing/2014/main" id="{A99C31D4-7D5D-8AA9-1D34-0B2D374B818E}"/>
              </a:ext>
            </a:extLst>
          </p:cNvPr>
          <p:cNvGrpSpPr/>
          <p:nvPr/>
        </p:nvGrpSpPr>
        <p:grpSpPr>
          <a:xfrm>
            <a:off x="1089646" y="4303300"/>
            <a:ext cx="359547" cy="90931"/>
            <a:chOff x="1089646" y="4303300"/>
            <a:chExt cx="359547" cy="90931"/>
          </a:xfrm>
          <a:solidFill>
            <a:srgbClr val="231815"/>
          </a:solidFill>
        </p:grpSpPr>
        <p:sp>
          <p:nvSpPr>
            <p:cNvPr id="1256" name="자유형: 도형 1255">
              <a:extLst>
                <a:ext uri="{FF2B5EF4-FFF2-40B4-BE49-F238E27FC236}">
                  <a16:creationId xmlns:a16="http://schemas.microsoft.com/office/drawing/2014/main" id="{E0ACADD5-341D-298F-9EE6-F98C6C2610F5}"/>
                </a:ext>
              </a:extLst>
            </p:cNvPr>
            <p:cNvSpPr/>
            <p:nvPr/>
          </p:nvSpPr>
          <p:spPr>
            <a:xfrm>
              <a:off x="1089646" y="4303667"/>
              <a:ext cx="66740" cy="90564"/>
            </a:xfrm>
            <a:custGeom>
              <a:avLst/>
              <a:gdLst>
                <a:gd name="connsiteX0" fmla="*/ 40302 w 66740"/>
                <a:gd name="connsiteY0" fmla="*/ 67843 h 90564"/>
                <a:gd name="connsiteX1" fmla="*/ 0 w 66740"/>
                <a:gd name="connsiteY1" fmla="*/ 67843 h 90564"/>
                <a:gd name="connsiteX2" fmla="*/ 0 w 66740"/>
                <a:gd name="connsiteY2" fmla="*/ 8905 h 90564"/>
                <a:gd name="connsiteX3" fmla="*/ 40302 w 66740"/>
                <a:gd name="connsiteY3" fmla="*/ 8905 h 90564"/>
                <a:gd name="connsiteX4" fmla="*/ 40302 w 66740"/>
                <a:gd name="connsiteY4" fmla="*/ 67843 h 90564"/>
                <a:gd name="connsiteX5" fmla="*/ 8125 w 66740"/>
                <a:gd name="connsiteY5" fmla="*/ 60820 h 90564"/>
                <a:gd name="connsiteX6" fmla="*/ 32452 w 66740"/>
                <a:gd name="connsiteY6" fmla="*/ 60820 h 90564"/>
                <a:gd name="connsiteX7" fmla="*/ 32452 w 66740"/>
                <a:gd name="connsiteY7" fmla="*/ 15882 h 90564"/>
                <a:gd name="connsiteX8" fmla="*/ 8125 w 66740"/>
                <a:gd name="connsiteY8" fmla="*/ 15882 h 90564"/>
                <a:gd name="connsiteX9" fmla="*/ 8125 w 66740"/>
                <a:gd name="connsiteY9" fmla="*/ 60820 h 90564"/>
                <a:gd name="connsiteX10" fmla="*/ 66741 w 66740"/>
                <a:gd name="connsiteY10" fmla="*/ 90564 h 90564"/>
                <a:gd name="connsiteX11" fmla="*/ 58479 w 66740"/>
                <a:gd name="connsiteY11" fmla="*/ 90564 h 90564"/>
                <a:gd name="connsiteX12" fmla="*/ 58479 w 66740"/>
                <a:gd name="connsiteY12" fmla="*/ 0 h 90564"/>
                <a:gd name="connsiteX13" fmla="*/ 66741 w 66740"/>
                <a:gd name="connsiteY13" fmla="*/ 0 h 90564"/>
                <a:gd name="connsiteX14" fmla="*/ 66741 w 66740"/>
                <a:gd name="connsiteY14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740" h="90564">
                  <a:moveTo>
                    <a:pt x="40302" y="67843"/>
                  </a:moveTo>
                  <a:lnTo>
                    <a:pt x="0" y="67843"/>
                  </a:lnTo>
                  <a:lnTo>
                    <a:pt x="0" y="8905"/>
                  </a:lnTo>
                  <a:lnTo>
                    <a:pt x="40302" y="8905"/>
                  </a:lnTo>
                  <a:lnTo>
                    <a:pt x="40302" y="67843"/>
                  </a:lnTo>
                  <a:close/>
                  <a:moveTo>
                    <a:pt x="8125" y="60820"/>
                  </a:moveTo>
                  <a:lnTo>
                    <a:pt x="32452" y="60820"/>
                  </a:lnTo>
                  <a:lnTo>
                    <a:pt x="32452" y="15882"/>
                  </a:lnTo>
                  <a:lnTo>
                    <a:pt x="8125" y="15882"/>
                  </a:lnTo>
                  <a:lnTo>
                    <a:pt x="8125" y="60820"/>
                  </a:lnTo>
                  <a:close/>
                  <a:moveTo>
                    <a:pt x="66741" y="90564"/>
                  </a:moveTo>
                  <a:lnTo>
                    <a:pt x="58479" y="90564"/>
                  </a:lnTo>
                  <a:lnTo>
                    <a:pt x="58479" y="0"/>
                  </a:lnTo>
                  <a:lnTo>
                    <a:pt x="66741" y="0"/>
                  </a:lnTo>
                  <a:lnTo>
                    <a:pt x="66741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7" name="자유형: 도형 1256">
              <a:extLst>
                <a:ext uri="{FF2B5EF4-FFF2-40B4-BE49-F238E27FC236}">
                  <a16:creationId xmlns:a16="http://schemas.microsoft.com/office/drawing/2014/main" id="{A43D19B9-C795-E478-E06C-9A069B7F69D7}"/>
                </a:ext>
              </a:extLst>
            </p:cNvPr>
            <p:cNvSpPr/>
            <p:nvPr/>
          </p:nvSpPr>
          <p:spPr>
            <a:xfrm>
              <a:off x="1166852" y="4303667"/>
              <a:ext cx="71927" cy="90426"/>
            </a:xfrm>
            <a:custGeom>
              <a:avLst/>
              <a:gdLst>
                <a:gd name="connsiteX0" fmla="*/ 36308 w 71927"/>
                <a:gd name="connsiteY0" fmla="*/ 32912 h 90426"/>
                <a:gd name="connsiteX1" fmla="*/ 51548 w 71927"/>
                <a:gd name="connsiteY1" fmla="*/ 43928 h 90426"/>
                <a:gd name="connsiteX2" fmla="*/ 47462 w 71927"/>
                <a:gd name="connsiteY2" fmla="*/ 50630 h 90426"/>
                <a:gd name="connsiteX3" fmla="*/ 34793 w 71927"/>
                <a:gd name="connsiteY3" fmla="*/ 42688 h 90426"/>
                <a:gd name="connsiteX4" fmla="*/ 26439 w 71927"/>
                <a:gd name="connsiteY4" fmla="*/ 30479 h 90426"/>
                <a:gd name="connsiteX5" fmla="*/ 17856 w 71927"/>
                <a:gd name="connsiteY5" fmla="*/ 44020 h 90426"/>
                <a:gd name="connsiteX6" fmla="*/ 4407 w 71927"/>
                <a:gd name="connsiteY6" fmla="*/ 52741 h 90426"/>
                <a:gd name="connsiteX7" fmla="*/ 0 w 71927"/>
                <a:gd name="connsiteY7" fmla="*/ 45902 h 90426"/>
                <a:gd name="connsiteX8" fmla="*/ 11567 w 71927"/>
                <a:gd name="connsiteY8" fmla="*/ 39062 h 90426"/>
                <a:gd name="connsiteX9" fmla="*/ 19371 w 71927"/>
                <a:gd name="connsiteY9" fmla="*/ 28689 h 90426"/>
                <a:gd name="connsiteX10" fmla="*/ 22125 w 71927"/>
                <a:gd name="connsiteY10" fmla="*/ 16662 h 90426"/>
                <a:gd name="connsiteX11" fmla="*/ 22125 w 71927"/>
                <a:gd name="connsiteY11" fmla="*/ 13358 h 90426"/>
                <a:gd name="connsiteX12" fmla="*/ 2754 w 71927"/>
                <a:gd name="connsiteY12" fmla="*/ 13358 h 90426"/>
                <a:gd name="connsiteX13" fmla="*/ 2754 w 71927"/>
                <a:gd name="connsiteY13" fmla="*/ 6197 h 90426"/>
                <a:gd name="connsiteX14" fmla="*/ 49344 w 71927"/>
                <a:gd name="connsiteY14" fmla="*/ 6197 h 90426"/>
                <a:gd name="connsiteX15" fmla="*/ 49344 w 71927"/>
                <a:gd name="connsiteY15" fmla="*/ 13358 h 90426"/>
                <a:gd name="connsiteX16" fmla="*/ 30525 w 71927"/>
                <a:gd name="connsiteY16" fmla="*/ 13358 h 90426"/>
                <a:gd name="connsiteX17" fmla="*/ 30525 w 71927"/>
                <a:gd name="connsiteY17" fmla="*/ 16571 h 90426"/>
                <a:gd name="connsiteX18" fmla="*/ 36308 w 71927"/>
                <a:gd name="connsiteY18" fmla="*/ 32912 h 90426"/>
                <a:gd name="connsiteX19" fmla="*/ 71928 w 71927"/>
                <a:gd name="connsiteY19" fmla="*/ 90426 h 90426"/>
                <a:gd name="connsiteX20" fmla="*/ 63666 w 71927"/>
                <a:gd name="connsiteY20" fmla="*/ 90426 h 90426"/>
                <a:gd name="connsiteX21" fmla="*/ 63666 w 71927"/>
                <a:gd name="connsiteY21" fmla="*/ 65961 h 90426"/>
                <a:gd name="connsiteX22" fmla="*/ 13541 w 71927"/>
                <a:gd name="connsiteY22" fmla="*/ 65961 h 90426"/>
                <a:gd name="connsiteX23" fmla="*/ 13541 w 71927"/>
                <a:gd name="connsiteY23" fmla="*/ 58571 h 90426"/>
                <a:gd name="connsiteX24" fmla="*/ 71928 w 71927"/>
                <a:gd name="connsiteY24" fmla="*/ 58571 h 90426"/>
                <a:gd name="connsiteX25" fmla="*/ 71928 w 71927"/>
                <a:gd name="connsiteY25" fmla="*/ 90426 h 90426"/>
                <a:gd name="connsiteX26" fmla="*/ 71928 w 71927"/>
                <a:gd name="connsiteY26" fmla="*/ 54210 h 90426"/>
                <a:gd name="connsiteX27" fmla="*/ 63666 w 71927"/>
                <a:gd name="connsiteY27" fmla="*/ 54210 h 90426"/>
                <a:gd name="connsiteX28" fmla="*/ 63666 w 71927"/>
                <a:gd name="connsiteY28" fmla="*/ 30846 h 90426"/>
                <a:gd name="connsiteX29" fmla="*/ 46820 w 71927"/>
                <a:gd name="connsiteY29" fmla="*/ 30846 h 90426"/>
                <a:gd name="connsiteX30" fmla="*/ 46820 w 71927"/>
                <a:gd name="connsiteY30" fmla="*/ 23456 h 90426"/>
                <a:gd name="connsiteX31" fmla="*/ 63666 w 71927"/>
                <a:gd name="connsiteY31" fmla="*/ 23456 h 90426"/>
                <a:gd name="connsiteX32" fmla="*/ 63666 w 71927"/>
                <a:gd name="connsiteY32" fmla="*/ 0 h 90426"/>
                <a:gd name="connsiteX33" fmla="*/ 71928 w 71927"/>
                <a:gd name="connsiteY33" fmla="*/ 0 h 90426"/>
                <a:gd name="connsiteX34" fmla="*/ 71928 w 71927"/>
                <a:gd name="connsiteY34" fmla="*/ 54210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1927" h="90426">
                  <a:moveTo>
                    <a:pt x="36308" y="32912"/>
                  </a:moveTo>
                  <a:cubicBezTo>
                    <a:pt x="40164" y="37961"/>
                    <a:pt x="45259" y="41633"/>
                    <a:pt x="51548" y="43928"/>
                  </a:cubicBezTo>
                  <a:lnTo>
                    <a:pt x="47462" y="50630"/>
                  </a:lnTo>
                  <a:cubicBezTo>
                    <a:pt x="42689" y="48885"/>
                    <a:pt x="38466" y="46223"/>
                    <a:pt x="34793" y="42688"/>
                  </a:cubicBezTo>
                  <a:cubicBezTo>
                    <a:pt x="31121" y="39154"/>
                    <a:pt x="28321" y="35069"/>
                    <a:pt x="26439" y="30479"/>
                  </a:cubicBezTo>
                  <a:cubicBezTo>
                    <a:pt x="24512" y="35620"/>
                    <a:pt x="21666" y="40118"/>
                    <a:pt x="17856" y="44020"/>
                  </a:cubicBezTo>
                  <a:cubicBezTo>
                    <a:pt x="14046" y="47921"/>
                    <a:pt x="9548" y="50813"/>
                    <a:pt x="4407" y="52741"/>
                  </a:cubicBezTo>
                  <a:lnTo>
                    <a:pt x="0" y="45902"/>
                  </a:lnTo>
                  <a:cubicBezTo>
                    <a:pt x="4315" y="44341"/>
                    <a:pt x="8171" y="42092"/>
                    <a:pt x="11567" y="39062"/>
                  </a:cubicBezTo>
                  <a:cubicBezTo>
                    <a:pt x="14964" y="36033"/>
                    <a:pt x="17534" y="32590"/>
                    <a:pt x="19371" y="28689"/>
                  </a:cubicBezTo>
                  <a:cubicBezTo>
                    <a:pt x="21207" y="24787"/>
                    <a:pt x="22125" y="20794"/>
                    <a:pt x="22125" y="16662"/>
                  </a:cubicBezTo>
                  <a:lnTo>
                    <a:pt x="22125" y="13358"/>
                  </a:lnTo>
                  <a:lnTo>
                    <a:pt x="2754" y="13358"/>
                  </a:lnTo>
                  <a:lnTo>
                    <a:pt x="2754" y="6197"/>
                  </a:lnTo>
                  <a:lnTo>
                    <a:pt x="49344" y="6197"/>
                  </a:lnTo>
                  <a:lnTo>
                    <a:pt x="49344" y="13358"/>
                  </a:lnTo>
                  <a:lnTo>
                    <a:pt x="30525" y="13358"/>
                  </a:lnTo>
                  <a:lnTo>
                    <a:pt x="30525" y="16571"/>
                  </a:lnTo>
                  <a:cubicBezTo>
                    <a:pt x="30525" y="22446"/>
                    <a:pt x="32453" y="27862"/>
                    <a:pt x="36308" y="32912"/>
                  </a:cubicBezTo>
                  <a:close/>
                  <a:moveTo>
                    <a:pt x="71928" y="90426"/>
                  </a:moveTo>
                  <a:lnTo>
                    <a:pt x="63666" y="90426"/>
                  </a:lnTo>
                  <a:lnTo>
                    <a:pt x="63666" y="65961"/>
                  </a:lnTo>
                  <a:lnTo>
                    <a:pt x="13541" y="65961"/>
                  </a:lnTo>
                  <a:lnTo>
                    <a:pt x="13541" y="58571"/>
                  </a:lnTo>
                  <a:lnTo>
                    <a:pt x="71928" y="58571"/>
                  </a:lnTo>
                  <a:lnTo>
                    <a:pt x="71928" y="90426"/>
                  </a:lnTo>
                  <a:close/>
                  <a:moveTo>
                    <a:pt x="71928" y="54210"/>
                  </a:moveTo>
                  <a:lnTo>
                    <a:pt x="63666" y="54210"/>
                  </a:lnTo>
                  <a:lnTo>
                    <a:pt x="63666" y="30846"/>
                  </a:lnTo>
                  <a:lnTo>
                    <a:pt x="46820" y="30846"/>
                  </a:lnTo>
                  <a:lnTo>
                    <a:pt x="46820" y="23456"/>
                  </a:lnTo>
                  <a:lnTo>
                    <a:pt x="63666" y="23456"/>
                  </a:lnTo>
                  <a:lnTo>
                    <a:pt x="63666" y="0"/>
                  </a:lnTo>
                  <a:lnTo>
                    <a:pt x="71928" y="0"/>
                  </a:lnTo>
                  <a:lnTo>
                    <a:pt x="71928" y="5421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8" name="자유형: 도형 1257">
              <a:extLst>
                <a:ext uri="{FF2B5EF4-FFF2-40B4-BE49-F238E27FC236}">
                  <a16:creationId xmlns:a16="http://schemas.microsoft.com/office/drawing/2014/main" id="{93B21171-9531-89AD-181E-AFDF3D8D37B5}"/>
                </a:ext>
              </a:extLst>
            </p:cNvPr>
            <p:cNvSpPr/>
            <p:nvPr/>
          </p:nvSpPr>
          <p:spPr>
            <a:xfrm>
              <a:off x="1248879" y="4306513"/>
              <a:ext cx="79226" cy="85606"/>
            </a:xfrm>
            <a:custGeom>
              <a:avLst/>
              <a:gdLst>
                <a:gd name="connsiteX0" fmla="*/ 79226 w 79226"/>
                <a:gd name="connsiteY0" fmla="*/ 51915 h 85606"/>
                <a:gd name="connsiteX1" fmla="*/ 44295 w 79226"/>
                <a:gd name="connsiteY1" fmla="*/ 51915 h 85606"/>
                <a:gd name="connsiteX2" fmla="*/ 44295 w 79226"/>
                <a:gd name="connsiteY2" fmla="*/ 69082 h 85606"/>
                <a:gd name="connsiteX3" fmla="*/ 36033 w 79226"/>
                <a:gd name="connsiteY3" fmla="*/ 69082 h 85606"/>
                <a:gd name="connsiteX4" fmla="*/ 36033 w 79226"/>
                <a:gd name="connsiteY4" fmla="*/ 51915 h 85606"/>
                <a:gd name="connsiteX5" fmla="*/ 0 w 79226"/>
                <a:gd name="connsiteY5" fmla="*/ 51915 h 85606"/>
                <a:gd name="connsiteX6" fmla="*/ 0 w 79226"/>
                <a:gd name="connsiteY6" fmla="*/ 44754 h 85606"/>
                <a:gd name="connsiteX7" fmla="*/ 79226 w 79226"/>
                <a:gd name="connsiteY7" fmla="*/ 44754 h 85606"/>
                <a:gd name="connsiteX8" fmla="*/ 79226 w 79226"/>
                <a:gd name="connsiteY8" fmla="*/ 51915 h 85606"/>
                <a:gd name="connsiteX9" fmla="*/ 70321 w 79226"/>
                <a:gd name="connsiteY9" fmla="*/ 85607 h 85606"/>
                <a:gd name="connsiteX10" fmla="*/ 10052 w 79226"/>
                <a:gd name="connsiteY10" fmla="*/ 85607 h 85606"/>
                <a:gd name="connsiteX11" fmla="*/ 10052 w 79226"/>
                <a:gd name="connsiteY11" fmla="*/ 60820 h 85606"/>
                <a:gd name="connsiteX12" fmla="*/ 18223 w 79226"/>
                <a:gd name="connsiteY12" fmla="*/ 60820 h 85606"/>
                <a:gd name="connsiteX13" fmla="*/ 18223 w 79226"/>
                <a:gd name="connsiteY13" fmla="*/ 78354 h 85606"/>
                <a:gd name="connsiteX14" fmla="*/ 70321 w 79226"/>
                <a:gd name="connsiteY14" fmla="*/ 78354 h 85606"/>
                <a:gd name="connsiteX15" fmla="*/ 70321 w 79226"/>
                <a:gd name="connsiteY15" fmla="*/ 85607 h 85606"/>
                <a:gd name="connsiteX16" fmla="*/ 18682 w 79226"/>
                <a:gd name="connsiteY16" fmla="*/ 11475 h 85606"/>
                <a:gd name="connsiteX17" fmla="*/ 60636 w 79226"/>
                <a:gd name="connsiteY17" fmla="*/ 11475 h 85606"/>
                <a:gd name="connsiteX18" fmla="*/ 60636 w 79226"/>
                <a:gd name="connsiteY18" fmla="*/ 0 h 85606"/>
                <a:gd name="connsiteX19" fmla="*/ 68669 w 79226"/>
                <a:gd name="connsiteY19" fmla="*/ 0 h 85606"/>
                <a:gd name="connsiteX20" fmla="*/ 68669 w 79226"/>
                <a:gd name="connsiteY20" fmla="*/ 36446 h 85606"/>
                <a:gd name="connsiteX21" fmla="*/ 10511 w 79226"/>
                <a:gd name="connsiteY21" fmla="*/ 36446 h 85606"/>
                <a:gd name="connsiteX22" fmla="*/ 10511 w 79226"/>
                <a:gd name="connsiteY22" fmla="*/ 0 h 85606"/>
                <a:gd name="connsiteX23" fmla="*/ 18682 w 79226"/>
                <a:gd name="connsiteY23" fmla="*/ 0 h 85606"/>
                <a:gd name="connsiteX24" fmla="*/ 18682 w 79226"/>
                <a:gd name="connsiteY24" fmla="*/ 11475 h 85606"/>
                <a:gd name="connsiteX25" fmla="*/ 60636 w 79226"/>
                <a:gd name="connsiteY25" fmla="*/ 29423 h 85606"/>
                <a:gd name="connsiteX26" fmla="*/ 60636 w 79226"/>
                <a:gd name="connsiteY26" fmla="*/ 18315 h 85606"/>
                <a:gd name="connsiteX27" fmla="*/ 18682 w 79226"/>
                <a:gd name="connsiteY27" fmla="*/ 18315 h 85606"/>
                <a:gd name="connsiteX28" fmla="*/ 18682 w 79226"/>
                <a:gd name="connsiteY28" fmla="*/ 29423 h 85606"/>
                <a:gd name="connsiteX29" fmla="*/ 60636 w 79226"/>
                <a:gd name="connsiteY29" fmla="*/ 29423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6" h="85606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321" y="85607"/>
                  </a:moveTo>
                  <a:lnTo>
                    <a:pt x="10052" y="85607"/>
                  </a:lnTo>
                  <a:lnTo>
                    <a:pt x="10052" y="60820"/>
                  </a:lnTo>
                  <a:lnTo>
                    <a:pt x="18223" y="60820"/>
                  </a:lnTo>
                  <a:lnTo>
                    <a:pt x="18223" y="78354"/>
                  </a:lnTo>
                  <a:lnTo>
                    <a:pt x="70321" y="78354"/>
                  </a:lnTo>
                  <a:lnTo>
                    <a:pt x="70321" y="85607"/>
                  </a:lnTo>
                  <a:close/>
                  <a:moveTo>
                    <a:pt x="18682" y="11475"/>
                  </a:moveTo>
                  <a:lnTo>
                    <a:pt x="60636" y="11475"/>
                  </a:lnTo>
                  <a:lnTo>
                    <a:pt x="60636" y="0"/>
                  </a:lnTo>
                  <a:lnTo>
                    <a:pt x="68669" y="0"/>
                  </a:lnTo>
                  <a:lnTo>
                    <a:pt x="68669" y="36446"/>
                  </a:lnTo>
                  <a:lnTo>
                    <a:pt x="10511" y="36446"/>
                  </a:lnTo>
                  <a:lnTo>
                    <a:pt x="10511" y="0"/>
                  </a:lnTo>
                  <a:lnTo>
                    <a:pt x="18682" y="0"/>
                  </a:lnTo>
                  <a:lnTo>
                    <a:pt x="18682" y="11475"/>
                  </a:lnTo>
                  <a:close/>
                  <a:moveTo>
                    <a:pt x="60636" y="29423"/>
                  </a:moveTo>
                  <a:lnTo>
                    <a:pt x="60636" y="18315"/>
                  </a:lnTo>
                  <a:lnTo>
                    <a:pt x="18682" y="18315"/>
                  </a:lnTo>
                  <a:lnTo>
                    <a:pt x="18682" y="29423"/>
                  </a:lnTo>
                  <a:lnTo>
                    <a:pt x="60636" y="2942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9" name="자유형: 도형 1258">
              <a:extLst>
                <a:ext uri="{FF2B5EF4-FFF2-40B4-BE49-F238E27FC236}">
                  <a16:creationId xmlns:a16="http://schemas.microsoft.com/office/drawing/2014/main" id="{A902150E-A81D-6F3A-8277-8D31C72D9DAC}"/>
                </a:ext>
              </a:extLst>
            </p:cNvPr>
            <p:cNvSpPr/>
            <p:nvPr/>
          </p:nvSpPr>
          <p:spPr>
            <a:xfrm>
              <a:off x="1331180" y="4303300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4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4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4" y="53980"/>
                  </a:cubicBezTo>
                  <a:cubicBezTo>
                    <a:pt x="19600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4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0" name="자유형: 도형 1259">
              <a:extLst>
                <a:ext uri="{FF2B5EF4-FFF2-40B4-BE49-F238E27FC236}">
                  <a16:creationId xmlns:a16="http://schemas.microsoft.com/office/drawing/2014/main" id="{5593CF78-D530-79B3-91CD-BDED43F1AE53}"/>
                </a:ext>
              </a:extLst>
            </p:cNvPr>
            <p:cNvSpPr/>
            <p:nvPr/>
          </p:nvSpPr>
          <p:spPr>
            <a:xfrm>
              <a:off x="1425830" y="4309589"/>
              <a:ext cx="23363" cy="78308"/>
            </a:xfrm>
            <a:custGeom>
              <a:avLst/>
              <a:gdLst>
                <a:gd name="connsiteX0" fmla="*/ 14872 w 23363"/>
                <a:gd name="connsiteY0" fmla="*/ 11016 h 78308"/>
                <a:gd name="connsiteX1" fmla="*/ 0 w 23363"/>
                <a:gd name="connsiteY1" fmla="*/ 19370 h 78308"/>
                <a:gd name="connsiteX2" fmla="*/ 0 w 23363"/>
                <a:gd name="connsiteY2" fmla="*/ 11016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6"/>
                  </a:moveTo>
                  <a:lnTo>
                    <a:pt x="0" y="19370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61" name="그래픽 961">
            <a:extLst>
              <a:ext uri="{FF2B5EF4-FFF2-40B4-BE49-F238E27FC236}">
                <a16:creationId xmlns:a16="http://schemas.microsoft.com/office/drawing/2014/main" id="{DEC88669-C1EF-F40B-CDEE-CD90ACFB85E3}"/>
              </a:ext>
            </a:extLst>
          </p:cNvPr>
          <p:cNvGrpSpPr/>
          <p:nvPr/>
        </p:nvGrpSpPr>
        <p:grpSpPr>
          <a:xfrm>
            <a:off x="1086616" y="4792153"/>
            <a:ext cx="362577" cy="90793"/>
            <a:chOff x="1086616" y="4792153"/>
            <a:chExt cx="362577" cy="90793"/>
          </a:xfrm>
          <a:solidFill>
            <a:srgbClr val="231815"/>
          </a:solidFill>
        </p:grpSpPr>
        <p:sp>
          <p:nvSpPr>
            <p:cNvPr id="1262" name="자유형: 도형 1261">
              <a:extLst>
                <a:ext uri="{FF2B5EF4-FFF2-40B4-BE49-F238E27FC236}">
                  <a16:creationId xmlns:a16="http://schemas.microsoft.com/office/drawing/2014/main" id="{C0EFEF37-842A-A8F9-E3BD-CF6DE883FF0E}"/>
                </a:ext>
              </a:extLst>
            </p:cNvPr>
            <p:cNvSpPr/>
            <p:nvPr/>
          </p:nvSpPr>
          <p:spPr>
            <a:xfrm>
              <a:off x="1086616" y="4792520"/>
              <a:ext cx="72708" cy="89232"/>
            </a:xfrm>
            <a:custGeom>
              <a:avLst/>
              <a:gdLst>
                <a:gd name="connsiteX0" fmla="*/ 34289 w 72708"/>
                <a:gd name="connsiteY0" fmla="*/ 5876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6 h 89232"/>
                <a:gd name="connsiteX11" fmla="*/ 22721 w 72708"/>
                <a:gd name="connsiteY11" fmla="*/ 3305 h 89232"/>
                <a:gd name="connsiteX12" fmla="*/ 34289 w 72708"/>
                <a:gd name="connsiteY12" fmla="*/ 5876 h 89232"/>
                <a:gd name="connsiteX13" fmla="*/ 12256 w 72708"/>
                <a:gd name="connsiteY13" fmla="*/ 14276 h 89232"/>
                <a:gd name="connsiteX14" fmla="*/ 8170 w 72708"/>
                <a:gd name="connsiteY14" fmla="*/ 23456 h 89232"/>
                <a:gd name="connsiteX15" fmla="*/ 12256 w 72708"/>
                <a:gd name="connsiteY15" fmla="*/ 32774 h 89232"/>
                <a:gd name="connsiteX16" fmla="*/ 22721 w 72708"/>
                <a:gd name="connsiteY16" fmla="*/ 36354 h 89232"/>
                <a:gd name="connsiteX17" fmla="*/ 33279 w 72708"/>
                <a:gd name="connsiteY17" fmla="*/ 32774 h 89232"/>
                <a:gd name="connsiteX18" fmla="*/ 37364 w 72708"/>
                <a:gd name="connsiteY18" fmla="*/ 23456 h 89232"/>
                <a:gd name="connsiteX19" fmla="*/ 33233 w 72708"/>
                <a:gd name="connsiteY19" fmla="*/ 14276 h 89232"/>
                <a:gd name="connsiteX20" fmla="*/ 22721 w 72708"/>
                <a:gd name="connsiteY20" fmla="*/ 10695 h 89232"/>
                <a:gd name="connsiteX21" fmla="*/ 12256 w 72708"/>
                <a:gd name="connsiteY21" fmla="*/ 14276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9 h 89232"/>
                <a:gd name="connsiteX29" fmla="*/ 61692 w 72708"/>
                <a:gd name="connsiteY29" fmla="*/ 66099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6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2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2"/>
                    <a:pt x="2984" y="13036"/>
                  </a:cubicBezTo>
                  <a:cubicBezTo>
                    <a:pt x="4957" y="10007"/>
                    <a:pt x="7666" y="7620"/>
                    <a:pt x="11154" y="5876"/>
                  </a:cubicBezTo>
                  <a:cubicBezTo>
                    <a:pt x="14597" y="4131"/>
                    <a:pt x="18452" y="3305"/>
                    <a:pt x="22721" y="3305"/>
                  </a:cubicBezTo>
                  <a:cubicBezTo>
                    <a:pt x="26990" y="3305"/>
                    <a:pt x="30846" y="4177"/>
                    <a:pt x="34289" y="5876"/>
                  </a:cubicBezTo>
                  <a:close/>
                  <a:moveTo>
                    <a:pt x="12256" y="14276"/>
                  </a:moveTo>
                  <a:cubicBezTo>
                    <a:pt x="9548" y="16662"/>
                    <a:pt x="8170" y="19738"/>
                    <a:pt x="8170" y="23456"/>
                  </a:cubicBezTo>
                  <a:cubicBezTo>
                    <a:pt x="8170" y="27266"/>
                    <a:pt x="9548" y="30387"/>
                    <a:pt x="12256" y="32774"/>
                  </a:cubicBezTo>
                  <a:cubicBezTo>
                    <a:pt x="14964" y="35161"/>
                    <a:pt x="18452" y="36354"/>
                    <a:pt x="22721" y="36354"/>
                  </a:cubicBezTo>
                  <a:cubicBezTo>
                    <a:pt x="27036" y="36354"/>
                    <a:pt x="30571" y="35161"/>
                    <a:pt x="33279" y="32774"/>
                  </a:cubicBezTo>
                  <a:cubicBezTo>
                    <a:pt x="35987" y="30387"/>
                    <a:pt x="37364" y="27266"/>
                    <a:pt x="37364" y="23456"/>
                  </a:cubicBezTo>
                  <a:cubicBezTo>
                    <a:pt x="37364" y="19692"/>
                    <a:pt x="35987" y="16662"/>
                    <a:pt x="33233" y="14276"/>
                  </a:cubicBezTo>
                  <a:cubicBezTo>
                    <a:pt x="30479" y="11889"/>
                    <a:pt x="26990" y="10695"/>
                    <a:pt x="22721" y="10695"/>
                  </a:cubicBezTo>
                  <a:cubicBezTo>
                    <a:pt x="18452" y="10695"/>
                    <a:pt x="14964" y="11889"/>
                    <a:pt x="12256" y="14276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9"/>
                  </a:lnTo>
                  <a:lnTo>
                    <a:pt x="61692" y="66099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3" name="자유형: 도형 1262">
              <a:extLst>
                <a:ext uri="{FF2B5EF4-FFF2-40B4-BE49-F238E27FC236}">
                  <a16:creationId xmlns:a16="http://schemas.microsoft.com/office/drawing/2014/main" id="{0E0857D3-20BB-EB2F-C1C8-847BB6CC6C09}"/>
                </a:ext>
              </a:extLst>
            </p:cNvPr>
            <p:cNvSpPr/>
            <p:nvPr/>
          </p:nvSpPr>
          <p:spPr>
            <a:xfrm>
              <a:off x="1170616" y="4792474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341 h 88498"/>
                <a:gd name="connsiteX10" fmla="*/ 32361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1 w 77114"/>
                <a:gd name="connsiteY13" fmla="*/ 44341 h 88498"/>
                <a:gd name="connsiteX14" fmla="*/ 68164 w 77114"/>
                <a:gd name="connsiteY14" fmla="*/ 88499 h 88498"/>
                <a:gd name="connsiteX15" fmla="*/ 9777 w 77114"/>
                <a:gd name="connsiteY15" fmla="*/ 88499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9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499"/>
                  </a:moveTo>
                  <a:lnTo>
                    <a:pt x="9777" y="88499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9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4" name="자유형: 도형 1263">
              <a:extLst>
                <a:ext uri="{FF2B5EF4-FFF2-40B4-BE49-F238E27FC236}">
                  <a16:creationId xmlns:a16="http://schemas.microsoft.com/office/drawing/2014/main" id="{430E1B64-0D2D-3CF4-6ADE-221FFE28A973}"/>
                </a:ext>
              </a:extLst>
            </p:cNvPr>
            <p:cNvSpPr/>
            <p:nvPr/>
          </p:nvSpPr>
          <p:spPr>
            <a:xfrm>
              <a:off x="1248098" y="4792520"/>
              <a:ext cx="81796" cy="90426"/>
            </a:xfrm>
            <a:custGeom>
              <a:avLst/>
              <a:gdLst>
                <a:gd name="connsiteX0" fmla="*/ 23410 w 81796"/>
                <a:gd name="connsiteY0" fmla="*/ 65639 h 90426"/>
                <a:gd name="connsiteX1" fmla="*/ 23410 w 81796"/>
                <a:gd name="connsiteY1" fmla="*/ 56275 h 90426"/>
                <a:gd name="connsiteX2" fmla="*/ 11475 w 81796"/>
                <a:gd name="connsiteY2" fmla="*/ 50767 h 90426"/>
                <a:gd name="connsiteX3" fmla="*/ 7023 w 81796"/>
                <a:gd name="connsiteY3" fmla="*/ 39659 h 90426"/>
                <a:gd name="connsiteX4" fmla="*/ 12715 w 81796"/>
                <a:gd name="connsiteY4" fmla="*/ 27449 h 90426"/>
                <a:gd name="connsiteX5" fmla="*/ 27633 w 81796"/>
                <a:gd name="connsiteY5" fmla="*/ 22813 h 90426"/>
                <a:gd name="connsiteX6" fmla="*/ 42459 w 81796"/>
                <a:gd name="connsiteY6" fmla="*/ 27449 h 90426"/>
                <a:gd name="connsiteX7" fmla="*/ 48151 w 81796"/>
                <a:gd name="connsiteY7" fmla="*/ 39659 h 90426"/>
                <a:gd name="connsiteX8" fmla="*/ 43698 w 81796"/>
                <a:gd name="connsiteY8" fmla="*/ 50859 h 90426"/>
                <a:gd name="connsiteX9" fmla="*/ 31764 w 81796"/>
                <a:gd name="connsiteY9" fmla="*/ 56321 h 90426"/>
                <a:gd name="connsiteX10" fmla="*/ 31764 w 81796"/>
                <a:gd name="connsiteY10" fmla="*/ 65364 h 90426"/>
                <a:gd name="connsiteX11" fmla="*/ 54990 w 81796"/>
                <a:gd name="connsiteY11" fmla="*/ 63253 h 90426"/>
                <a:gd name="connsiteX12" fmla="*/ 55633 w 81796"/>
                <a:gd name="connsiteY12" fmla="*/ 69771 h 90426"/>
                <a:gd name="connsiteX13" fmla="*/ 29836 w 81796"/>
                <a:gd name="connsiteY13" fmla="*/ 72754 h 90426"/>
                <a:gd name="connsiteX14" fmla="*/ 1102 w 81796"/>
                <a:gd name="connsiteY14" fmla="*/ 73397 h 90426"/>
                <a:gd name="connsiteX15" fmla="*/ 0 w 81796"/>
                <a:gd name="connsiteY15" fmla="*/ 65915 h 90426"/>
                <a:gd name="connsiteX16" fmla="*/ 23410 w 81796"/>
                <a:gd name="connsiteY16" fmla="*/ 65639 h 90426"/>
                <a:gd name="connsiteX17" fmla="*/ 53613 w 81796"/>
                <a:gd name="connsiteY17" fmla="*/ 18085 h 90426"/>
                <a:gd name="connsiteX18" fmla="*/ 1377 w 81796"/>
                <a:gd name="connsiteY18" fmla="*/ 18085 h 90426"/>
                <a:gd name="connsiteX19" fmla="*/ 1377 w 81796"/>
                <a:gd name="connsiteY19" fmla="*/ 10925 h 90426"/>
                <a:gd name="connsiteX20" fmla="*/ 23410 w 81796"/>
                <a:gd name="connsiteY20" fmla="*/ 10925 h 90426"/>
                <a:gd name="connsiteX21" fmla="*/ 23410 w 81796"/>
                <a:gd name="connsiteY21" fmla="*/ 229 h 90426"/>
                <a:gd name="connsiteX22" fmla="*/ 31672 w 81796"/>
                <a:gd name="connsiteY22" fmla="*/ 229 h 90426"/>
                <a:gd name="connsiteX23" fmla="*/ 31672 w 81796"/>
                <a:gd name="connsiteY23" fmla="*/ 10925 h 90426"/>
                <a:gd name="connsiteX24" fmla="*/ 53613 w 81796"/>
                <a:gd name="connsiteY24" fmla="*/ 10925 h 90426"/>
                <a:gd name="connsiteX25" fmla="*/ 53613 w 81796"/>
                <a:gd name="connsiteY25" fmla="*/ 18085 h 90426"/>
                <a:gd name="connsiteX26" fmla="*/ 18223 w 81796"/>
                <a:gd name="connsiteY26" fmla="*/ 32498 h 90426"/>
                <a:gd name="connsiteX27" fmla="*/ 14597 w 81796"/>
                <a:gd name="connsiteY27" fmla="*/ 39659 h 90426"/>
                <a:gd name="connsiteX28" fmla="*/ 18177 w 81796"/>
                <a:gd name="connsiteY28" fmla="*/ 46866 h 90426"/>
                <a:gd name="connsiteX29" fmla="*/ 27587 w 81796"/>
                <a:gd name="connsiteY29" fmla="*/ 49666 h 90426"/>
                <a:gd name="connsiteX30" fmla="*/ 36905 w 81796"/>
                <a:gd name="connsiteY30" fmla="*/ 46912 h 90426"/>
                <a:gd name="connsiteX31" fmla="*/ 40485 w 81796"/>
                <a:gd name="connsiteY31" fmla="*/ 39659 h 90426"/>
                <a:gd name="connsiteX32" fmla="*/ 36905 w 81796"/>
                <a:gd name="connsiteY32" fmla="*/ 32498 h 90426"/>
                <a:gd name="connsiteX33" fmla="*/ 27587 w 81796"/>
                <a:gd name="connsiteY33" fmla="*/ 29744 h 90426"/>
                <a:gd name="connsiteX34" fmla="*/ 18223 w 81796"/>
                <a:gd name="connsiteY34" fmla="*/ 32498 h 90426"/>
                <a:gd name="connsiteX35" fmla="*/ 68256 w 81796"/>
                <a:gd name="connsiteY35" fmla="*/ 38098 h 90426"/>
                <a:gd name="connsiteX36" fmla="*/ 81797 w 81796"/>
                <a:gd name="connsiteY36" fmla="*/ 38098 h 90426"/>
                <a:gd name="connsiteX37" fmla="*/ 81797 w 81796"/>
                <a:gd name="connsiteY37" fmla="*/ 45489 h 90426"/>
                <a:gd name="connsiteX38" fmla="*/ 68256 w 81796"/>
                <a:gd name="connsiteY38" fmla="*/ 45489 h 90426"/>
                <a:gd name="connsiteX39" fmla="*/ 68256 w 81796"/>
                <a:gd name="connsiteY39" fmla="*/ 90426 h 90426"/>
                <a:gd name="connsiteX40" fmla="*/ 60085 w 81796"/>
                <a:gd name="connsiteY40" fmla="*/ 90426 h 90426"/>
                <a:gd name="connsiteX41" fmla="*/ 60085 w 81796"/>
                <a:gd name="connsiteY41" fmla="*/ 0 h 90426"/>
                <a:gd name="connsiteX42" fmla="*/ 68256 w 81796"/>
                <a:gd name="connsiteY42" fmla="*/ 0 h 90426"/>
                <a:gd name="connsiteX43" fmla="*/ 68256 w 81796"/>
                <a:gd name="connsiteY43" fmla="*/ 38098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1796" h="90426">
                  <a:moveTo>
                    <a:pt x="23410" y="65639"/>
                  </a:moveTo>
                  <a:lnTo>
                    <a:pt x="23410" y="56275"/>
                  </a:lnTo>
                  <a:cubicBezTo>
                    <a:pt x="18407" y="55541"/>
                    <a:pt x="14413" y="53705"/>
                    <a:pt x="11475" y="50767"/>
                  </a:cubicBezTo>
                  <a:cubicBezTo>
                    <a:pt x="8538" y="47830"/>
                    <a:pt x="7023" y="44112"/>
                    <a:pt x="7023" y="39659"/>
                  </a:cubicBezTo>
                  <a:cubicBezTo>
                    <a:pt x="7023" y="34610"/>
                    <a:pt x="8905" y="30525"/>
                    <a:pt x="12715" y="27449"/>
                  </a:cubicBezTo>
                  <a:cubicBezTo>
                    <a:pt x="16479" y="24374"/>
                    <a:pt x="21482" y="22813"/>
                    <a:pt x="27633" y="22813"/>
                  </a:cubicBezTo>
                  <a:cubicBezTo>
                    <a:pt x="33738" y="22813"/>
                    <a:pt x="38649" y="24374"/>
                    <a:pt x="42459" y="27449"/>
                  </a:cubicBezTo>
                  <a:cubicBezTo>
                    <a:pt x="46223" y="30525"/>
                    <a:pt x="48151" y="34610"/>
                    <a:pt x="48151" y="39659"/>
                  </a:cubicBezTo>
                  <a:cubicBezTo>
                    <a:pt x="48151" y="44157"/>
                    <a:pt x="46682" y="47875"/>
                    <a:pt x="43698" y="50859"/>
                  </a:cubicBezTo>
                  <a:cubicBezTo>
                    <a:pt x="40715" y="53843"/>
                    <a:pt x="36721" y="55633"/>
                    <a:pt x="31764" y="56321"/>
                  </a:cubicBezTo>
                  <a:lnTo>
                    <a:pt x="31764" y="65364"/>
                  </a:lnTo>
                  <a:cubicBezTo>
                    <a:pt x="40485" y="64859"/>
                    <a:pt x="48243" y="64171"/>
                    <a:pt x="54990" y="63253"/>
                  </a:cubicBezTo>
                  <a:lnTo>
                    <a:pt x="55633" y="69771"/>
                  </a:lnTo>
                  <a:cubicBezTo>
                    <a:pt x="47279" y="71331"/>
                    <a:pt x="38649" y="72295"/>
                    <a:pt x="29836" y="72754"/>
                  </a:cubicBezTo>
                  <a:cubicBezTo>
                    <a:pt x="21023" y="73213"/>
                    <a:pt x="11429" y="73397"/>
                    <a:pt x="1102" y="73397"/>
                  </a:cubicBezTo>
                  <a:lnTo>
                    <a:pt x="0" y="65915"/>
                  </a:lnTo>
                  <a:cubicBezTo>
                    <a:pt x="9915" y="65869"/>
                    <a:pt x="17764" y="65823"/>
                    <a:pt x="23410" y="65639"/>
                  </a:cubicBezTo>
                  <a:close/>
                  <a:moveTo>
                    <a:pt x="53613" y="18085"/>
                  </a:moveTo>
                  <a:lnTo>
                    <a:pt x="1377" y="18085"/>
                  </a:lnTo>
                  <a:lnTo>
                    <a:pt x="1377" y="10925"/>
                  </a:lnTo>
                  <a:lnTo>
                    <a:pt x="23410" y="10925"/>
                  </a:lnTo>
                  <a:lnTo>
                    <a:pt x="23410" y="229"/>
                  </a:lnTo>
                  <a:lnTo>
                    <a:pt x="31672" y="229"/>
                  </a:lnTo>
                  <a:lnTo>
                    <a:pt x="31672" y="10925"/>
                  </a:lnTo>
                  <a:lnTo>
                    <a:pt x="53613" y="10925"/>
                  </a:lnTo>
                  <a:lnTo>
                    <a:pt x="53613" y="18085"/>
                  </a:lnTo>
                  <a:close/>
                  <a:moveTo>
                    <a:pt x="18223" y="32498"/>
                  </a:moveTo>
                  <a:cubicBezTo>
                    <a:pt x="15790" y="34335"/>
                    <a:pt x="14597" y="36721"/>
                    <a:pt x="14597" y="39659"/>
                  </a:cubicBezTo>
                  <a:cubicBezTo>
                    <a:pt x="14597" y="42597"/>
                    <a:pt x="15790" y="44984"/>
                    <a:pt x="18177" y="46866"/>
                  </a:cubicBezTo>
                  <a:cubicBezTo>
                    <a:pt x="20564" y="48748"/>
                    <a:pt x="23685" y="49666"/>
                    <a:pt x="27587" y="49666"/>
                  </a:cubicBezTo>
                  <a:cubicBezTo>
                    <a:pt x="31397" y="49666"/>
                    <a:pt x="34518" y="48748"/>
                    <a:pt x="36905" y="46912"/>
                  </a:cubicBezTo>
                  <a:cubicBezTo>
                    <a:pt x="39292" y="45075"/>
                    <a:pt x="40485" y="42643"/>
                    <a:pt x="40485" y="39659"/>
                  </a:cubicBezTo>
                  <a:cubicBezTo>
                    <a:pt x="40485" y="36721"/>
                    <a:pt x="39292" y="34335"/>
                    <a:pt x="36905" y="32498"/>
                  </a:cubicBezTo>
                  <a:cubicBezTo>
                    <a:pt x="34518" y="30662"/>
                    <a:pt x="31397" y="29744"/>
                    <a:pt x="27587" y="29744"/>
                  </a:cubicBezTo>
                  <a:cubicBezTo>
                    <a:pt x="23777" y="29744"/>
                    <a:pt x="20656" y="30662"/>
                    <a:pt x="18223" y="32498"/>
                  </a:cubicBezTo>
                  <a:close/>
                  <a:moveTo>
                    <a:pt x="68256" y="38098"/>
                  </a:moveTo>
                  <a:lnTo>
                    <a:pt x="81797" y="38098"/>
                  </a:lnTo>
                  <a:lnTo>
                    <a:pt x="81797" y="45489"/>
                  </a:lnTo>
                  <a:lnTo>
                    <a:pt x="68256" y="45489"/>
                  </a:lnTo>
                  <a:lnTo>
                    <a:pt x="68256" y="90426"/>
                  </a:lnTo>
                  <a:lnTo>
                    <a:pt x="60085" y="90426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3809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5" name="자유형: 도형 1264">
              <a:extLst>
                <a:ext uri="{FF2B5EF4-FFF2-40B4-BE49-F238E27FC236}">
                  <a16:creationId xmlns:a16="http://schemas.microsoft.com/office/drawing/2014/main" id="{09288F32-15B5-AAAD-4633-BAB8D57BA378}"/>
                </a:ext>
              </a:extLst>
            </p:cNvPr>
            <p:cNvSpPr/>
            <p:nvPr/>
          </p:nvSpPr>
          <p:spPr>
            <a:xfrm>
              <a:off x="1331180" y="4792153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4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4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4" y="53980"/>
                  </a:cubicBezTo>
                  <a:cubicBezTo>
                    <a:pt x="19600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4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9010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6" name="자유형: 도형 1265">
              <a:extLst>
                <a:ext uri="{FF2B5EF4-FFF2-40B4-BE49-F238E27FC236}">
                  <a16:creationId xmlns:a16="http://schemas.microsoft.com/office/drawing/2014/main" id="{77301AD4-CC96-7B2B-B920-13FAC01DF66B}"/>
                </a:ext>
              </a:extLst>
            </p:cNvPr>
            <p:cNvSpPr/>
            <p:nvPr/>
          </p:nvSpPr>
          <p:spPr>
            <a:xfrm>
              <a:off x="1425830" y="4798487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9 h 78308"/>
                <a:gd name="connsiteX6" fmla="*/ 14872 w 23363"/>
                <a:gd name="connsiteY6" fmla="*/ 78309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9"/>
                  </a:lnTo>
                  <a:lnTo>
                    <a:pt x="14872" y="78309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269" name="직사각형 1268">
            <a:extLst>
              <a:ext uri="{FF2B5EF4-FFF2-40B4-BE49-F238E27FC236}">
                <a16:creationId xmlns:a16="http://schemas.microsoft.com/office/drawing/2014/main" id="{D6D6D5AE-BF20-02EA-96CE-59A74AA2B2A8}"/>
              </a:ext>
            </a:extLst>
          </p:cNvPr>
          <p:cNvSpPr/>
          <p:nvPr/>
        </p:nvSpPr>
        <p:spPr>
          <a:xfrm>
            <a:off x="864452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1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1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79" name="직사각형 1278">
            <a:extLst>
              <a:ext uri="{FF2B5EF4-FFF2-40B4-BE49-F238E27FC236}">
                <a16:creationId xmlns:a16="http://schemas.microsoft.com/office/drawing/2014/main" id="{82CC55A0-BA9E-A440-3DF2-C606D9A9C243}"/>
              </a:ext>
            </a:extLst>
          </p:cNvPr>
          <p:cNvSpPr/>
          <p:nvPr/>
        </p:nvSpPr>
        <p:spPr>
          <a:xfrm>
            <a:off x="864452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96" name="직사각형 1295">
            <a:extLst>
              <a:ext uri="{FF2B5EF4-FFF2-40B4-BE49-F238E27FC236}">
                <a16:creationId xmlns:a16="http://schemas.microsoft.com/office/drawing/2014/main" id="{3CA5947D-B780-6187-8FC0-D2B52DBC837B}"/>
              </a:ext>
            </a:extLst>
          </p:cNvPr>
          <p:cNvSpPr/>
          <p:nvPr/>
        </p:nvSpPr>
        <p:spPr>
          <a:xfrm>
            <a:off x="1705876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11" name="직사각형 1310">
            <a:extLst>
              <a:ext uri="{FF2B5EF4-FFF2-40B4-BE49-F238E27FC236}">
                <a16:creationId xmlns:a16="http://schemas.microsoft.com/office/drawing/2014/main" id="{499171D1-9674-3BAB-5757-0CCB11656108}"/>
              </a:ext>
            </a:extLst>
          </p:cNvPr>
          <p:cNvSpPr/>
          <p:nvPr/>
        </p:nvSpPr>
        <p:spPr>
          <a:xfrm>
            <a:off x="2561942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21" name="직사각형 1320">
            <a:extLst>
              <a:ext uri="{FF2B5EF4-FFF2-40B4-BE49-F238E27FC236}">
                <a16:creationId xmlns:a16="http://schemas.microsoft.com/office/drawing/2014/main" id="{007C632F-DB87-4703-1B17-96A04F18CDD2}"/>
              </a:ext>
            </a:extLst>
          </p:cNvPr>
          <p:cNvSpPr/>
          <p:nvPr/>
        </p:nvSpPr>
        <p:spPr>
          <a:xfrm>
            <a:off x="2561942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38" name="직사각형 1337">
            <a:extLst>
              <a:ext uri="{FF2B5EF4-FFF2-40B4-BE49-F238E27FC236}">
                <a16:creationId xmlns:a16="http://schemas.microsoft.com/office/drawing/2014/main" id="{7A0E1A55-BE70-5632-92FA-39923F2181DE}"/>
              </a:ext>
            </a:extLst>
          </p:cNvPr>
          <p:cNvSpPr/>
          <p:nvPr/>
        </p:nvSpPr>
        <p:spPr>
          <a:xfrm>
            <a:off x="3403411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53" name="직사각형 1352">
            <a:extLst>
              <a:ext uri="{FF2B5EF4-FFF2-40B4-BE49-F238E27FC236}">
                <a16:creationId xmlns:a16="http://schemas.microsoft.com/office/drawing/2014/main" id="{3A4B647A-354F-452F-B537-23065C66F25A}"/>
              </a:ext>
            </a:extLst>
          </p:cNvPr>
          <p:cNvSpPr/>
          <p:nvPr/>
        </p:nvSpPr>
        <p:spPr>
          <a:xfrm>
            <a:off x="4255254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63" name="직사각형 1362">
            <a:extLst>
              <a:ext uri="{FF2B5EF4-FFF2-40B4-BE49-F238E27FC236}">
                <a16:creationId xmlns:a16="http://schemas.microsoft.com/office/drawing/2014/main" id="{03918CC1-15E2-851D-2D3C-46F801E81FE3}"/>
              </a:ext>
            </a:extLst>
          </p:cNvPr>
          <p:cNvSpPr/>
          <p:nvPr/>
        </p:nvSpPr>
        <p:spPr>
          <a:xfrm>
            <a:off x="4255254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80" name="직사각형 1379">
            <a:extLst>
              <a:ext uri="{FF2B5EF4-FFF2-40B4-BE49-F238E27FC236}">
                <a16:creationId xmlns:a16="http://schemas.microsoft.com/office/drawing/2014/main" id="{5D230AAA-8C70-E0C2-5089-38EC5AA6F63B}"/>
              </a:ext>
            </a:extLst>
          </p:cNvPr>
          <p:cNvSpPr/>
          <p:nvPr/>
        </p:nvSpPr>
        <p:spPr>
          <a:xfrm>
            <a:off x="5096723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95" name="직사각형 1394">
            <a:extLst>
              <a:ext uri="{FF2B5EF4-FFF2-40B4-BE49-F238E27FC236}">
                <a16:creationId xmlns:a16="http://schemas.microsoft.com/office/drawing/2014/main" id="{97BD3A91-1E05-10BA-9C02-2A609CEBCD30}"/>
              </a:ext>
            </a:extLst>
          </p:cNvPr>
          <p:cNvSpPr/>
          <p:nvPr/>
        </p:nvSpPr>
        <p:spPr>
          <a:xfrm>
            <a:off x="5952743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05" name="직사각형 1404">
            <a:extLst>
              <a:ext uri="{FF2B5EF4-FFF2-40B4-BE49-F238E27FC236}">
                <a16:creationId xmlns:a16="http://schemas.microsoft.com/office/drawing/2014/main" id="{F9B4CEE1-3858-53D0-B0F2-F1A0AAD75F43}"/>
              </a:ext>
            </a:extLst>
          </p:cNvPr>
          <p:cNvSpPr/>
          <p:nvPr/>
        </p:nvSpPr>
        <p:spPr>
          <a:xfrm>
            <a:off x="5952743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22" name="직사각형 1421">
            <a:extLst>
              <a:ext uri="{FF2B5EF4-FFF2-40B4-BE49-F238E27FC236}">
                <a16:creationId xmlns:a16="http://schemas.microsoft.com/office/drawing/2014/main" id="{E686278B-F82E-532D-1332-EB1EADD60EB6}"/>
              </a:ext>
            </a:extLst>
          </p:cNvPr>
          <p:cNvSpPr/>
          <p:nvPr/>
        </p:nvSpPr>
        <p:spPr>
          <a:xfrm>
            <a:off x="6794212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42" name="자유형: 도형 1441">
            <a:extLst>
              <a:ext uri="{FF2B5EF4-FFF2-40B4-BE49-F238E27FC236}">
                <a16:creationId xmlns:a16="http://schemas.microsoft.com/office/drawing/2014/main" id="{1E4B5119-8B9B-8651-B3BA-3E24AD7C9CC4}"/>
              </a:ext>
            </a:extLst>
          </p:cNvPr>
          <p:cNvSpPr/>
          <p:nvPr/>
        </p:nvSpPr>
        <p:spPr>
          <a:xfrm>
            <a:off x="7987655" y="4128571"/>
            <a:ext cx="66189" cy="90701"/>
          </a:xfrm>
          <a:custGeom>
            <a:avLst/>
            <a:gdLst>
              <a:gd name="connsiteX0" fmla="*/ 61783 w 66189"/>
              <a:gd name="connsiteY0" fmla="*/ 76748 h 90701"/>
              <a:gd name="connsiteX1" fmla="*/ 49895 w 66189"/>
              <a:gd name="connsiteY1" fmla="*/ 87213 h 90701"/>
              <a:gd name="connsiteX2" fmla="*/ 33141 w 66189"/>
              <a:gd name="connsiteY2" fmla="*/ 90702 h 90701"/>
              <a:gd name="connsiteX3" fmla="*/ 16020 w 66189"/>
              <a:gd name="connsiteY3" fmla="*/ 87213 h 90701"/>
              <a:gd name="connsiteX4" fmla="*/ 4269 w 66189"/>
              <a:gd name="connsiteY4" fmla="*/ 76748 h 90701"/>
              <a:gd name="connsiteX5" fmla="*/ 0 w 66189"/>
              <a:gd name="connsiteY5" fmla="*/ 59902 h 90701"/>
              <a:gd name="connsiteX6" fmla="*/ 0 w 66189"/>
              <a:gd name="connsiteY6" fmla="*/ 0 h 90701"/>
              <a:gd name="connsiteX7" fmla="*/ 14138 w 66189"/>
              <a:gd name="connsiteY7" fmla="*/ 0 h 90701"/>
              <a:gd name="connsiteX8" fmla="*/ 14138 w 66189"/>
              <a:gd name="connsiteY8" fmla="*/ 59902 h 90701"/>
              <a:gd name="connsiteX9" fmla="*/ 19187 w 66189"/>
              <a:gd name="connsiteY9" fmla="*/ 74407 h 90701"/>
              <a:gd name="connsiteX10" fmla="*/ 33141 w 66189"/>
              <a:gd name="connsiteY10" fmla="*/ 79272 h 90701"/>
              <a:gd name="connsiteX11" fmla="*/ 46957 w 66189"/>
              <a:gd name="connsiteY11" fmla="*/ 74452 h 90701"/>
              <a:gd name="connsiteX12" fmla="*/ 51914 w 66189"/>
              <a:gd name="connsiteY12" fmla="*/ 59902 h 90701"/>
              <a:gd name="connsiteX13" fmla="*/ 51914 w 66189"/>
              <a:gd name="connsiteY13" fmla="*/ 0 h 90701"/>
              <a:gd name="connsiteX14" fmla="*/ 66190 w 66189"/>
              <a:gd name="connsiteY14" fmla="*/ 0 h 90701"/>
              <a:gd name="connsiteX15" fmla="*/ 66190 w 66189"/>
              <a:gd name="connsiteY15" fmla="*/ 59902 h 90701"/>
              <a:gd name="connsiteX16" fmla="*/ 61783 w 66189"/>
              <a:gd name="connsiteY16" fmla="*/ 76748 h 90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6189" h="90701">
                <a:moveTo>
                  <a:pt x="61783" y="76748"/>
                </a:moveTo>
                <a:cubicBezTo>
                  <a:pt x="58846" y="81384"/>
                  <a:pt x="54898" y="84872"/>
                  <a:pt x="49895" y="87213"/>
                </a:cubicBezTo>
                <a:cubicBezTo>
                  <a:pt x="44892" y="89554"/>
                  <a:pt x="39292" y="90702"/>
                  <a:pt x="33141" y="90702"/>
                </a:cubicBezTo>
                <a:cubicBezTo>
                  <a:pt x="26715" y="90702"/>
                  <a:pt x="21023" y="89554"/>
                  <a:pt x="16020" y="87213"/>
                </a:cubicBezTo>
                <a:cubicBezTo>
                  <a:pt x="11017" y="84872"/>
                  <a:pt x="7114" y="81384"/>
                  <a:pt x="4269" y="76748"/>
                </a:cubicBezTo>
                <a:cubicBezTo>
                  <a:pt x="1423" y="72111"/>
                  <a:pt x="0" y="66511"/>
                  <a:pt x="0" y="59902"/>
                </a:cubicBezTo>
                <a:lnTo>
                  <a:pt x="0" y="0"/>
                </a:lnTo>
                <a:lnTo>
                  <a:pt x="14138" y="0"/>
                </a:lnTo>
                <a:lnTo>
                  <a:pt x="14138" y="59902"/>
                </a:lnTo>
                <a:cubicBezTo>
                  <a:pt x="14138" y="66328"/>
                  <a:pt x="15836" y="71148"/>
                  <a:pt x="19187" y="74407"/>
                </a:cubicBezTo>
                <a:cubicBezTo>
                  <a:pt x="22583" y="77666"/>
                  <a:pt x="27219" y="79272"/>
                  <a:pt x="33141" y="79272"/>
                </a:cubicBezTo>
                <a:cubicBezTo>
                  <a:pt x="39062" y="79272"/>
                  <a:pt x="43653" y="77666"/>
                  <a:pt x="46957" y="74452"/>
                </a:cubicBezTo>
                <a:cubicBezTo>
                  <a:pt x="50262" y="71239"/>
                  <a:pt x="51914" y="66374"/>
                  <a:pt x="51914" y="59902"/>
                </a:cubicBezTo>
                <a:lnTo>
                  <a:pt x="51914" y="0"/>
                </a:lnTo>
                <a:lnTo>
                  <a:pt x="66190" y="0"/>
                </a:lnTo>
                <a:lnTo>
                  <a:pt x="66190" y="59902"/>
                </a:lnTo>
                <a:cubicBezTo>
                  <a:pt x="66144" y="66511"/>
                  <a:pt x="64721" y="72111"/>
                  <a:pt x="61783" y="76748"/>
                </a:cubicBez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3" name="자유형: 도형 1442">
            <a:extLst>
              <a:ext uri="{FF2B5EF4-FFF2-40B4-BE49-F238E27FC236}">
                <a16:creationId xmlns:a16="http://schemas.microsoft.com/office/drawing/2014/main" id="{B828709D-A798-DC59-B938-C112D8FC00BB}"/>
              </a:ext>
            </a:extLst>
          </p:cNvPr>
          <p:cNvSpPr/>
          <p:nvPr/>
        </p:nvSpPr>
        <p:spPr>
          <a:xfrm>
            <a:off x="8069222" y="4128571"/>
            <a:ext cx="55265" cy="89416"/>
          </a:xfrm>
          <a:custGeom>
            <a:avLst/>
            <a:gdLst>
              <a:gd name="connsiteX0" fmla="*/ 0 w 55265"/>
              <a:gd name="connsiteY0" fmla="*/ 0 h 89416"/>
              <a:gd name="connsiteX1" fmla="*/ 14000 w 55265"/>
              <a:gd name="connsiteY1" fmla="*/ 0 h 89416"/>
              <a:gd name="connsiteX2" fmla="*/ 14000 w 55265"/>
              <a:gd name="connsiteY2" fmla="*/ 78033 h 89416"/>
              <a:gd name="connsiteX3" fmla="*/ 55265 w 55265"/>
              <a:gd name="connsiteY3" fmla="*/ 78033 h 89416"/>
              <a:gd name="connsiteX4" fmla="*/ 55265 w 55265"/>
              <a:gd name="connsiteY4" fmla="*/ 89416 h 89416"/>
              <a:gd name="connsiteX5" fmla="*/ 0 w 55265"/>
              <a:gd name="connsiteY5" fmla="*/ 89416 h 89416"/>
              <a:gd name="connsiteX6" fmla="*/ 0 w 55265"/>
              <a:gd name="connsiteY6" fmla="*/ 0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265" h="89416">
                <a:moveTo>
                  <a:pt x="0" y="0"/>
                </a:moveTo>
                <a:lnTo>
                  <a:pt x="14000" y="0"/>
                </a:lnTo>
                <a:lnTo>
                  <a:pt x="14000" y="78033"/>
                </a:lnTo>
                <a:lnTo>
                  <a:pt x="55265" y="78033"/>
                </a:lnTo>
                <a:lnTo>
                  <a:pt x="55265" y="89416"/>
                </a:lnTo>
                <a:lnTo>
                  <a:pt x="0" y="89416"/>
                </a:lnTo>
                <a:lnTo>
                  <a:pt x="0" y="0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4" name="자유형: 도형 1443">
            <a:extLst>
              <a:ext uri="{FF2B5EF4-FFF2-40B4-BE49-F238E27FC236}">
                <a16:creationId xmlns:a16="http://schemas.microsoft.com/office/drawing/2014/main" id="{954461D0-6C26-2A02-A4D9-D38031B5753F}"/>
              </a:ext>
            </a:extLst>
          </p:cNvPr>
          <p:cNvSpPr/>
          <p:nvPr/>
        </p:nvSpPr>
        <p:spPr>
          <a:xfrm>
            <a:off x="8118383" y="4128571"/>
            <a:ext cx="70412" cy="89416"/>
          </a:xfrm>
          <a:custGeom>
            <a:avLst/>
            <a:gdLst>
              <a:gd name="connsiteX0" fmla="*/ 28138 w 70412"/>
              <a:gd name="connsiteY0" fmla="*/ 11384 h 89416"/>
              <a:gd name="connsiteX1" fmla="*/ 0 w 70412"/>
              <a:gd name="connsiteY1" fmla="*/ 11384 h 89416"/>
              <a:gd name="connsiteX2" fmla="*/ 0 w 70412"/>
              <a:gd name="connsiteY2" fmla="*/ 0 h 89416"/>
              <a:gd name="connsiteX3" fmla="*/ 70413 w 70412"/>
              <a:gd name="connsiteY3" fmla="*/ 0 h 89416"/>
              <a:gd name="connsiteX4" fmla="*/ 70413 w 70412"/>
              <a:gd name="connsiteY4" fmla="*/ 11384 h 89416"/>
              <a:gd name="connsiteX5" fmla="*/ 42138 w 70412"/>
              <a:gd name="connsiteY5" fmla="*/ 11384 h 89416"/>
              <a:gd name="connsiteX6" fmla="*/ 42138 w 70412"/>
              <a:gd name="connsiteY6" fmla="*/ 89416 h 89416"/>
              <a:gd name="connsiteX7" fmla="*/ 28138 w 70412"/>
              <a:gd name="connsiteY7" fmla="*/ 89416 h 89416"/>
              <a:gd name="connsiteX8" fmla="*/ 28138 w 70412"/>
              <a:gd name="connsiteY8" fmla="*/ 11384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412" h="89416">
                <a:moveTo>
                  <a:pt x="28138" y="11384"/>
                </a:moveTo>
                <a:lnTo>
                  <a:pt x="0" y="11384"/>
                </a:lnTo>
                <a:lnTo>
                  <a:pt x="0" y="0"/>
                </a:lnTo>
                <a:lnTo>
                  <a:pt x="70413" y="0"/>
                </a:lnTo>
                <a:lnTo>
                  <a:pt x="70413" y="11384"/>
                </a:lnTo>
                <a:lnTo>
                  <a:pt x="42138" y="11384"/>
                </a:lnTo>
                <a:lnTo>
                  <a:pt x="42138" y="89416"/>
                </a:lnTo>
                <a:lnTo>
                  <a:pt x="28138" y="89416"/>
                </a:lnTo>
                <a:lnTo>
                  <a:pt x="28138" y="1138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5" name="자유형: 도형 1444">
            <a:extLst>
              <a:ext uri="{FF2B5EF4-FFF2-40B4-BE49-F238E27FC236}">
                <a16:creationId xmlns:a16="http://schemas.microsoft.com/office/drawing/2014/main" id="{1494D64A-5436-9CB0-062D-6B5E168E2C89}"/>
              </a:ext>
            </a:extLst>
          </p:cNvPr>
          <p:cNvSpPr/>
          <p:nvPr/>
        </p:nvSpPr>
        <p:spPr>
          <a:xfrm>
            <a:off x="8199124" y="4128571"/>
            <a:ext cx="66603" cy="89416"/>
          </a:xfrm>
          <a:custGeom>
            <a:avLst/>
            <a:gdLst>
              <a:gd name="connsiteX0" fmla="*/ 54531 w 66603"/>
              <a:gd name="connsiteY0" fmla="*/ 6931 h 89416"/>
              <a:gd name="connsiteX1" fmla="*/ 62840 w 66603"/>
              <a:gd name="connsiteY1" fmla="*/ 26898 h 89416"/>
              <a:gd name="connsiteX2" fmla="*/ 58479 w 66603"/>
              <a:gd name="connsiteY2" fmla="*/ 41725 h 89416"/>
              <a:gd name="connsiteX3" fmla="*/ 46223 w 66603"/>
              <a:gd name="connsiteY3" fmla="*/ 51043 h 89416"/>
              <a:gd name="connsiteX4" fmla="*/ 66603 w 66603"/>
              <a:gd name="connsiteY4" fmla="*/ 88682 h 89416"/>
              <a:gd name="connsiteX5" fmla="*/ 66603 w 66603"/>
              <a:gd name="connsiteY5" fmla="*/ 89416 h 89416"/>
              <a:gd name="connsiteX6" fmla="*/ 51318 w 66603"/>
              <a:gd name="connsiteY6" fmla="*/ 89416 h 89416"/>
              <a:gd name="connsiteX7" fmla="*/ 32912 w 66603"/>
              <a:gd name="connsiteY7" fmla="*/ 54393 h 89416"/>
              <a:gd name="connsiteX8" fmla="*/ 14138 w 66603"/>
              <a:gd name="connsiteY8" fmla="*/ 54393 h 89416"/>
              <a:gd name="connsiteX9" fmla="*/ 14138 w 66603"/>
              <a:gd name="connsiteY9" fmla="*/ 89416 h 89416"/>
              <a:gd name="connsiteX10" fmla="*/ 0 w 66603"/>
              <a:gd name="connsiteY10" fmla="*/ 89416 h 89416"/>
              <a:gd name="connsiteX11" fmla="*/ 0 w 66603"/>
              <a:gd name="connsiteY11" fmla="*/ 0 h 89416"/>
              <a:gd name="connsiteX12" fmla="*/ 30754 w 66603"/>
              <a:gd name="connsiteY12" fmla="*/ 0 h 89416"/>
              <a:gd name="connsiteX13" fmla="*/ 54531 w 66603"/>
              <a:gd name="connsiteY13" fmla="*/ 6931 h 89416"/>
              <a:gd name="connsiteX14" fmla="*/ 14184 w 66603"/>
              <a:gd name="connsiteY14" fmla="*/ 42872 h 89416"/>
              <a:gd name="connsiteX15" fmla="*/ 31076 w 66603"/>
              <a:gd name="connsiteY15" fmla="*/ 42872 h 89416"/>
              <a:gd name="connsiteX16" fmla="*/ 44020 w 66603"/>
              <a:gd name="connsiteY16" fmla="*/ 38557 h 89416"/>
              <a:gd name="connsiteX17" fmla="*/ 48564 w 66603"/>
              <a:gd name="connsiteY17" fmla="*/ 27220 h 89416"/>
              <a:gd name="connsiteX18" fmla="*/ 44203 w 66603"/>
              <a:gd name="connsiteY18" fmla="*/ 15607 h 89416"/>
              <a:gd name="connsiteX19" fmla="*/ 30800 w 66603"/>
              <a:gd name="connsiteY19" fmla="*/ 11338 h 89416"/>
              <a:gd name="connsiteX20" fmla="*/ 14184 w 66603"/>
              <a:gd name="connsiteY20" fmla="*/ 11338 h 89416"/>
              <a:gd name="connsiteX21" fmla="*/ 14184 w 66603"/>
              <a:gd name="connsiteY21" fmla="*/ 42872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6603" h="89416">
                <a:moveTo>
                  <a:pt x="54531" y="6931"/>
                </a:moveTo>
                <a:cubicBezTo>
                  <a:pt x="60086" y="11567"/>
                  <a:pt x="62840" y="18223"/>
                  <a:pt x="62840" y="26898"/>
                </a:cubicBezTo>
                <a:cubicBezTo>
                  <a:pt x="62840" y="32636"/>
                  <a:pt x="61370" y="37593"/>
                  <a:pt x="58479" y="41725"/>
                </a:cubicBezTo>
                <a:cubicBezTo>
                  <a:pt x="55541" y="45856"/>
                  <a:pt x="51456" y="48977"/>
                  <a:pt x="46223" y="51043"/>
                </a:cubicBezTo>
                <a:lnTo>
                  <a:pt x="66603" y="88682"/>
                </a:lnTo>
                <a:lnTo>
                  <a:pt x="66603" y="89416"/>
                </a:lnTo>
                <a:lnTo>
                  <a:pt x="51318" y="89416"/>
                </a:lnTo>
                <a:lnTo>
                  <a:pt x="32912" y="54393"/>
                </a:lnTo>
                <a:lnTo>
                  <a:pt x="14138" y="54393"/>
                </a:lnTo>
                <a:lnTo>
                  <a:pt x="14138" y="89416"/>
                </a:lnTo>
                <a:lnTo>
                  <a:pt x="0" y="89416"/>
                </a:lnTo>
                <a:lnTo>
                  <a:pt x="0" y="0"/>
                </a:lnTo>
                <a:lnTo>
                  <a:pt x="30754" y="0"/>
                </a:lnTo>
                <a:cubicBezTo>
                  <a:pt x="41082" y="0"/>
                  <a:pt x="48977" y="2295"/>
                  <a:pt x="54531" y="6931"/>
                </a:cubicBezTo>
                <a:close/>
                <a:moveTo>
                  <a:pt x="14184" y="42872"/>
                </a:moveTo>
                <a:lnTo>
                  <a:pt x="31076" y="42872"/>
                </a:lnTo>
                <a:cubicBezTo>
                  <a:pt x="36675" y="42872"/>
                  <a:pt x="40990" y="41449"/>
                  <a:pt x="44020" y="38557"/>
                </a:cubicBezTo>
                <a:cubicBezTo>
                  <a:pt x="47049" y="35666"/>
                  <a:pt x="48564" y="31902"/>
                  <a:pt x="48564" y="27220"/>
                </a:cubicBezTo>
                <a:cubicBezTo>
                  <a:pt x="48564" y="22308"/>
                  <a:pt x="47095" y="18406"/>
                  <a:pt x="44203" y="15607"/>
                </a:cubicBezTo>
                <a:cubicBezTo>
                  <a:pt x="41266" y="12761"/>
                  <a:pt x="36813" y="11338"/>
                  <a:pt x="30800" y="11338"/>
                </a:cubicBezTo>
                <a:lnTo>
                  <a:pt x="14184" y="11338"/>
                </a:lnTo>
                <a:lnTo>
                  <a:pt x="14184" y="42872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6" name="자유형: 도형 1445">
            <a:extLst>
              <a:ext uri="{FF2B5EF4-FFF2-40B4-BE49-F238E27FC236}">
                <a16:creationId xmlns:a16="http://schemas.microsoft.com/office/drawing/2014/main" id="{96800DC7-26BE-F2AF-CD91-DF77B50BC5B0}"/>
              </a:ext>
            </a:extLst>
          </p:cNvPr>
          <p:cNvSpPr/>
          <p:nvPr/>
        </p:nvSpPr>
        <p:spPr>
          <a:xfrm>
            <a:off x="8267196" y="4128571"/>
            <a:ext cx="80557" cy="89416"/>
          </a:xfrm>
          <a:custGeom>
            <a:avLst/>
            <a:gdLst>
              <a:gd name="connsiteX0" fmla="*/ 33921 w 80557"/>
              <a:gd name="connsiteY0" fmla="*/ 0 h 89416"/>
              <a:gd name="connsiteX1" fmla="*/ 46682 w 80557"/>
              <a:gd name="connsiteY1" fmla="*/ 0 h 89416"/>
              <a:gd name="connsiteX2" fmla="*/ 80557 w 80557"/>
              <a:gd name="connsiteY2" fmla="*/ 89416 h 89416"/>
              <a:gd name="connsiteX3" fmla="*/ 65823 w 80557"/>
              <a:gd name="connsiteY3" fmla="*/ 89416 h 89416"/>
              <a:gd name="connsiteX4" fmla="*/ 58065 w 80557"/>
              <a:gd name="connsiteY4" fmla="*/ 67659 h 89416"/>
              <a:gd name="connsiteX5" fmla="*/ 22537 w 80557"/>
              <a:gd name="connsiteY5" fmla="*/ 67659 h 89416"/>
              <a:gd name="connsiteX6" fmla="*/ 14780 w 80557"/>
              <a:gd name="connsiteY6" fmla="*/ 89416 h 89416"/>
              <a:gd name="connsiteX7" fmla="*/ 0 w 80557"/>
              <a:gd name="connsiteY7" fmla="*/ 89416 h 89416"/>
              <a:gd name="connsiteX8" fmla="*/ 33921 w 80557"/>
              <a:gd name="connsiteY8" fmla="*/ 0 h 89416"/>
              <a:gd name="connsiteX9" fmla="*/ 40301 w 80557"/>
              <a:gd name="connsiteY9" fmla="*/ 17259 h 89416"/>
              <a:gd name="connsiteX10" fmla="*/ 26531 w 80557"/>
              <a:gd name="connsiteY10" fmla="*/ 56275 h 89416"/>
              <a:gd name="connsiteX11" fmla="*/ 54072 w 80557"/>
              <a:gd name="connsiteY11" fmla="*/ 56275 h 89416"/>
              <a:gd name="connsiteX12" fmla="*/ 40301 w 80557"/>
              <a:gd name="connsiteY12" fmla="*/ 17259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57" h="89416">
                <a:moveTo>
                  <a:pt x="33921" y="0"/>
                </a:moveTo>
                <a:lnTo>
                  <a:pt x="46682" y="0"/>
                </a:lnTo>
                <a:lnTo>
                  <a:pt x="80557" y="89416"/>
                </a:lnTo>
                <a:lnTo>
                  <a:pt x="65823" y="89416"/>
                </a:lnTo>
                <a:lnTo>
                  <a:pt x="58065" y="67659"/>
                </a:lnTo>
                <a:lnTo>
                  <a:pt x="22537" y="67659"/>
                </a:lnTo>
                <a:lnTo>
                  <a:pt x="14780" y="89416"/>
                </a:lnTo>
                <a:lnTo>
                  <a:pt x="0" y="89416"/>
                </a:lnTo>
                <a:lnTo>
                  <a:pt x="33921" y="0"/>
                </a:lnTo>
                <a:close/>
                <a:moveTo>
                  <a:pt x="40301" y="17259"/>
                </a:moveTo>
                <a:lnTo>
                  <a:pt x="26531" y="56275"/>
                </a:lnTo>
                <a:lnTo>
                  <a:pt x="54072" y="56275"/>
                </a:lnTo>
                <a:lnTo>
                  <a:pt x="40301" y="17259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7" name="자유형: 도형 1446">
            <a:extLst>
              <a:ext uri="{FF2B5EF4-FFF2-40B4-BE49-F238E27FC236}">
                <a16:creationId xmlns:a16="http://schemas.microsoft.com/office/drawing/2014/main" id="{C2D041C3-A69C-96BE-3B25-F5FA00922C61}"/>
              </a:ext>
            </a:extLst>
          </p:cNvPr>
          <p:cNvSpPr/>
          <p:nvPr/>
        </p:nvSpPr>
        <p:spPr>
          <a:xfrm>
            <a:off x="8352894" y="4121089"/>
            <a:ext cx="90059" cy="102268"/>
          </a:xfrm>
          <a:custGeom>
            <a:avLst/>
            <a:gdLst>
              <a:gd name="connsiteX0" fmla="*/ 12761 w 90059"/>
              <a:gd name="connsiteY0" fmla="*/ 23226 h 102268"/>
              <a:gd name="connsiteX1" fmla="*/ 35391 w 90059"/>
              <a:gd name="connsiteY1" fmla="*/ 23226 h 102268"/>
              <a:gd name="connsiteX2" fmla="*/ 35391 w 90059"/>
              <a:gd name="connsiteY2" fmla="*/ 7482 h 102268"/>
              <a:gd name="connsiteX3" fmla="*/ 48151 w 90059"/>
              <a:gd name="connsiteY3" fmla="*/ 7482 h 102268"/>
              <a:gd name="connsiteX4" fmla="*/ 48151 w 90059"/>
              <a:gd name="connsiteY4" fmla="*/ 60039 h 102268"/>
              <a:gd name="connsiteX5" fmla="*/ 0 w 90059"/>
              <a:gd name="connsiteY5" fmla="*/ 60039 h 102268"/>
              <a:gd name="connsiteX6" fmla="*/ 0 w 90059"/>
              <a:gd name="connsiteY6" fmla="*/ 7482 h 102268"/>
              <a:gd name="connsiteX7" fmla="*/ 12761 w 90059"/>
              <a:gd name="connsiteY7" fmla="*/ 7482 h 102268"/>
              <a:gd name="connsiteX8" fmla="*/ 12761 w 90059"/>
              <a:gd name="connsiteY8" fmla="*/ 23226 h 102268"/>
              <a:gd name="connsiteX9" fmla="*/ 80053 w 90059"/>
              <a:gd name="connsiteY9" fmla="*/ 102269 h 102268"/>
              <a:gd name="connsiteX10" fmla="*/ 11613 w 90059"/>
              <a:gd name="connsiteY10" fmla="*/ 102269 h 102268"/>
              <a:gd name="connsiteX11" fmla="*/ 11613 w 90059"/>
              <a:gd name="connsiteY11" fmla="*/ 68852 h 102268"/>
              <a:gd name="connsiteX12" fmla="*/ 24236 w 90059"/>
              <a:gd name="connsiteY12" fmla="*/ 68852 h 102268"/>
              <a:gd name="connsiteX13" fmla="*/ 24236 w 90059"/>
              <a:gd name="connsiteY13" fmla="*/ 91390 h 102268"/>
              <a:gd name="connsiteX14" fmla="*/ 80007 w 90059"/>
              <a:gd name="connsiteY14" fmla="*/ 91390 h 102268"/>
              <a:gd name="connsiteX15" fmla="*/ 80007 w 90059"/>
              <a:gd name="connsiteY15" fmla="*/ 102269 h 102268"/>
              <a:gd name="connsiteX16" fmla="*/ 35391 w 90059"/>
              <a:gd name="connsiteY16" fmla="*/ 49252 h 102268"/>
              <a:gd name="connsiteX17" fmla="*/ 35391 w 90059"/>
              <a:gd name="connsiteY17" fmla="*/ 33600 h 102268"/>
              <a:gd name="connsiteX18" fmla="*/ 12761 w 90059"/>
              <a:gd name="connsiteY18" fmla="*/ 33600 h 102268"/>
              <a:gd name="connsiteX19" fmla="*/ 12761 w 90059"/>
              <a:gd name="connsiteY19" fmla="*/ 49252 h 102268"/>
              <a:gd name="connsiteX20" fmla="*/ 35391 w 90059"/>
              <a:gd name="connsiteY20" fmla="*/ 49252 h 102268"/>
              <a:gd name="connsiteX21" fmla="*/ 76059 w 90059"/>
              <a:gd name="connsiteY21" fmla="*/ 29974 h 102268"/>
              <a:gd name="connsiteX22" fmla="*/ 90059 w 90059"/>
              <a:gd name="connsiteY22" fmla="*/ 29974 h 102268"/>
              <a:gd name="connsiteX23" fmla="*/ 90059 w 90059"/>
              <a:gd name="connsiteY23" fmla="*/ 41128 h 102268"/>
              <a:gd name="connsiteX24" fmla="*/ 76059 w 90059"/>
              <a:gd name="connsiteY24" fmla="*/ 41128 h 102268"/>
              <a:gd name="connsiteX25" fmla="*/ 76059 w 90059"/>
              <a:gd name="connsiteY25" fmla="*/ 76793 h 102268"/>
              <a:gd name="connsiteX26" fmla="*/ 63436 w 90059"/>
              <a:gd name="connsiteY26" fmla="*/ 76793 h 102268"/>
              <a:gd name="connsiteX27" fmla="*/ 63436 w 90059"/>
              <a:gd name="connsiteY27" fmla="*/ 0 h 102268"/>
              <a:gd name="connsiteX28" fmla="*/ 76059 w 90059"/>
              <a:gd name="connsiteY28" fmla="*/ 0 h 102268"/>
              <a:gd name="connsiteX29" fmla="*/ 76059 w 90059"/>
              <a:gd name="connsiteY29" fmla="*/ 29974 h 102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0059" h="102268">
                <a:moveTo>
                  <a:pt x="12761" y="23226"/>
                </a:moveTo>
                <a:lnTo>
                  <a:pt x="35391" y="23226"/>
                </a:lnTo>
                <a:lnTo>
                  <a:pt x="35391" y="7482"/>
                </a:lnTo>
                <a:lnTo>
                  <a:pt x="48151" y="7482"/>
                </a:lnTo>
                <a:lnTo>
                  <a:pt x="48151" y="60039"/>
                </a:lnTo>
                <a:lnTo>
                  <a:pt x="0" y="60039"/>
                </a:lnTo>
                <a:lnTo>
                  <a:pt x="0" y="7482"/>
                </a:lnTo>
                <a:lnTo>
                  <a:pt x="12761" y="7482"/>
                </a:lnTo>
                <a:lnTo>
                  <a:pt x="12761" y="23226"/>
                </a:lnTo>
                <a:close/>
                <a:moveTo>
                  <a:pt x="80053" y="102269"/>
                </a:moveTo>
                <a:lnTo>
                  <a:pt x="11613" y="102269"/>
                </a:lnTo>
                <a:lnTo>
                  <a:pt x="11613" y="68852"/>
                </a:lnTo>
                <a:lnTo>
                  <a:pt x="24236" y="68852"/>
                </a:lnTo>
                <a:lnTo>
                  <a:pt x="24236" y="91390"/>
                </a:lnTo>
                <a:lnTo>
                  <a:pt x="80007" y="91390"/>
                </a:lnTo>
                <a:lnTo>
                  <a:pt x="80007" y="102269"/>
                </a:lnTo>
                <a:close/>
                <a:moveTo>
                  <a:pt x="35391" y="49252"/>
                </a:moveTo>
                <a:lnTo>
                  <a:pt x="35391" y="33600"/>
                </a:lnTo>
                <a:lnTo>
                  <a:pt x="12761" y="33600"/>
                </a:lnTo>
                <a:lnTo>
                  <a:pt x="12761" y="49252"/>
                </a:lnTo>
                <a:lnTo>
                  <a:pt x="35391" y="49252"/>
                </a:lnTo>
                <a:close/>
                <a:moveTo>
                  <a:pt x="76059" y="29974"/>
                </a:moveTo>
                <a:lnTo>
                  <a:pt x="90059" y="29974"/>
                </a:lnTo>
                <a:lnTo>
                  <a:pt x="90059" y="41128"/>
                </a:lnTo>
                <a:lnTo>
                  <a:pt x="76059" y="41128"/>
                </a:lnTo>
                <a:lnTo>
                  <a:pt x="76059" y="76793"/>
                </a:lnTo>
                <a:lnTo>
                  <a:pt x="63436" y="76793"/>
                </a:lnTo>
                <a:lnTo>
                  <a:pt x="63436" y="0"/>
                </a:lnTo>
                <a:lnTo>
                  <a:pt x="76059" y="0"/>
                </a:lnTo>
                <a:lnTo>
                  <a:pt x="76059" y="2997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8" name="자유형: 도형 1447">
            <a:extLst>
              <a:ext uri="{FF2B5EF4-FFF2-40B4-BE49-F238E27FC236}">
                <a16:creationId xmlns:a16="http://schemas.microsoft.com/office/drawing/2014/main" id="{A07711B4-6A47-4AD1-89A4-119FDE156C96}"/>
              </a:ext>
            </a:extLst>
          </p:cNvPr>
          <p:cNvSpPr/>
          <p:nvPr/>
        </p:nvSpPr>
        <p:spPr>
          <a:xfrm>
            <a:off x="8444193" y="4128800"/>
            <a:ext cx="91941" cy="84321"/>
          </a:xfrm>
          <a:custGeom>
            <a:avLst/>
            <a:gdLst>
              <a:gd name="connsiteX0" fmla="*/ 81797 w 91941"/>
              <a:gd name="connsiteY0" fmla="*/ 50308 h 84321"/>
              <a:gd name="connsiteX1" fmla="*/ 52144 w 91941"/>
              <a:gd name="connsiteY1" fmla="*/ 50308 h 84321"/>
              <a:gd name="connsiteX2" fmla="*/ 52144 w 91941"/>
              <a:gd name="connsiteY2" fmla="*/ 73305 h 84321"/>
              <a:gd name="connsiteX3" fmla="*/ 91941 w 91941"/>
              <a:gd name="connsiteY3" fmla="*/ 73305 h 84321"/>
              <a:gd name="connsiteX4" fmla="*/ 91941 w 91941"/>
              <a:gd name="connsiteY4" fmla="*/ 84321 h 84321"/>
              <a:gd name="connsiteX5" fmla="*/ 0 w 91941"/>
              <a:gd name="connsiteY5" fmla="*/ 84321 h 84321"/>
              <a:gd name="connsiteX6" fmla="*/ 0 w 91941"/>
              <a:gd name="connsiteY6" fmla="*/ 73305 h 84321"/>
              <a:gd name="connsiteX7" fmla="*/ 39383 w 91941"/>
              <a:gd name="connsiteY7" fmla="*/ 73305 h 84321"/>
              <a:gd name="connsiteX8" fmla="*/ 39383 w 91941"/>
              <a:gd name="connsiteY8" fmla="*/ 50308 h 84321"/>
              <a:gd name="connsiteX9" fmla="*/ 11108 w 91941"/>
              <a:gd name="connsiteY9" fmla="*/ 50308 h 84321"/>
              <a:gd name="connsiteX10" fmla="*/ 11108 w 91941"/>
              <a:gd name="connsiteY10" fmla="*/ 0 h 84321"/>
              <a:gd name="connsiteX11" fmla="*/ 80925 w 91941"/>
              <a:gd name="connsiteY11" fmla="*/ 0 h 84321"/>
              <a:gd name="connsiteX12" fmla="*/ 80925 w 91941"/>
              <a:gd name="connsiteY12" fmla="*/ 10741 h 84321"/>
              <a:gd name="connsiteX13" fmla="*/ 24006 w 91941"/>
              <a:gd name="connsiteY13" fmla="*/ 10741 h 84321"/>
              <a:gd name="connsiteX14" fmla="*/ 24006 w 91941"/>
              <a:gd name="connsiteY14" fmla="*/ 39246 h 84321"/>
              <a:gd name="connsiteX15" fmla="*/ 81797 w 91941"/>
              <a:gd name="connsiteY15" fmla="*/ 39246 h 84321"/>
              <a:gd name="connsiteX16" fmla="*/ 81797 w 91941"/>
              <a:gd name="connsiteY16" fmla="*/ 50308 h 84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1941" h="84321">
                <a:moveTo>
                  <a:pt x="81797" y="50308"/>
                </a:moveTo>
                <a:lnTo>
                  <a:pt x="52144" y="50308"/>
                </a:lnTo>
                <a:lnTo>
                  <a:pt x="52144" y="73305"/>
                </a:lnTo>
                <a:lnTo>
                  <a:pt x="91941" y="73305"/>
                </a:lnTo>
                <a:lnTo>
                  <a:pt x="91941" y="84321"/>
                </a:lnTo>
                <a:lnTo>
                  <a:pt x="0" y="84321"/>
                </a:lnTo>
                <a:lnTo>
                  <a:pt x="0" y="73305"/>
                </a:lnTo>
                <a:lnTo>
                  <a:pt x="39383" y="73305"/>
                </a:lnTo>
                <a:lnTo>
                  <a:pt x="39383" y="50308"/>
                </a:lnTo>
                <a:lnTo>
                  <a:pt x="11108" y="50308"/>
                </a:lnTo>
                <a:lnTo>
                  <a:pt x="11108" y="0"/>
                </a:lnTo>
                <a:lnTo>
                  <a:pt x="80925" y="0"/>
                </a:lnTo>
                <a:lnTo>
                  <a:pt x="80925" y="10741"/>
                </a:lnTo>
                <a:lnTo>
                  <a:pt x="24006" y="10741"/>
                </a:lnTo>
                <a:lnTo>
                  <a:pt x="24006" y="39246"/>
                </a:lnTo>
                <a:lnTo>
                  <a:pt x="81797" y="39246"/>
                </a:lnTo>
                <a:lnTo>
                  <a:pt x="81797" y="50308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9" name="자유형: 도형 1448">
            <a:extLst>
              <a:ext uri="{FF2B5EF4-FFF2-40B4-BE49-F238E27FC236}">
                <a16:creationId xmlns:a16="http://schemas.microsoft.com/office/drawing/2014/main" id="{A655C538-28C1-392A-CB9B-6C1A9123379F}"/>
              </a:ext>
            </a:extLst>
          </p:cNvPr>
          <p:cNvSpPr/>
          <p:nvPr/>
        </p:nvSpPr>
        <p:spPr>
          <a:xfrm>
            <a:off x="8537235" y="4121043"/>
            <a:ext cx="88222" cy="104334"/>
          </a:xfrm>
          <a:custGeom>
            <a:avLst/>
            <a:gdLst>
              <a:gd name="connsiteX0" fmla="*/ 37593 w 88222"/>
              <a:gd name="connsiteY0" fmla="*/ 55357 h 104334"/>
              <a:gd name="connsiteX1" fmla="*/ 52787 w 88222"/>
              <a:gd name="connsiteY1" fmla="*/ 71790 h 104334"/>
              <a:gd name="connsiteX2" fmla="*/ 45672 w 88222"/>
              <a:gd name="connsiteY2" fmla="*/ 81797 h 104334"/>
              <a:gd name="connsiteX3" fmla="*/ 26531 w 88222"/>
              <a:gd name="connsiteY3" fmla="*/ 56918 h 104334"/>
              <a:gd name="connsiteX4" fmla="*/ 18957 w 88222"/>
              <a:gd name="connsiteY4" fmla="*/ 72938 h 104334"/>
              <a:gd name="connsiteX5" fmla="*/ 7390 w 88222"/>
              <a:gd name="connsiteY5" fmla="*/ 84092 h 104334"/>
              <a:gd name="connsiteX6" fmla="*/ 0 w 88222"/>
              <a:gd name="connsiteY6" fmla="*/ 74085 h 104334"/>
              <a:gd name="connsiteX7" fmla="*/ 15193 w 88222"/>
              <a:gd name="connsiteY7" fmla="*/ 56505 h 104334"/>
              <a:gd name="connsiteX8" fmla="*/ 20243 w 88222"/>
              <a:gd name="connsiteY8" fmla="*/ 32039 h 104334"/>
              <a:gd name="connsiteX9" fmla="*/ 20243 w 88222"/>
              <a:gd name="connsiteY9" fmla="*/ 28918 h 104334"/>
              <a:gd name="connsiteX10" fmla="*/ 3489 w 88222"/>
              <a:gd name="connsiteY10" fmla="*/ 28918 h 104334"/>
              <a:gd name="connsiteX11" fmla="*/ 3489 w 88222"/>
              <a:gd name="connsiteY11" fmla="*/ 18177 h 104334"/>
              <a:gd name="connsiteX12" fmla="*/ 20243 w 88222"/>
              <a:gd name="connsiteY12" fmla="*/ 18177 h 104334"/>
              <a:gd name="connsiteX13" fmla="*/ 20243 w 88222"/>
              <a:gd name="connsiteY13" fmla="*/ 3810 h 104334"/>
              <a:gd name="connsiteX14" fmla="*/ 32361 w 88222"/>
              <a:gd name="connsiteY14" fmla="*/ 3810 h 104334"/>
              <a:gd name="connsiteX15" fmla="*/ 32361 w 88222"/>
              <a:gd name="connsiteY15" fmla="*/ 18177 h 104334"/>
              <a:gd name="connsiteX16" fmla="*/ 49023 w 88222"/>
              <a:gd name="connsiteY16" fmla="*/ 18177 h 104334"/>
              <a:gd name="connsiteX17" fmla="*/ 49023 w 88222"/>
              <a:gd name="connsiteY17" fmla="*/ 28918 h 104334"/>
              <a:gd name="connsiteX18" fmla="*/ 32498 w 88222"/>
              <a:gd name="connsiteY18" fmla="*/ 28918 h 104334"/>
              <a:gd name="connsiteX19" fmla="*/ 32498 w 88222"/>
              <a:gd name="connsiteY19" fmla="*/ 32039 h 104334"/>
              <a:gd name="connsiteX20" fmla="*/ 37593 w 88222"/>
              <a:gd name="connsiteY20" fmla="*/ 55357 h 104334"/>
              <a:gd name="connsiteX21" fmla="*/ 67843 w 88222"/>
              <a:gd name="connsiteY21" fmla="*/ 99194 h 104334"/>
              <a:gd name="connsiteX22" fmla="*/ 55725 w 88222"/>
              <a:gd name="connsiteY22" fmla="*/ 99194 h 104334"/>
              <a:gd name="connsiteX23" fmla="*/ 55725 w 88222"/>
              <a:gd name="connsiteY23" fmla="*/ 51043 h 104334"/>
              <a:gd name="connsiteX24" fmla="*/ 42964 w 88222"/>
              <a:gd name="connsiteY24" fmla="*/ 51043 h 104334"/>
              <a:gd name="connsiteX25" fmla="*/ 42964 w 88222"/>
              <a:gd name="connsiteY25" fmla="*/ 39934 h 104334"/>
              <a:gd name="connsiteX26" fmla="*/ 55725 w 88222"/>
              <a:gd name="connsiteY26" fmla="*/ 39934 h 104334"/>
              <a:gd name="connsiteX27" fmla="*/ 55725 w 88222"/>
              <a:gd name="connsiteY27" fmla="*/ 2020 h 104334"/>
              <a:gd name="connsiteX28" fmla="*/ 67843 w 88222"/>
              <a:gd name="connsiteY28" fmla="*/ 2020 h 104334"/>
              <a:gd name="connsiteX29" fmla="*/ 67843 w 88222"/>
              <a:gd name="connsiteY29" fmla="*/ 99194 h 104334"/>
              <a:gd name="connsiteX30" fmla="*/ 88223 w 88222"/>
              <a:gd name="connsiteY30" fmla="*/ 104335 h 104334"/>
              <a:gd name="connsiteX31" fmla="*/ 76105 w 88222"/>
              <a:gd name="connsiteY31" fmla="*/ 104335 h 104334"/>
              <a:gd name="connsiteX32" fmla="*/ 76105 w 88222"/>
              <a:gd name="connsiteY32" fmla="*/ 0 h 104334"/>
              <a:gd name="connsiteX33" fmla="*/ 88223 w 88222"/>
              <a:gd name="connsiteY33" fmla="*/ 0 h 104334"/>
              <a:gd name="connsiteX34" fmla="*/ 88223 w 88222"/>
              <a:gd name="connsiteY34" fmla="*/ 104335 h 10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88222" h="104334">
                <a:moveTo>
                  <a:pt x="37593" y="55357"/>
                </a:moveTo>
                <a:cubicBezTo>
                  <a:pt x="40990" y="62472"/>
                  <a:pt x="46039" y="67980"/>
                  <a:pt x="52787" y="71790"/>
                </a:cubicBezTo>
                <a:lnTo>
                  <a:pt x="45672" y="81797"/>
                </a:lnTo>
                <a:cubicBezTo>
                  <a:pt x="36813" y="76885"/>
                  <a:pt x="30433" y="68577"/>
                  <a:pt x="26531" y="56918"/>
                </a:cubicBezTo>
                <a:cubicBezTo>
                  <a:pt x="24695" y="62931"/>
                  <a:pt x="22170" y="68256"/>
                  <a:pt x="18957" y="72938"/>
                </a:cubicBezTo>
                <a:cubicBezTo>
                  <a:pt x="15745" y="77620"/>
                  <a:pt x="11888" y="81338"/>
                  <a:pt x="7390" y="84092"/>
                </a:cubicBezTo>
                <a:lnTo>
                  <a:pt x="0" y="74085"/>
                </a:lnTo>
                <a:cubicBezTo>
                  <a:pt x="6747" y="70000"/>
                  <a:pt x="11842" y="64125"/>
                  <a:pt x="15193" y="56505"/>
                </a:cubicBezTo>
                <a:cubicBezTo>
                  <a:pt x="18590" y="48885"/>
                  <a:pt x="20243" y="40715"/>
                  <a:pt x="20243" y="32039"/>
                </a:cubicBezTo>
                <a:lnTo>
                  <a:pt x="20243" y="28918"/>
                </a:lnTo>
                <a:lnTo>
                  <a:pt x="3489" y="28918"/>
                </a:lnTo>
                <a:lnTo>
                  <a:pt x="3489" y="18177"/>
                </a:lnTo>
                <a:lnTo>
                  <a:pt x="20243" y="18177"/>
                </a:lnTo>
                <a:lnTo>
                  <a:pt x="20243" y="3810"/>
                </a:lnTo>
                <a:lnTo>
                  <a:pt x="32361" y="3810"/>
                </a:lnTo>
                <a:lnTo>
                  <a:pt x="32361" y="18177"/>
                </a:lnTo>
                <a:lnTo>
                  <a:pt x="49023" y="18177"/>
                </a:lnTo>
                <a:lnTo>
                  <a:pt x="49023" y="28918"/>
                </a:lnTo>
                <a:lnTo>
                  <a:pt x="32498" y="28918"/>
                </a:lnTo>
                <a:lnTo>
                  <a:pt x="32498" y="32039"/>
                </a:lnTo>
                <a:cubicBezTo>
                  <a:pt x="32544" y="40439"/>
                  <a:pt x="34242" y="48243"/>
                  <a:pt x="37593" y="55357"/>
                </a:cubicBezTo>
                <a:close/>
                <a:moveTo>
                  <a:pt x="67843" y="99194"/>
                </a:moveTo>
                <a:lnTo>
                  <a:pt x="55725" y="99194"/>
                </a:lnTo>
                <a:lnTo>
                  <a:pt x="55725" y="51043"/>
                </a:lnTo>
                <a:lnTo>
                  <a:pt x="42964" y="51043"/>
                </a:lnTo>
                <a:lnTo>
                  <a:pt x="42964" y="39934"/>
                </a:lnTo>
                <a:lnTo>
                  <a:pt x="55725" y="39934"/>
                </a:lnTo>
                <a:lnTo>
                  <a:pt x="55725" y="2020"/>
                </a:lnTo>
                <a:lnTo>
                  <a:pt x="67843" y="2020"/>
                </a:lnTo>
                <a:lnTo>
                  <a:pt x="67843" y="99194"/>
                </a:lnTo>
                <a:close/>
                <a:moveTo>
                  <a:pt x="88223" y="104335"/>
                </a:moveTo>
                <a:lnTo>
                  <a:pt x="76105" y="104335"/>
                </a:lnTo>
                <a:lnTo>
                  <a:pt x="76105" y="0"/>
                </a:lnTo>
                <a:lnTo>
                  <a:pt x="88223" y="0"/>
                </a:lnTo>
                <a:lnTo>
                  <a:pt x="88223" y="104335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0" name="자유형: 도형 1449">
            <a:extLst>
              <a:ext uri="{FF2B5EF4-FFF2-40B4-BE49-F238E27FC236}">
                <a16:creationId xmlns:a16="http://schemas.microsoft.com/office/drawing/2014/main" id="{1AE6530A-2DB8-CCC5-C74C-799E7D342A93}"/>
              </a:ext>
            </a:extLst>
          </p:cNvPr>
          <p:cNvSpPr/>
          <p:nvPr/>
        </p:nvSpPr>
        <p:spPr>
          <a:xfrm>
            <a:off x="7964612" y="4248649"/>
            <a:ext cx="91665" cy="101809"/>
          </a:xfrm>
          <a:custGeom>
            <a:avLst/>
            <a:gdLst>
              <a:gd name="connsiteX0" fmla="*/ 91665 w 91665"/>
              <a:gd name="connsiteY0" fmla="*/ 62518 h 101809"/>
              <a:gd name="connsiteX1" fmla="*/ 0 w 91665"/>
              <a:gd name="connsiteY1" fmla="*/ 62518 h 101809"/>
              <a:gd name="connsiteX2" fmla="*/ 0 w 91665"/>
              <a:gd name="connsiteY2" fmla="*/ 51869 h 101809"/>
              <a:gd name="connsiteX3" fmla="*/ 91665 w 91665"/>
              <a:gd name="connsiteY3" fmla="*/ 51869 h 101809"/>
              <a:gd name="connsiteX4" fmla="*/ 91665 w 91665"/>
              <a:gd name="connsiteY4" fmla="*/ 62518 h 101809"/>
              <a:gd name="connsiteX5" fmla="*/ 80282 w 91665"/>
              <a:gd name="connsiteY5" fmla="*/ 101810 h 101809"/>
              <a:gd name="connsiteX6" fmla="*/ 67384 w 91665"/>
              <a:gd name="connsiteY6" fmla="*/ 101810 h 101809"/>
              <a:gd name="connsiteX7" fmla="*/ 67384 w 91665"/>
              <a:gd name="connsiteY7" fmla="*/ 80557 h 101809"/>
              <a:gd name="connsiteX8" fmla="*/ 10328 w 91665"/>
              <a:gd name="connsiteY8" fmla="*/ 80557 h 101809"/>
              <a:gd name="connsiteX9" fmla="*/ 10328 w 91665"/>
              <a:gd name="connsiteY9" fmla="*/ 69908 h 101809"/>
              <a:gd name="connsiteX10" fmla="*/ 80236 w 91665"/>
              <a:gd name="connsiteY10" fmla="*/ 69908 h 101809"/>
              <a:gd name="connsiteX11" fmla="*/ 80236 w 91665"/>
              <a:gd name="connsiteY11" fmla="*/ 101810 h 101809"/>
              <a:gd name="connsiteX12" fmla="*/ 81659 w 91665"/>
              <a:gd name="connsiteY12" fmla="*/ 44662 h 101809"/>
              <a:gd name="connsiteX13" fmla="*/ 11613 w 91665"/>
              <a:gd name="connsiteY13" fmla="*/ 44662 h 101809"/>
              <a:gd name="connsiteX14" fmla="*/ 11613 w 91665"/>
              <a:gd name="connsiteY14" fmla="*/ 0 h 101809"/>
              <a:gd name="connsiteX15" fmla="*/ 80925 w 91665"/>
              <a:gd name="connsiteY15" fmla="*/ 0 h 101809"/>
              <a:gd name="connsiteX16" fmla="*/ 80925 w 91665"/>
              <a:gd name="connsiteY16" fmla="*/ 10512 h 101809"/>
              <a:gd name="connsiteX17" fmla="*/ 24511 w 91665"/>
              <a:gd name="connsiteY17" fmla="*/ 10512 h 101809"/>
              <a:gd name="connsiteX18" fmla="*/ 24511 w 91665"/>
              <a:gd name="connsiteY18" fmla="*/ 17121 h 101809"/>
              <a:gd name="connsiteX19" fmla="*/ 78446 w 91665"/>
              <a:gd name="connsiteY19" fmla="*/ 17121 h 101809"/>
              <a:gd name="connsiteX20" fmla="*/ 78446 w 91665"/>
              <a:gd name="connsiteY20" fmla="*/ 27266 h 101809"/>
              <a:gd name="connsiteX21" fmla="*/ 24511 w 91665"/>
              <a:gd name="connsiteY21" fmla="*/ 27266 h 101809"/>
              <a:gd name="connsiteX22" fmla="*/ 24511 w 91665"/>
              <a:gd name="connsiteY22" fmla="*/ 34289 h 101809"/>
              <a:gd name="connsiteX23" fmla="*/ 81659 w 91665"/>
              <a:gd name="connsiteY23" fmla="*/ 34289 h 101809"/>
              <a:gd name="connsiteX24" fmla="*/ 81659 w 91665"/>
              <a:gd name="connsiteY24" fmla="*/ 44662 h 1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665" h="101809">
                <a:moveTo>
                  <a:pt x="91665" y="62518"/>
                </a:moveTo>
                <a:lnTo>
                  <a:pt x="0" y="62518"/>
                </a:lnTo>
                <a:lnTo>
                  <a:pt x="0" y="51869"/>
                </a:lnTo>
                <a:lnTo>
                  <a:pt x="91665" y="51869"/>
                </a:lnTo>
                <a:lnTo>
                  <a:pt x="91665" y="62518"/>
                </a:lnTo>
                <a:close/>
                <a:moveTo>
                  <a:pt x="80282" y="101810"/>
                </a:moveTo>
                <a:lnTo>
                  <a:pt x="67384" y="101810"/>
                </a:lnTo>
                <a:lnTo>
                  <a:pt x="67384" y="80557"/>
                </a:lnTo>
                <a:lnTo>
                  <a:pt x="10328" y="80557"/>
                </a:lnTo>
                <a:lnTo>
                  <a:pt x="10328" y="69908"/>
                </a:lnTo>
                <a:lnTo>
                  <a:pt x="80236" y="69908"/>
                </a:lnTo>
                <a:lnTo>
                  <a:pt x="80236" y="101810"/>
                </a:lnTo>
                <a:close/>
                <a:moveTo>
                  <a:pt x="81659" y="44662"/>
                </a:moveTo>
                <a:lnTo>
                  <a:pt x="11613" y="44662"/>
                </a:lnTo>
                <a:lnTo>
                  <a:pt x="11613" y="0"/>
                </a:lnTo>
                <a:lnTo>
                  <a:pt x="80925" y="0"/>
                </a:lnTo>
                <a:lnTo>
                  <a:pt x="80925" y="10512"/>
                </a:lnTo>
                <a:lnTo>
                  <a:pt x="24511" y="10512"/>
                </a:lnTo>
                <a:lnTo>
                  <a:pt x="24511" y="17121"/>
                </a:lnTo>
                <a:lnTo>
                  <a:pt x="78446" y="17121"/>
                </a:lnTo>
                <a:lnTo>
                  <a:pt x="78446" y="27266"/>
                </a:lnTo>
                <a:lnTo>
                  <a:pt x="24511" y="27266"/>
                </a:lnTo>
                <a:lnTo>
                  <a:pt x="24511" y="34289"/>
                </a:lnTo>
                <a:lnTo>
                  <a:pt x="81659" y="34289"/>
                </a:lnTo>
                <a:lnTo>
                  <a:pt x="81659" y="44662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1" name="자유형: 도형 1450">
            <a:extLst>
              <a:ext uri="{FF2B5EF4-FFF2-40B4-BE49-F238E27FC236}">
                <a16:creationId xmlns:a16="http://schemas.microsoft.com/office/drawing/2014/main" id="{1C2DF1F8-E555-7648-5F98-214324949575}"/>
              </a:ext>
            </a:extLst>
          </p:cNvPr>
          <p:cNvSpPr/>
          <p:nvPr/>
        </p:nvSpPr>
        <p:spPr>
          <a:xfrm>
            <a:off x="8058481" y="4246171"/>
            <a:ext cx="85468" cy="104058"/>
          </a:xfrm>
          <a:custGeom>
            <a:avLst/>
            <a:gdLst>
              <a:gd name="connsiteX0" fmla="*/ 43974 w 85468"/>
              <a:gd name="connsiteY0" fmla="*/ 34564 h 104058"/>
              <a:gd name="connsiteX1" fmla="*/ 61554 w 85468"/>
              <a:gd name="connsiteY1" fmla="*/ 46866 h 104058"/>
              <a:gd name="connsiteX2" fmla="*/ 54669 w 85468"/>
              <a:gd name="connsiteY2" fmla="*/ 57515 h 104058"/>
              <a:gd name="connsiteX3" fmla="*/ 40761 w 85468"/>
              <a:gd name="connsiteY3" fmla="*/ 49115 h 104058"/>
              <a:gd name="connsiteX4" fmla="*/ 31764 w 85468"/>
              <a:gd name="connsiteY4" fmla="*/ 36216 h 104058"/>
              <a:gd name="connsiteX5" fmla="*/ 22079 w 85468"/>
              <a:gd name="connsiteY5" fmla="*/ 51089 h 104058"/>
              <a:gd name="connsiteX6" fmla="*/ 6885 w 85468"/>
              <a:gd name="connsiteY6" fmla="*/ 60452 h 104058"/>
              <a:gd name="connsiteX7" fmla="*/ 0 w 85468"/>
              <a:gd name="connsiteY7" fmla="*/ 49803 h 104058"/>
              <a:gd name="connsiteX8" fmla="*/ 18636 w 85468"/>
              <a:gd name="connsiteY8" fmla="*/ 36400 h 104058"/>
              <a:gd name="connsiteX9" fmla="*/ 25017 w 85468"/>
              <a:gd name="connsiteY9" fmla="*/ 15377 h 104058"/>
              <a:gd name="connsiteX10" fmla="*/ 25017 w 85468"/>
              <a:gd name="connsiteY10" fmla="*/ 5508 h 104058"/>
              <a:gd name="connsiteX11" fmla="*/ 37915 w 85468"/>
              <a:gd name="connsiteY11" fmla="*/ 5508 h 104058"/>
              <a:gd name="connsiteX12" fmla="*/ 37915 w 85468"/>
              <a:gd name="connsiteY12" fmla="*/ 14780 h 104058"/>
              <a:gd name="connsiteX13" fmla="*/ 43974 w 85468"/>
              <a:gd name="connsiteY13" fmla="*/ 34564 h 104058"/>
              <a:gd name="connsiteX14" fmla="*/ 76334 w 85468"/>
              <a:gd name="connsiteY14" fmla="*/ 69220 h 104058"/>
              <a:gd name="connsiteX15" fmla="*/ 85469 w 85468"/>
              <a:gd name="connsiteY15" fmla="*/ 84046 h 104058"/>
              <a:gd name="connsiteX16" fmla="*/ 76334 w 85468"/>
              <a:gd name="connsiteY16" fmla="*/ 98826 h 104058"/>
              <a:gd name="connsiteX17" fmla="*/ 51089 w 85468"/>
              <a:gd name="connsiteY17" fmla="*/ 104059 h 104058"/>
              <a:gd name="connsiteX18" fmla="*/ 25935 w 85468"/>
              <a:gd name="connsiteY18" fmla="*/ 98826 h 104058"/>
              <a:gd name="connsiteX19" fmla="*/ 16800 w 85468"/>
              <a:gd name="connsiteY19" fmla="*/ 84046 h 104058"/>
              <a:gd name="connsiteX20" fmla="*/ 25935 w 85468"/>
              <a:gd name="connsiteY20" fmla="*/ 69220 h 104058"/>
              <a:gd name="connsiteX21" fmla="*/ 51089 w 85468"/>
              <a:gd name="connsiteY21" fmla="*/ 63895 h 104058"/>
              <a:gd name="connsiteX22" fmla="*/ 76334 w 85468"/>
              <a:gd name="connsiteY22" fmla="*/ 69220 h 104058"/>
              <a:gd name="connsiteX23" fmla="*/ 35115 w 85468"/>
              <a:gd name="connsiteY23" fmla="*/ 76885 h 104058"/>
              <a:gd name="connsiteX24" fmla="*/ 29561 w 85468"/>
              <a:gd name="connsiteY24" fmla="*/ 84000 h 104058"/>
              <a:gd name="connsiteX25" fmla="*/ 35115 w 85468"/>
              <a:gd name="connsiteY25" fmla="*/ 91069 h 104058"/>
              <a:gd name="connsiteX26" fmla="*/ 51043 w 85468"/>
              <a:gd name="connsiteY26" fmla="*/ 93502 h 104058"/>
              <a:gd name="connsiteX27" fmla="*/ 67062 w 85468"/>
              <a:gd name="connsiteY27" fmla="*/ 91069 h 104058"/>
              <a:gd name="connsiteX28" fmla="*/ 72709 w 85468"/>
              <a:gd name="connsiteY28" fmla="*/ 84000 h 104058"/>
              <a:gd name="connsiteX29" fmla="*/ 67062 w 85468"/>
              <a:gd name="connsiteY29" fmla="*/ 76885 h 104058"/>
              <a:gd name="connsiteX30" fmla="*/ 51043 w 85468"/>
              <a:gd name="connsiteY30" fmla="*/ 74407 h 104058"/>
              <a:gd name="connsiteX31" fmla="*/ 35115 w 85468"/>
              <a:gd name="connsiteY31" fmla="*/ 76885 h 104058"/>
              <a:gd name="connsiteX32" fmla="*/ 85194 w 85468"/>
              <a:gd name="connsiteY32" fmla="*/ 61370 h 104058"/>
              <a:gd name="connsiteX33" fmla="*/ 72295 w 85468"/>
              <a:gd name="connsiteY33" fmla="*/ 61370 h 104058"/>
              <a:gd name="connsiteX34" fmla="*/ 72295 w 85468"/>
              <a:gd name="connsiteY34" fmla="*/ 30984 h 104058"/>
              <a:gd name="connsiteX35" fmla="*/ 52512 w 85468"/>
              <a:gd name="connsiteY35" fmla="*/ 30984 h 104058"/>
              <a:gd name="connsiteX36" fmla="*/ 52512 w 85468"/>
              <a:gd name="connsiteY36" fmla="*/ 19875 h 104058"/>
              <a:gd name="connsiteX37" fmla="*/ 72295 w 85468"/>
              <a:gd name="connsiteY37" fmla="*/ 19875 h 104058"/>
              <a:gd name="connsiteX38" fmla="*/ 72295 w 85468"/>
              <a:gd name="connsiteY38" fmla="*/ 0 h 104058"/>
              <a:gd name="connsiteX39" fmla="*/ 85194 w 85468"/>
              <a:gd name="connsiteY39" fmla="*/ 0 h 104058"/>
              <a:gd name="connsiteX40" fmla="*/ 85194 w 85468"/>
              <a:gd name="connsiteY40" fmla="*/ 61370 h 104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85468" h="104058">
                <a:moveTo>
                  <a:pt x="43974" y="34564"/>
                </a:moveTo>
                <a:cubicBezTo>
                  <a:pt x="48014" y="40347"/>
                  <a:pt x="53889" y="44479"/>
                  <a:pt x="61554" y="46866"/>
                </a:cubicBezTo>
                <a:lnTo>
                  <a:pt x="54669" y="57515"/>
                </a:lnTo>
                <a:cubicBezTo>
                  <a:pt x="49253" y="55495"/>
                  <a:pt x="44617" y="52741"/>
                  <a:pt x="40761" y="49115"/>
                </a:cubicBezTo>
                <a:cubicBezTo>
                  <a:pt x="36905" y="45489"/>
                  <a:pt x="33921" y="41220"/>
                  <a:pt x="31764" y="36216"/>
                </a:cubicBezTo>
                <a:cubicBezTo>
                  <a:pt x="29515" y="41954"/>
                  <a:pt x="26302" y="46912"/>
                  <a:pt x="22079" y="51089"/>
                </a:cubicBezTo>
                <a:cubicBezTo>
                  <a:pt x="17856" y="55265"/>
                  <a:pt x="12807" y="58387"/>
                  <a:pt x="6885" y="60452"/>
                </a:cubicBezTo>
                <a:lnTo>
                  <a:pt x="0" y="49803"/>
                </a:lnTo>
                <a:cubicBezTo>
                  <a:pt x="8171" y="47141"/>
                  <a:pt x="14367" y="42688"/>
                  <a:pt x="18636" y="36400"/>
                </a:cubicBezTo>
                <a:cubicBezTo>
                  <a:pt x="22905" y="30157"/>
                  <a:pt x="25017" y="23134"/>
                  <a:pt x="25017" y="15377"/>
                </a:cubicBezTo>
                <a:lnTo>
                  <a:pt x="25017" y="5508"/>
                </a:lnTo>
                <a:lnTo>
                  <a:pt x="37915" y="5508"/>
                </a:lnTo>
                <a:lnTo>
                  <a:pt x="37915" y="14780"/>
                </a:lnTo>
                <a:cubicBezTo>
                  <a:pt x="37915" y="22170"/>
                  <a:pt x="39935" y="28734"/>
                  <a:pt x="43974" y="34564"/>
                </a:cubicBezTo>
                <a:close/>
                <a:moveTo>
                  <a:pt x="76334" y="69220"/>
                </a:moveTo>
                <a:cubicBezTo>
                  <a:pt x="82440" y="72754"/>
                  <a:pt x="85469" y="77711"/>
                  <a:pt x="85469" y="84046"/>
                </a:cubicBezTo>
                <a:cubicBezTo>
                  <a:pt x="85469" y="90380"/>
                  <a:pt x="82440" y="95292"/>
                  <a:pt x="76334" y="98826"/>
                </a:cubicBezTo>
                <a:cubicBezTo>
                  <a:pt x="70230" y="102315"/>
                  <a:pt x="61830" y="104059"/>
                  <a:pt x="51089" y="104059"/>
                </a:cubicBezTo>
                <a:cubicBezTo>
                  <a:pt x="40394" y="104059"/>
                  <a:pt x="32040" y="102315"/>
                  <a:pt x="25935" y="98826"/>
                </a:cubicBezTo>
                <a:cubicBezTo>
                  <a:pt x="19830" y="95338"/>
                  <a:pt x="16800" y="90426"/>
                  <a:pt x="16800" y="84046"/>
                </a:cubicBezTo>
                <a:cubicBezTo>
                  <a:pt x="16800" y="77666"/>
                  <a:pt x="19830" y="72754"/>
                  <a:pt x="25935" y="69220"/>
                </a:cubicBezTo>
                <a:cubicBezTo>
                  <a:pt x="32040" y="65685"/>
                  <a:pt x="40394" y="63895"/>
                  <a:pt x="51089" y="63895"/>
                </a:cubicBezTo>
                <a:cubicBezTo>
                  <a:pt x="61830" y="63895"/>
                  <a:pt x="70230" y="65639"/>
                  <a:pt x="76334" y="69220"/>
                </a:cubicBezTo>
                <a:close/>
                <a:moveTo>
                  <a:pt x="35115" y="76885"/>
                </a:moveTo>
                <a:cubicBezTo>
                  <a:pt x="31397" y="78538"/>
                  <a:pt x="29561" y="80925"/>
                  <a:pt x="29561" y="84000"/>
                </a:cubicBezTo>
                <a:cubicBezTo>
                  <a:pt x="29561" y="87075"/>
                  <a:pt x="31397" y="89462"/>
                  <a:pt x="35115" y="91069"/>
                </a:cubicBezTo>
                <a:cubicBezTo>
                  <a:pt x="38833" y="92675"/>
                  <a:pt x="44157" y="93502"/>
                  <a:pt x="51043" y="93502"/>
                </a:cubicBezTo>
                <a:cubicBezTo>
                  <a:pt x="57974" y="93502"/>
                  <a:pt x="63299" y="92675"/>
                  <a:pt x="67062" y="91069"/>
                </a:cubicBezTo>
                <a:cubicBezTo>
                  <a:pt x="70827" y="89462"/>
                  <a:pt x="72709" y="87075"/>
                  <a:pt x="72709" y="84000"/>
                </a:cubicBezTo>
                <a:cubicBezTo>
                  <a:pt x="72709" y="80925"/>
                  <a:pt x="70827" y="78538"/>
                  <a:pt x="67062" y="76885"/>
                </a:cubicBezTo>
                <a:cubicBezTo>
                  <a:pt x="63299" y="75233"/>
                  <a:pt x="57974" y="74407"/>
                  <a:pt x="51043" y="74407"/>
                </a:cubicBezTo>
                <a:cubicBezTo>
                  <a:pt x="44157" y="74407"/>
                  <a:pt x="38833" y="75233"/>
                  <a:pt x="35115" y="76885"/>
                </a:cubicBezTo>
                <a:close/>
                <a:moveTo>
                  <a:pt x="85194" y="61370"/>
                </a:moveTo>
                <a:lnTo>
                  <a:pt x="72295" y="61370"/>
                </a:lnTo>
                <a:lnTo>
                  <a:pt x="72295" y="30984"/>
                </a:lnTo>
                <a:lnTo>
                  <a:pt x="52512" y="30984"/>
                </a:lnTo>
                <a:lnTo>
                  <a:pt x="52512" y="19875"/>
                </a:lnTo>
                <a:lnTo>
                  <a:pt x="72295" y="19875"/>
                </a:lnTo>
                <a:lnTo>
                  <a:pt x="72295" y="0"/>
                </a:lnTo>
                <a:lnTo>
                  <a:pt x="85194" y="0"/>
                </a:lnTo>
                <a:lnTo>
                  <a:pt x="85194" y="61370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2" name="자유형: 도형 1451">
            <a:extLst>
              <a:ext uri="{FF2B5EF4-FFF2-40B4-BE49-F238E27FC236}">
                <a16:creationId xmlns:a16="http://schemas.microsoft.com/office/drawing/2014/main" id="{7090712F-D3B8-66FA-F450-F23B5115FD1F}"/>
              </a:ext>
            </a:extLst>
          </p:cNvPr>
          <p:cNvSpPr/>
          <p:nvPr/>
        </p:nvSpPr>
        <p:spPr>
          <a:xfrm>
            <a:off x="8152993" y="4246079"/>
            <a:ext cx="94649" cy="104334"/>
          </a:xfrm>
          <a:custGeom>
            <a:avLst/>
            <a:gdLst>
              <a:gd name="connsiteX0" fmla="*/ 25337 w 94649"/>
              <a:gd name="connsiteY0" fmla="*/ 74728 h 104334"/>
              <a:gd name="connsiteX1" fmla="*/ 25337 w 94649"/>
              <a:gd name="connsiteY1" fmla="*/ 65456 h 104334"/>
              <a:gd name="connsiteX2" fmla="*/ 12255 w 94649"/>
              <a:gd name="connsiteY2" fmla="*/ 58938 h 104334"/>
              <a:gd name="connsiteX3" fmla="*/ 7436 w 94649"/>
              <a:gd name="connsiteY3" fmla="*/ 46544 h 104334"/>
              <a:gd name="connsiteX4" fmla="*/ 14275 w 94649"/>
              <a:gd name="connsiteY4" fmla="*/ 32407 h 104334"/>
              <a:gd name="connsiteX5" fmla="*/ 31993 w 94649"/>
              <a:gd name="connsiteY5" fmla="*/ 27036 h 104334"/>
              <a:gd name="connsiteX6" fmla="*/ 49573 w 94649"/>
              <a:gd name="connsiteY6" fmla="*/ 32407 h 104334"/>
              <a:gd name="connsiteX7" fmla="*/ 56413 w 94649"/>
              <a:gd name="connsiteY7" fmla="*/ 46544 h 104334"/>
              <a:gd name="connsiteX8" fmla="*/ 51456 w 94649"/>
              <a:gd name="connsiteY8" fmla="*/ 58938 h 104334"/>
              <a:gd name="connsiteX9" fmla="*/ 38374 w 94649"/>
              <a:gd name="connsiteY9" fmla="*/ 65548 h 104334"/>
              <a:gd name="connsiteX10" fmla="*/ 38374 w 94649"/>
              <a:gd name="connsiteY10" fmla="*/ 74177 h 104334"/>
              <a:gd name="connsiteX11" fmla="*/ 62655 w 94649"/>
              <a:gd name="connsiteY11" fmla="*/ 72066 h 104334"/>
              <a:gd name="connsiteX12" fmla="*/ 63666 w 94649"/>
              <a:gd name="connsiteY12" fmla="*/ 81934 h 104334"/>
              <a:gd name="connsiteX13" fmla="*/ 34197 w 94649"/>
              <a:gd name="connsiteY13" fmla="*/ 85377 h 104334"/>
              <a:gd name="connsiteX14" fmla="*/ 1606 w 94649"/>
              <a:gd name="connsiteY14" fmla="*/ 86203 h 104334"/>
              <a:gd name="connsiteX15" fmla="*/ 0 w 94649"/>
              <a:gd name="connsiteY15" fmla="*/ 74957 h 104334"/>
              <a:gd name="connsiteX16" fmla="*/ 25337 w 94649"/>
              <a:gd name="connsiteY16" fmla="*/ 74728 h 104334"/>
              <a:gd name="connsiteX17" fmla="*/ 61600 w 94649"/>
              <a:gd name="connsiteY17" fmla="*/ 22675 h 104334"/>
              <a:gd name="connsiteX18" fmla="*/ 1790 w 94649"/>
              <a:gd name="connsiteY18" fmla="*/ 22675 h 104334"/>
              <a:gd name="connsiteX19" fmla="*/ 1790 w 94649"/>
              <a:gd name="connsiteY19" fmla="*/ 11934 h 104334"/>
              <a:gd name="connsiteX20" fmla="*/ 25292 w 94649"/>
              <a:gd name="connsiteY20" fmla="*/ 11934 h 104334"/>
              <a:gd name="connsiteX21" fmla="*/ 25292 w 94649"/>
              <a:gd name="connsiteY21" fmla="*/ 689 h 104334"/>
              <a:gd name="connsiteX22" fmla="*/ 38282 w 94649"/>
              <a:gd name="connsiteY22" fmla="*/ 689 h 104334"/>
              <a:gd name="connsiteX23" fmla="*/ 38282 w 94649"/>
              <a:gd name="connsiteY23" fmla="*/ 11934 h 104334"/>
              <a:gd name="connsiteX24" fmla="*/ 61554 w 94649"/>
              <a:gd name="connsiteY24" fmla="*/ 11934 h 104334"/>
              <a:gd name="connsiteX25" fmla="*/ 61554 w 94649"/>
              <a:gd name="connsiteY25" fmla="*/ 22675 h 104334"/>
              <a:gd name="connsiteX26" fmla="*/ 22905 w 94649"/>
              <a:gd name="connsiteY26" fmla="*/ 39980 h 104334"/>
              <a:gd name="connsiteX27" fmla="*/ 19462 w 94649"/>
              <a:gd name="connsiteY27" fmla="*/ 46590 h 104334"/>
              <a:gd name="connsiteX28" fmla="*/ 22905 w 94649"/>
              <a:gd name="connsiteY28" fmla="*/ 53292 h 104334"/>
              <a:gd name="connsiteX29" fmla="*/ 31993 w 94649"/>
              <a:gd name="connsiteY29" fmla="*/ 55725 h 104334"/>
              <a:gd name="connsiteX30" fmla="*/ 40944 w 94649"/>
              <a:gd name="connsiteY30" fmla="*/ 53292 h 104334"/>
              <a:gd name="connsiteX31" fmla="*/ 44249 w 94649"/>
              <a:gd name="connsiteY31" fmla="*/ 46590 h 104334"/>
              <a:gd name="connsiteX32" fmla="*/ 40944 w 94649"/>
              <a:gd name="connsiteY32" fmla="*/ 39889 h 104334"/>
              <a:gd name="connsiteX33" fmla="*/ 31993 w 94649"/>
              <a:gd name="connsiteY33" fmla="*/ 37456 h 104334"/>
              <a:gd name="connsiteX34" fmla="*/ 22905 w 94649"/>
              <a:gd name="connsiteY34" fmla="*/ 39980 h 104334"/>
              <a:gd name="connsiteX35" fmla="*/ 80879 w 94649"/>
              <a:gd name="connsiteY35" fmla="*/ 42826 h 104334"/>
              <a:gd name="connsiteX36" fmla="*/ 94649 w 94649"/>
              <a:gd name="connsiteY36" fmla="*/ 42826 h 104334"/>
              <a:gd name="connsiteX37" fmla="*/ 94649 w 94649"/>
              <a:gd name="connsiteY37" fmla="*/ 54072 h 104334"/>
              <a:gd name="connsiteX38" fmla="*/ 80879 w 94649"/>
              <a:gd name="connsiteY38" fmla="*/ 54072 h 104334"/>
              <a:gd name="connsiteX39" fmla="*/ 80879 w 94649"/>
              <a:gd name="connsiteY39" fmla="*/ 104335 h 104334"/>
              <a:gd name="connsiteX40" fmla="*/ 67980 w 94649"/>
              <a:gd name="connsiteY40" fmla="*/ 104335 h 104334"/>
              <a:gd name="connsiteX41" fmla="*/ 67980 w 94649"/>
              <a:gd name="connsiteY41" fmla="*/ 0 h 104334"/>
              <a:gd name="connsiteX42" fmla="*/ 80879 w 94649"/>
              <a:gd name="connsiteY42" fmla="*/ 0 h 104334"/>
              <a:gd name="connsiteX43" fmla="*/ 80879 w 94649"/>
              <a:gd name="connsiteY43" fmla="*/ 42826 h 10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4649" h="104334">
                <a:moveTo>
                  <a:pt x="25337" y="74728"/>
                </a:moveTo>
                <a:lnTo>
                  <a:pt x="25337" y="65456"/>
                </a:lnTo>
                <a:cubicBezTo>
                  <a:pt x="19829" y="64446"/>
                  <a:pt x="15469" y="62289"/>
                  <a:pt x="12255" y="58938"/>
                </a:cubicBezTo>
                <a:cubicBezTo>
                  <a:pt x="9042" y="55587"/>
                  <a:pt x="7436" y="51456"/>
                  <a:pt x="7436" y="46544"/>
                </a:cubicBezTo>
                <a:cubicBezTo>
                  <a:pt x="7436" y="40715"/>
                  <a:pt x="9731" y="35987"/>
                  <a:pt x="14275" y="32407"/>
                </a:cubicBezTo>
                <a:cubicBezTo>
                  <a:pt x="18820" y="28826"/>
                  <a:pt x="24741" y="27036"/>
                  <a:pt x="31993" y="27036"/>
                </a:cubicBezTo>
                <a:cubicBezTo>
                  <a:pt x="39154" y="27036"/>
                  <a:pt x="45029" y="28826"/>
                  <a:pt x="49573" y="32407"/>
                </a:cubicBezTo>
                <a:cubicBezTo>
                  <a:pt x="54118" y="35987"/>
                  <a:pt x="56413" y="40715"/>
                  <a:pt x="56413" y="46544"/>
                </a:cubicBezTo>
                <a:cubicBezTo>
                  <a:pt x="56413" y="51364"/>
                  <a:pt x="54760" y="55495"/>
                  <a:pt x="51456" y="58938"/>
                </a:cubicBezTo>
                <a:cubicBezTo>
                  <a:pt x="48151" y="62380"/>
                  <a:pt x="43790" y="64584"/>
                  <a:pt x="38374" y="65548"/>
                </a:cubicBezTo>
                <a:lnTo>
                  <a:pt x="38374" y="74177"/>
                </a:lnTo>
                <a:cubicBezTo>
                  <a:pt x="47737" y="73764"/>
                  <a:pt x="55816" y="73030"/>
                  <a:pt x="62655" y="72066"/>
                </a:cubicBezTo>
                <a:lnTo>
                  <a:pt x="63666" y="81934"/>
                </a:lnTo>
                <a:cubicBezTo>
                  <a:pt x="54072" y="83679"/>
                  <a:pt x="44249" y="84826"/>
                  <a:pt x="34197" y="85377"/>
                </a:cubicBezTo>
                <a:cubicBezTo>
                  <a:pt x="24144" y="85928"/>
                  <a:pt x="13266" y="86203"/>
                  <a:pt x="1606" y="86203"/>
                </a:cubicBezTo>
                <a:lnTo>
                  <a:pt x="0" y="74957"/>
                </a:lnTo>
                <a:cubicBezTo>
                  <a:pt x="10787" y="75003"/>
                  <a:pt x="19278" y="74912"/>
                  <a:pt x="25337" y="74728"/>
                </a:cubicBezTo>
                <a:close/>
                <a:moveTo>
                  <a:pt x="61600" y="22675"/>
                </a:moveTo>
                <a:lnTo>
                  <a:pt x="1790" y="22675"/>
                </a:lnTo>
                <a:lnTo>
                  <a:pt x="1790" y="11934"/>
                </a:lnTo>
                <a:lnTo>
                  <a:pt x="25292" y="11934"/>
                </a:lnTo>
                <a:lnTo>
                  <a:pt x="25292" y="689"/>
                </a:lnTo>
                <a:lnTo>
                  <a:pt x="38282" y="689"/>
                </a:lnTo>
                <a:lnTo>
                  <a:pt x="38282" y="11934"/>
                </a:lnTo>
                <a:lnTo>
                  <a:pt x="61554" y="11934"/>
                </a:lnTo>
                <a:lnTo>
                  <a:pt x="61554" y="22675"/>
                </a:lnTo>
                <a:close/>
                <a:moveTo>
                  <a:pt x="22905" y="39980"/>
                </a:moveTo>
                <a:cubicBezTo>
                  <a:pt x="20610" y="41633"/>
                  <a:pt x="19462" y="43836"/>
                  <a:pt x="19462" y="46590"/>
                </a:cubicBezTo>
                <a:cubicBezTo>
                  <a:pt x="19462" y="49436"/>
                  <a:pt x="20610" y="51639"/>
                  <a:pt x="22905" y="53292"/>
                </a:cubicBezTo>
                <a:cubicBezTo>
                  <a:pt x="25200" y="54898"/>
                  <a:pt x="28229" y="55725"/>
                  <a:pt x="31993" y="55725"/>
                </a:cubicBezTo>
                <a:cubicBezTo>
                  <a:pt x="35757" y="55725"/>
                  <a:pt x="38741" y="54898"/>
                  <a:pt x="40944" y="53292"/>
                </a:cubicBezTo>
                <a:cubicBezTo>
                  <a:pt x="43147" y="51685"/>
                  <a:pt x="44249" y="49436"/>
                  <a:pt x="44249" y="46590"/>
                </a:cubicBezTo>
                <a:cubicBezTo>
                  <a:pt x="44249" y="43744"/>
                  <a:pt x="43147" y="41541"/>
                  <a:pt x="40944" y="39889"/>
                </a:cubicBezTo>
                <a:cubicBezTo>
                  <a:pt x="38741" y="38282"/>
                  <a:pt x="35757" y="37456"/>
                  <a:pt x="31993" y="37456"/>
                </a:cubicBezTo>
                <a:cubicBezTo>
                  <a:pt x="28229" y="37456"/>
                  <a:pt x="25200" y="38282"/>
                  <a:pt x="22905" y="39980"/>
                </a:cubicBezTo>
                <a:close/>
                <a:moveTo>
                  <a:pt x="80879" y="42826"/>
                </a:moveTo>
                <a:lnTo>
                  <a:pt x="94649" y="42826"/>
                </a:lnTo>
                <a:lnTo>
                  <a:pt x="94649" y="54072"/>
                </a:lnTo>
                <a:lnTo>
                  <a:pt x="80879" y="54072"/>
                </a:lnTo>
                <a:lnTo>
                  <a:pt x="80879" y="104335"/>
                </a:lnTo>
                <a:lnTo>
                  <a:pt x="67980" y="104335"/>
                </a:lnTo>
                <a:lnTo>
                  <a:pt x="67980" y="0"/>
                </a:lnTo>
                <a:lnTo>
                  <a:pt x="80879" y="0"/>
                </a:lnTo>
                <a:lnTo>
                  <a:pt x="80879" y="42826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3" name="자유형: 도형 1452">
            <a:extLst>
              <a:ext uri="{FF2B5EF4-FFF2-40B4-BE49-F238E27FC236}">
                <a16:creationId xmlns:a16="http://schemas.microsoft.com/office/drawing/2014/main" id="{67C375A1-5CA4-549C-4A5A-C6C4621F4108}"/>
              </a:ext>
            </a:extLst>
          </p:cNvPr>
          <p:cNvSpPr/>
          <p:nvPr/>
        </p:nvSpPr>
        <p:spPr>
          <a:xfrm>
            <a:off x="8272291" y="4255626"/>
            <a:ext cx="91940" cy="82301"/>
          </a:xfrm>
          <a:custGeom>
            <a:avLst/>
            <a:gdLst>
              <a:gd name="connsiteX0" fmla="*/ 91941 w 91940"/>
              <a:gd name="connsiteY0" fmla="*/ 82302 h 82301"/>
              <a:gd name="connsiteX1" fmla="*/ 0 w 91940"/>
              <a:gd name="connsiteY1" fmla="*/ 82302 h 82301"/>
              <a:gd name="connsiteX2" fmla="*/ 0 w 91940"/>
              <a:gd name="connsiteY2" fmla="*/ 70918 h 82301"/>
              <a:gd name="connsiteX3" fmla="*/ 91941 w 91940"/>
              <a:gd name="connsiteY3" fmla="*/ 70918 h 82301"/>
              <a:gd name="connsiteX4" fmla="*/ 91941 w 91940"/>
              <a:gd name="connsiteY4" fmla="*/ 82302 h 82301"/>
              <a:gd name="connsiteX5" fmla="*/ 84046 w 91940"/>
              <a:gd name="connsiteY5" fmla="*/ 11016 h 82301"/>
              <a:gd name="connsiteX6" fmla="*/ 69541 w 91940"/>
              <a:gd name="connsiteY6" fmla="*/ 11016 h 82301"/>
              <a:gd name="connsiteX7" fmla="*/ 69541 w 91940"/>
              <a:gd name="connsiteY7" fmla="*/ 43423 h 82301"/>
              <a:gd name="connsiteX8" fmla="*/ 83679 w 91940"/>
              <a:gd name="connsiteY8" fmla="*/ 43423 h 82301"/>
              <a:gd name="connsiteX9" fmla="*/ 83679 w 91940"/>
              <a:gd name="connsiteY9" fmla="*/ 54072 h 82301"/>
              <a:gd name="connsiteX10" fmla="*/ 7895 w 91940"/>
              <a:gd name="connsiteY10" fmla="*/ 54072 h 82301"/>
              <a:gd name="connsiteX11" fmla="*/ 7895 w 91940"/>
              <a:gd name="connsiteY11" fmla="*/ 43423 h 82301"/>
              <a:gd name="connsiteX12" fmla="*/ 21895 w 91940"/>
              <a:gd name="connsiteY12" fmla="*/ 43423 h 82301"/>
              <a:gd name="connsiteX13" fmla="*/ 21895 w 91940"/>
              <a:gd name="connsiteY13" fmla="*/ 11016 h 82301"/>
              <a:gd name="connsiteX14" fmla="*/ 7528 w 91940"/>
              <a:gd name="connsiteY14" fmla="*/ 11016 h 82301"/>
              <a:gd name="connsiteX15" fmla="*/ 7528 w 91940"/>
              <a:gd name="connsiteY15" fmla="*/ 0 h 82301"/>
              <a:gd name="connsiteX16" fmla="*/ 84092 w 91940"/>
              <a:gd name="connsiteY16" fmla="*/ 0 h 82301"/>
              <a:gd name="connsiteX17" fmla="*/ 84092 w 91940"/>
              <a:gd name="connsiteY17" fmla="*/ 11016 h 82301"/>
              <a:gd name="connsiteX18" fmla="*/ 56780 w 91940"/>
              <a:gd name="connsiteY18" fmla="*/ 43423 h 82301"/>
              <a:gd name="connsiteX19" fmla="*/ 56780 w 91940"/>
              <a:gd name="connsiteY19" fmla="*/ 11016 h 82301"/>
              <a:gd name="connsiteX20" fmla="*/ 34655 w 91940"/>
              <a:gd name="connsiteY20" fmla="*/ 11016 h 82301"/>
              <a:gd name="connsiteX21" fmla="*/ 34655 w 91940"/>
              <a:gd name="connsiteY21" fmla="*/ 43423 h 82301"/>
              <a:gd name="connsiteX22" fmla="*/ 56780 w 91940"/>
              <a:gd name="connsiteY22" fmla="*/ 43423 h 82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91940" h="82301">
                <a:moveTo>
                  <a:pt x="91941" y="82302"/>
                </a:moveTo>
                <a:lnTo>
                  <a:pt x="0" y="82302"/>
                </a:lnTo>
                <a:lnTo>
                  <a:pt x="0" y="70918"/>
                </a:lnTo>
                <a:lnTo>
                  <a:pt x="91941" y="70918"/>
                </a:lnTo>
                <a:lnTo>
                  <a:pt x="91941" y="82302"/>
                </a:lnTo>
                <a:close/>
                <a:moveTo>
                  <a:pt x="84046" y="11016"/>
                </a:moveTo>
                <a:lnTo>
                  <a:pt x="69541" y="11016"/>
                </a:lnTo>
                <a:lnTo>
                  <a:pt x="69541" y="43423"/>
                </a:lnTo>
                <a:lnTo>
                  <a:pt x="83679" y="43423"/>
                </a:lnTo>
                <a:lnTo>
                  <a:pt x="83679" y="54072"/>
                </a:lnTo>
                <a:lnTo>
                  <a:pt x="7895" y="54072"/>
                </a:lnTo>
                <a:lnTo>
                  <a:pt x="7895" y="43423"/>
                </a:lnTo>
                <a:lnTo>
                  <a:pt x="21895" y="43423"/>
                </a:lnTo>
                <a:lnTo>
                  <a:pt x="21895" y="11016"/>
                </a:lnTo>
                <a:lnTo>
                  <a:pt x="7528" y="11016"/>
                </a:lnTo>
                <a:lnTo>
                  <a:pt x="7528" y="0"/>
                </a:lnTo>
                <a:lnTo>
                  <a:pt x="84092" y="0"/>
                </a:lnTo>
                <a:lnTo>
                  <a:pt x="84092" y="11016"/>
                </a:lnTo>
                <a:close/>
                <a:moveTo>
                  <a:pt x="56780" y="43423"/>
                </a:moveTo>
                <a:lnTo>
                  <a:pt x="56780" y="11016"/>
                </a:lnTo>
                <a:lnTo>
                  <a:pt x="34655" y="11016"/>
                </a:lnTo>
                <a:lnTo>
                  <a:pt x="34655" y="43423"/>
                </a:lnTo>
                <a:lnTo>
                  <a:pt x="56780" y="43423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4" name="자유형: 도형 1453">
            <a:extLst>
              <a:ext uri="{FF2B5EF4-FFF2-40B4-BE49-F238E27FC236}">
                <a16:creationId xmlns:a16="http://schemas.microsoft.com/office/drawing/2014/main" id="{E82BD91D-E1B1-1E20-D902-CE53F5457E82}"/>
              </a:ext>
            </a:extLst>
          </p:cNvPr>
          <p:cNvSpPr/>
          <p:nvPr/>
        </p:nvSpPr>
        <p:spPr>
          <a:xfrm>
            <a:off x="8366940" y="4253102"/>
            <a:ext cx="91941" cy="85331"/>
          </a:xfrm>
          <a:custGeom>
            <a:avLst/>
            <a:gdLst>
              <a:gd name="connsiteX0" fmla="*/ 91941 w 91941"/>
              <a:gd name="connsiteY0" fmla="*/ 85331 h 85331"/>
              <a:gd name="connsiteX1" fmla="*/ 0 w 91941"/>
              <a:gd name="connsiteY1" fmla="*/ 85331 h 85331"/>
              <a:gd name="connsiteX2" fmla="*/ 0 w 91941"/>
              <a:gd name="connsiteY2" fmla="*/ 74177 h 85331"/>
              <a:gd name="connsiteX3" fmla="*/ 39383 w 91941"/>
              <a:gd name="connsiteY3" fmla="*/ 74177 h 85331"/>
              <a:gd name="connsiteX4" fmla="*/ 39383 w 91941"/>
              <a:gd name="connsiteY4" fmla="*/ 57790 h 85331"/>
              <a:gd name="connsiteX5" fmla="*/ 10879 w 91941"/>
              <a:gd name="connsiteY5" fmla="*/ 57790 h 85331"/>
              <a:gd name="connsiteX6" fmla="*/ 10879 w 91941"/>
              <a:gd name="connsiteY6" fmla="*/ 23410 h 85331"/>
              <a:gd name="connsiteX7" fmla="*/ 68302 w 91941"/>
              <a:gd name="connsiteY7" fmla="*/ 23410 h 85331"/>
              <a:gd name="connsiteX8" fmla="*/ 68302 w 91941"/>
              <a:gd name="connsiteY8" fmla="*/ 11017 h 85331"/>
              <a:gd name="connsiteX9" fmla="*/ 10741 w 91941"/>
              <a:gd name="connsiteY9" fmla="*/ 11017 h 85331"/>
              <a:gd name="connsiteX10" fmla="*/ 10741 w 91941"/>
              <a:gd name="connsiteY10" fmla="*/ 0 h 85331"/>
              <a:gd name="connsiteX11" fmla="*/ 81154 w 91941"/>
              <a:gd name="connsiteY11" fmla="*/ 0 h 85331"/>
              <a:gd name="connsiteX12" fmla="*/ 81154 w 91941"/>
              <a:gd name="connsiteY12" fmla="*/ 33875 h 85331"/>
              <a:gd name="connsiteX13" fmla="*/ 23594 w 91941"/>
              <a:gd name="connsiteY13" fmla="*/ 33875 h 85331"/>
              <a:gd name="connsiteX14" fmla="*/ 23594 w 91941"/>
              <a:gd name="connsiteY14" fmla="*/ 46774 h 85331"/>
              <a:gd name="connsiteX15" fmla="*/ 83403 w 91941"/>
              <a:gd name="connsiteY15" fmla="*/ 46774 h 85331"/>
              <a:gd name="connsiteX16" fmla="*/ 83403 w 91941"/>
              <a:gd name="connsiteY16" fmla="*/ 57790 h 85331"/>
              <a:gd name="connsiteX17" fmla="*/ 52144 w 91941"/>
              <a:gd name="connsiteY17" fmla="*/ 57790 h 85331"/>
              <a:gd name="connsiteX18" fmla="*/ 52144 w 91941"/>
              <a:gd name="connsiteY18" fmla="*/ 74177 h 85331"/>
              <a:gd name="connsiteX19" fmla="*/ 91941 w 91941"/>
              <a:gd name="connsiteY19" fmla="*/ 74177 h 85331"/>
              <a:gd name="connsiteX20" fmla="*/ 91941 w 91941"/>
              <a:gd name="connsiteY20" fmla="*/ 85331 h 8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941" h="85331">
                <a:moveTo>
                  <a:pt x="91941" y="85331"/>
                </a:moveTo>
                <a:lnTo>
                  <a:pt x="0" y="85331"/>
                </a:lnTo>
                <a:lnTo>
                  <a:pt x="0" y="74177"/>
                </a:lnTo>
                <a:lnTo>
                  <a:pt x="39383" y="74177"/>
                </a:lnTo>
                <a:lnTo>
                  <a:pt x="39383" y="57790"/>
                </a:lnTo>
                <a:lnTo>
                  <a:pt x="10879" y="57790"/>
                </a:lnTo>
                <a:lnTo>
                  <a:pt x="10879" y="23410"/>
                </a:lnTo>
                <a:lnTo>
                  <a:pt x="68302" y="23410"/>
                </a:lnTo>
                <a:lnTo>
                  <a:pt x="68302" y="11017"/>
                </a:lnTo>
                <a:lnTo>
                  <a:pt x="10741" y="11017"/>
                </a:lnTo>
                <a:lnTo>
                  <a:pt x="10741" y="0"/>
                </a:lnTo>
                <a:lnTo>
                  <a:pt x="81154" y="0"/>
                </a:lnTo>
                <a:lnTo>
                  <a:pt x="81154" y="33875"/>
                </a:lnTo>
                <a:lnTo>
                  <a:pt x="23594" y="33875"/>
                </a:lnTo>
                <a:lnTo>
                  <a:pt x="23594" y="46774"/>
                </a:lnTo>
                <a:lnTo>
                  <a:pt x="83403" y="46774"/>
                </a:lnTo>
                <a:lnTo>
                  <a:pt x="83403" y="57790"/>
                </a:lnTo>
                <a:lnTo>
                  <a:pt x="52144" y="57790"/>
                </a:lnTo>
                <a:lnTo>
                  <a:pt x="52144" y="74177"/>
                </a:lnTo>
                <a:lnTo>
                  <a:pt x="91941" y="74177"/>
                </a:lnTo>
                <a:lnTo>
                  <a:pt x="91941" y="85331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5" name="자유형: 도형 1454">
            <a:extLst>
              <a:ext uri="{FF2B5EF4-FFF2-40B4-BE49-F238E27FC236}">
                <a16:creationId xmlns:a16="http://schemas.microsoft.com/office/drawing/2014/main" id="{C4B5596D-7661-85AA-C903-E4B6B633D065}"/>
              </a:ext>
            </a:extLst>
          </p:cNvPr>
          <p:cNvSpPr/>
          <p:nvPr/>
        </p:nvSpPr>
        <p:spPr>
          <a:xfrm>
            <a:off x="8461635" y="4256269"/>
            <a:ext cx="91573" cy="79914"/>
          </a:xfrm>
          <a:custGeom>
            <a:avLst/>
            <a:gdLst>
              <a:gd name="connsiteX0" fmla="*/ 91574 w 91573"/>
              <a:gd name="connsiteY0" fmla="*/ 79915 h 79914"/>
              <a:gd name="connsiteX1" fmla="*/ 0 w 91573"/>
              <a:gd name="connsiteY1" fmla="*/ 79915 h 79914"/>
              <a:gd name="connsiteX2" fmla="*/ 0 w 91573"/>
              <a:gd name="connsiteY2" fmla="*/ 68807 h 79914"/>
              <a:gd name="connsiteX3" fmla="*/ 91574 w 91573"/>
              <a:gd name="connsiteY3" fmla="*/ 68807 h 79914"/>
              <a:gd name="connsiteX4" fmla="*/ 91574 w 91573"/>
              <a:gd name="connsiteY4" fmla="*/ 79915 h 79914"/>
              <a:gd name="connsiteX5" fmla="*/ 80190 w 91573"/>
              <a:gd name="connsiteY5" fmla="*/ 11889 h 79914"/>
              <a:gd name="connsiteX6" fmla="*/ 79547 w 91573"/>
              <a:gd name="connsiteY6" fmla="*/ 36859 h 79914"/>
              <a:gd name="connsiteX7" fmla="*/ 76426 w 91573"/>
              <a:gd name="connsiteY7" fmla="*/ 62197 h 79914"/>
              <a:gd name="connsiteX8" fmla="*/ 63528 w 91573"/>
              <a:gd name="connsiteY8" fmla="*/ 60957 h 79914"/>
              <a:gd name="connsiteX9" fmla="*/ 66511 w 91573"/>
              <a:gd name="connsiteY9" fmla="*/ 36676 h 79914"/>
              <a:gd name="connsiteX10" fmla="*/ 67154 w 91573"/>
              <a:gd name="connsiteY10" fmla="*/ 11889 h 79914"/>
              <a:gd name="connsiteX11" fmla="*/ 67154 w 91573"/>
              <a:gd name="connsiteY11" fmla="*/ 10741 h 79914"/>
              <a:gd name="connsiteX12" fmla="*/ 9593 w 91573"/>
              <a:gd name="connsiteY12" fmla="*/ 10741 h 79914"/>
              <a:gd name="connsiteX13" fmla="*/ 9593 w 91573"/>
              <a:gd name="connsiteY13" fmla="*/ 0 h 79914"/>
              <a:gd name="connsiteX14" fmla="*/ 80144 w 91573"/>
              <a:gd name="connsiteY14" fmla="*/ 0 h 79914"/>
              <a:gd name="connsiteX15" fmla="*/ 80144 w 91573"/>
              <a:gd name="connsiteY15" fmla="*/ 11889 h 79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573" h="79914">
                <a:moveTo>
                  <a:pt x="91574" y="79915"/>
                </a:moveTo>
                <a:lnTo>
                  <a:pt x="0" y="79915"/>
                </a:lnTo>
                <a:lnTo>
                  <a:pt x="0" y="68807"/>
                </a:lnTo>
                <a:lnTo>
                  <a:pt x="91574" y="68807"/>
                </a:lnTo>
                <a:lnTo>
                  <a:pt x="91574" y="79915"/>
                </a:lnTo>
                <a:close/>
                <a:moveTo>
                  <a:pt x="80190" y="11889"/>
                </a:moveTo>
                <a:cubicBezTo>
                  <a:pt x="80190" y="21298"/>
                  <a:pt x="79960" y="29653"/>
                  <a:pt x="79547" y="36859"/>
                </a:cubicBezTo>
                <a:cubicBezTo>
                  <a:pt x="79134" y="44066"/>
                  <a:pt x="78079" y="52512"/>
                  <a:pt x="76426" y="62197"/>
                </a:cubicBezTo>
                <a:lnTo>
                  <a:pt x="63528" y="60957"/>
                </a:lnTo>
                <a:cubicBezTo>
                  <a:pt x="65088" y="51961"/>
                  <a:pt x="66099" y="43882"/>
                  <a:pt x="66511" y="36676"/>
                </a:cubicBezTo>
                <a:cubicBezTo>
                  <a:pt x="66924" y="29515"/>
                  <a:pt x="67154" y="21252"/>
                  <a:pt x="67154" y="11889"/>
                </a:cubicBezTo>
                <a:lnTo>
                  <a:pt x="67154" y="10741"/>
                </a:lnTo>
                <a:lnTo>
                  <a:pt x="9593" y="10741"/>
                </a:lnTo>
                <a:lnTo>
                  <a:pt x="9593" y="0"/>
                </a:lnTo>
                <a:lnTo>
                  <a:pt x="80144" y="0"/>
                </a:lnTo>
                <a:lnTo>
                  <a:pt x="80144" y="11889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6" name="자유형: 도형 1455">
            <a:extLst>
              <a:ext uri="{FF2B5EF4-FFF2-40B4-BE49-F238E27FC236}">
                <a16:creationId xmlns:a16="http://schemas.microsoft.com/office/drawing/2014/main" id="{6E535E68-ED6D-A7FA-C5B4-3801579A749A}"/>
              </a:ext>
            </a:extLst>
          </p:cNvPr>
          <p:cNvSpPr/>
          <p:nvPr/>
        </p:nvSpPr>
        <p:spPr>
          <a:xfrm>
            <a:off x="8560507" y="4246125"/>
            <a:ext cx="81888" cy="102957"/>
          </a:xfrm>
          <a:custGeom>
            <a:avLst/>
            <a:gdLst>
              <a:gd name="connsiteX0" fmla="*/ 38236 w 81888"/>
              <a:gd name="connsiteY0" fmla="*/ 36905 h 102957"/>
              <a:gd name="connsiteX1" fmla="*/ 12486 w 81888"/>
              <a:gd name="connsiteY1" fmla="*/ 36905 h 102957"/>
              <a:gd name="connsiteX2" fmla="*/ 12486 w 81888"/>
              <a:gd name="connsiteY2" fmla="*/ 47416 h 102957"/>
              <a:gd name="connsiteX3" fmla="*/ 28826 w 81888"/>
              <a:gd name="connsiteY3" fmla="*/ 46728 h 102957"/>
              <a:gd name="connsiteX4" fmla="*/ 42781 w 81888"/>
              <a:gd name="connsiteY4" fmla="*/ 44662 h 102957"/>
              <a:gd name="connsiteX5" fmla="*/ 43928 w 81888"/>
              <a:gd name="connsiteY5" fmla="*/ 55541 h 102957"/>
              <a:gd name="connsiteX6" fmla="*/ 27312 w 81888"/>
              <a:gd name="connsiteY6" fmla="*/ 57561 h 102957"/>
              <a:gd name="connsiteX7" fmla="*/ 7161 w 81888"/>
              <a:gd name="connsiteY7" fmla="*/ 58066 h 102957"/>
              <a:gd name="connsiteX8" fmla="*/ 138 w 81888"/>
              <a:gd name="connsiteY8" fmla="*/ 58066 h 102957"/>
              <a:gd name="connsiteX9" fmla="*/ 138 w 81888"/>
              <a:gd name="connsiteY9" fmla="*/ 26807 h 102957"/>
              <a:gd name="connsiteX10" fmla="*/ 25889 w 81888"/>
              <a:gd name="connsiteY10" fmla="*/ 26807 h 102957"/>
              <a:gd name="connsiteX11" fmla="*/ 25889 w 81888"/>
              <a:gd name="connsiteY11" fmla="*/ 17167 h 102957"/>
              <a:gd name="connsiteX12" fmla="*/ 0 w 81888"/>
              <a:gd name="connsiteY12" fmla="*/ 17167 h 102957"/>
              <a:gd name="connsiteX13" fmla="*/ 0 w 81888"/>
              <a:gd name="connsiteY13" fmla="*/ 6518 h 102957"/>
              <a:gd name="connsiteX14" fmla="*/ 38282 w 81888"/>
              <a:gd name="connsiteY14" fmla="*/ 6518 h 102957"/>
              <a:gd name="connsiteX15" fmla="*/ 38282 w 81888"/>
              <a:gd name="connsiteY15" fmla="*/ 36905 h 102957"/>
              <a:gd name="connsiteX16" fmla="*/ 81889 w 81888"/>
              <a:gd name="connsiteY16" fmla="*/ 102957 h 102957"/>
              <a:gd name="connsiteX17" fmla="*/ 13862 w 81888"/>
              <a:gd name="connsiteY17" fmla="*/ 102957 h 102957"/>
              <a:gd name="connsiteX18" fmla="*/ 13862 w 81888"/>
              <a:gd name="connsiteY18" fmla="*/ 65915 h 102957"/>
              <a:gd name="connsiteX19" fmla="*/ 81889 w 81888"/>
              <a:gd name="connsiteY19" fmla="*/ 65915 h 102957"/>
              <a:gd name="connsiteX20" fmla="*/ 81889 w 81888"/>
              <a:gd name="connsiteY20" fmla="*/ 102957 h 102957"/>
              <a:gd name="connsiteX21" fmla="*/ 26715 w 81888"/>
              <a:gd name="connsiteY21" fmla="*/ 92079 h 102957"/>
              <a:gd name="connsiteX22" fmla="*/ 69358 w 81888"/>
              <a:gd name="connsiteY22" fmla="*/ 92079 h 102957"/>
              <a:gd name="connsiteX23" fmla="*/ 69358 w 81888"/>
              <a:gd name="connsiteY23" fmla="*/ 76794 h 102957"/>
              <a:gd name="connsiteX24" fmla="*/ 26715 w 81888"/>
              <a:gd name="connsiteY24" fmla="*/ 76794 h 102957"/>
              <a:gd name="connsiteX25" fmla="*/ 26715 w 81888"/>
              <a:gd name="connsiteY25" fmla="*/ 92079 h 102957"/>
              <a:gd name="connsiteX26" fmla="*/ 81889 w 81888"/>
              <a:gd name="connsiteY26" fmla="*/ 61784 h 102957"/>
              <a:gd name="connsiteX27" fmla="*/ 69771 w 81888"/>
              <a:gd name="connsiteY27" fmla="*/ 61784 h 102957"/>
              <a:gd name="connsiteX28" fmla="*/ 69771 w 81888"/>
              <a:gd name="connsiteY28" fmla="*/ 36033 h 102957"/>
              <a:gd name="connsiteX29" fmla="*/ 59764 w 81888"/>
              <a:gd name="connsiteY29" fmla="*/ 36033 h 102957"/>
              <a:gd name="connsiteX30" fmla="*/ 59764 w 81888"/>
              <a:gd name="connsiteY30" fmla="*/ 60820 h 102957"/>
              <a:gd name="connsiteX31" fmla="*/ 47646 w 81888"/>
              <a:gd name="connsiteY31" fmla="*/ 60820 h 102957"/>
              <a:gd name="connsiteX32" fmla="*/ 47646 w 81888"/>
              <a:gd name="connsiteY32" fmla="*/ 2157 h 102957"/>
              <a:gd name="connsiteX33" fmla="*/ 59764 w 81888"/>
              <a:gd name="connsiteY33" fmla="*/ 2157 h 102957"/>
              <a:gd name="connsiteX34" fmla="*/ 59764 w 81888"/>
              <a:gd name="connsiteY34" fmla="*/ 25154 h 102957"/>
              <a:gd name="connsiteX35" fmla="*/ 69771 w 81888"/>
              <a:gd name="connsiteY35" fmla="*/ 25154 h 102957"/>
              <a:gd name="connsiteX36" fmla="*/ 69771 w 81888"/>
              <a:gd name="connsiteY36" fmla="*/ 0 h 102957"/>
              <a:gd name="connsiteX37" fmla="*/ 81889 w 81888"/>
              <a:gd name="connsiteY37" fmla="*/ 0 h 102957"/>
              <a:gd name="connsiteX38" fmla="*/ 81889 w 81888"/>
              <a:gd name="connsiteY38" fmla="*/ 61784 h 102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81888" h="102957">
                <a:moveTo>
                  <a:pt x="38236" y="36905"/>
                </a:moveTo>
                <a:lnTo>
                  <a:pt x="12486" y="36905"/>
                </a:lnTo>
                <a:lnTo>
                  <a:pt x="12486" y="47416"/>
                </a:lnTo>
                <a:cubicBezTo>
                  <a:pt x="18728" y="47325"/>
                  <a:pt x="24190" y="47095"/>
                  <a:pt x="28826" y="46728"/>
                </a:cubicBezTo>
                <a:cubicBezTo>
                  <a:pt x="33462" y="46361"/>
                  <a:pt x="38099" y="45672"/>
                  <a:pt x="42781" y="44662"/>
                </a:cubicBezTo>
                <a:lnTo>
                  <a:pt x="43928" y="55541"/>
                </a:lnTo>
                <a:cubicBezTo>
                  <a:pt x="38236" y="56551"/>
                  <a:pt x="32728" y="57193"/>
                  <a:pt x="27312" y="57561"/>
                </a:cubicBezTo>
                <a:cubicBezTo>
                  <a:pt x="21895" y="57882"/>
                  <a:pt x="15194" y="58066"/>
                  <a:pt x="7161" y="58066"/>
                </a:cubicBezTo>
                <a:lnTo>
                  <a:pt x="138" y="58066"/>
                </a:lnTo>
                <a:lnTo>
                  <a:pt x="138" y="26807"/>
                </a:lnTo>
                <a:lnTo>
                  <a:pt x="25889" y="26807"/>
                </a:lnTo>
                <a:lnTo>
                  <a:pt x="25889" y="17167"/>
                </a:lnTo>
                <a:lnTo>
                  <a:pt x="0" y="17167"/>
                </a:lnTo>
                <a:lnTo>
                  <a:pt x="0" y="6518"/>
                </a:lnTo>
                <a:lnTo>
                  <a:pt x="38282" y="6518"/>
                </a:lnTo>
                <a:lnTo>
                  <a:pt x="38282" y="36905"/>
                </a:lnTo>
                <a:close/>
                <a:moveTo>
                  <a:pt x="81889" y="102957"/>
                </a:moveTo>
                <a:lnTo>
                  <a:pt x="13862" y="102957"/>
                </a:lnTo>
                <a:lnTo>
                  <a:pt x="13862" y="65915"/>
                </a:lnTo>
                <a:lnTo>
                  <a:pt x="81889" y="65915"/>
                </a:lnTo>
                <a:lnTo>
                  <a:pt x="81889" y="102957"/>
                </a:lnTo>
                <a:close/>
                <a:moveTo>
                  <a:pt x="26715" y="92079"/>
                </a:moveTo>
                <a:lnTo>
                  <a:pt x="69358" y="92079"/>
                </a:lnTo>
                <a:lnTo>
                  <a:pt x="69358" y="76794"/>
                </a:lnTo>
                <a:lnTo>
                  <a:pt x="26715" y="76794"/>
                </a:lnTo>
                <a:lnTo>
                  <a:pt x="26715" y="92079"/>
                </a:lnTo>
                <a:close/>
                <a:moveTo>
                  <a:pt x="81889" y="61784"/>
                </a:moveTo>
                <a:lnTo>
                  <a:pt x="69771" y="61784"/>
                </a:lnTo>
                <a:lnTo>
                  <a:pt x="69771" y="36033"/>
                </a:lnTo>
                <a:lnTo>
                  <a:pt x="59764" y="36033"/>
                </a:lnTo>
                <a:lnTo>
                  <a:pt x="59764" y="60820"/>
                </a:lnTo>
                <a:lnTo>
                  <a:pt x="47646" y="60820"/>
                </a:lnTo>
                <a:lnTo>
                  <a:pt x="47646" y="2157"/>
                </a:lnTo>
                <a:lnTo>
                  <a:pt x="59764" y="2157"/>
                </a:lnTo>
                <a:lnTo>
                  <a:pt x="59764" y="25154"/>
                </a:lnTo>
                <a:lnTo>
                  <a:pt x="69771" y="25154"/>
                </a:lnTo>
                <a:lnTo>
                  <a:pt x="69771" y="0"/>
                </a:lnTo>
                <a:lnTo>
                  <a:pt x="81889" y="0"/>
                </a:lnTo>
                <a:lnTo>
                  <a:pt x="81889" y="6178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58" name="그래픽 961">
            <a:extLst>
              <a:ext uri="{FF2B5EF4-FFF2-40B4-BE49-F238E27FC236}">
                <a16:creationId xmlns:a16="http://schemas.microsoft.com/office/drawing/2014/main" id="{10677194-5116-3D94-A690-5D928D8B55F7}"/>
              </a:ext>
            </a:extLst>
          </p:cNvPr>
          <p:cNvGrpSpPr/>
          <p:nvPr/>
        </p:nvGrpSpPr>
        <p:grpSpPr>
          <a:xfrm>
            <a:off x="8176815" y="4505745"/>
            <a:ext cx="221016" cy="218813"/>
            <a:chOff x="8132107" y="4217235"/>
            <a:chExt cx="221016" cy="218813"/>
          </a:xfrm>
          <a:solidFill>
            <a:srgbClr val="003378"/>
          </a:solidFill>
        </p:grpSpPr>
        <p:sp>
          <p:nvSpPr>
            <p:cNvPr id="1459" name="자유형: 도형 1458">
              <a:extLst>
                <a:ext uri="{FF2B5EF4-FFF2-40B4-BE49-F238E27FC236}">
                  <a16:creationId xmlns:a16="http://schemas.microsoft.com/office/drawing/2014/main" id="{07EFBFE3-C49D-D8A5-91F0-649D2FB60BA8}"/>
                </a:ext>
              </a:extLst>
            </p:cNvPr>
            <p:cNvSpPr/>
            <p:nvPr/>
          </p:nvSpPr>
          <p:spPr>
            <a:xfrm>
              <a:off x="8132107" y="4218520"/>
              <a:ext cx="77711" cy="177318"/>
            </a:xfrm>
            <a:custGeom>
              <a:avLst/>
              <a:gdLst>
                <a:gd name="connsiteX0" fmla="*/ 76885 w 77711"/>
                <a:gd name="connsiteY0" fmla="*/ 177318 h 177318"/>
                <a:gd name="connsiteX1" fmla="*/ 0 w 77711"/>
                <a:gd name="connsiteY1" fmla="*/ 88820 h 177318"/>
                <a:gd name="connsiteX2" fmla="*/ 77207 w 77711"/>
                <a:gd name="connsiteY2" fmla="*/ 46 h 177318"/>
                <a:gd name="connsiteX3" fmla="*/ 77712 w 77711"/>
                <a:gd name="connsiteY3" fmla="*/ 0 h 177318"/>
                <a:gd name="connsiteX4" fmla="*/ 24557 w 77711"/>
                <a:gd name="connsiteY4" fmla="*/ 88820 h 177318"/>
                <a:gd name="connsiteX5" fmla="*/ 76289 w 77711"/>
                <a:gd name="connsiteY5" fmla="*/ 176905 h 177318"/>
                <a:gd name="connsiteX6" fmla="*/ 76885 w 77711"/>
                <a:gd name="connsiteY6" fmla="*/ 177318 h 177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711" h="177318">
                  <a:moveTo>
                    <a:pt x="76885" y="177318"/>
                  </a:moveTo>
                  <a:cubicBezTo>
                    <a:pt x="33279" y="170846"/>
                    <a:pt x="0" y="134262"/>
                    <a:pt x="0" y="88820"/>
                  </a:cubicBezTo>
                  <a:cubicBezTo>
                    <a:pt x="0" y="43515"/>
                    <a:pt x="33692" y="6656"/>
                    <a:pt x="77207" y="46"/>
                  </a:cubicBezTo>
                  <a:lnTo>
                    <a:pt x="77712" y="0"/>
                  </a:lnTo>
                  <a:cubicBezTo>
                    <a:pt x="46223" y="17443"/>
                    <a:pt x="24557" y="50308"/>
                    <a:pt x="24557" y="88820"/>
                  </a:cubicBezTo>
                  <a:cubicBezTo>
                    <a:pt x="24557" y="127010"/>
                    <a:pt x="45259" y="159325"/>
                    <a:pt x="76289" y="176905"/>
                  </a:cubicBezTo>
                  <a:lnTo>
                    <a:pt x="76885" y="177318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60" name="자유형: 도형 1459">
              <a:extLst>
                <a:ext uri="{FF2B5EF4-FFF2-40B4-BE49-F238E27FC236}">
                  <a16:creationId xmlns:a16="http://schemas.microsoft.com/office/drawing/2014/main" id="{B64F5E50-B636-F193-42D8-F42D046F2AA9}"/>
                </a:ext>
              </a:extLst>
            </p:cNvPr>
            <p:cNvSpPr/>
            <p:nvPr/>
          </p:nvSpPr>
          <p:spPr>
            <a:xfrm>
              <a:off x="8261642" y="4217235"/>
              <a:ext cx="91482" cy="218813"/>
            </a:xfrm>
            <a:custGeom>
              <a:avLst/>
              <a:gdLst>
                <a:gd name="connsiteX0" fmla="*/ 91482 w 91482"/>
                <a:gd name="connsiteY0" fmla="*/ 90105 h 218813"/>
                <a:gd name="connsiteX1" fmla="*/ 12072 w 91482"/>
                <a:gd name="connsiteY1" fmla="*/ 0 h 218813"/>
                <a:gd name="connsiteX2" fmla="*/ 32453 w 91482"/>
                <a:gd name="connsiteY2" fmla="*/ 90105 h 218813"/>
                <a:gd name="connsiteX3" fmla="*/ 0 w 91482"/>
                <a:gd name="connsiteY3" fmla="*/ 90105 h 218813"/>
                <a:gd name="connsiteX4" fmla="*/ 0 w 91482"/>
                <a:gd name="connsiteY4" fmla="*/ 218813 h 218813"/>
                <a:gd name="connsiteX5" fmla="*/ 9640 w 91482"/>
                <a:gd name="connsiteY5" fmla="*/ 180531 h 218813"/>
                <a:gd name="connsiteX6" fmla="*/ 91482 w 91482"/>
                <a:gd name="connsiteY6" fmla="*/ 90105 h 21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82" h="218813">
                  <a:moveTo>
                    <a:pt x="91482" y="90105"/>
                  </a:moveTo>
                  <a:cubicBezTo>
                    <a:pt x="91482" y="43790"/>
                    <a:pt x="56872" y="5600"/>
                    <a:pt x="12072" y="0"/>
                  </a:cubicBezTo>
                  <a:lnTo>
                    <a:pt x="32453" y="90105"/>
                  </a:lnTo>
                  <a:lnTo>
                    <a:pt x="0" y="90105"/>
                  </a:lnTo>
                  <a:lnTo>
                    <a:pt x="0" y="218813"/>
                  </a:lnTo>
                  <a:lnTo>
                    <a:pt x="9640" y="180531"/>
                  </a:lnTo>
                  <a:cubicBezTo>
                    <a:pt x="55587" y="175987"/>
                    <a:pt x="91482" y="137246"/>
                    <a:pt x="91482" y="90105"/>
                  </a:cubicBez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461" name="자유형: 도형 1460">
            <a:extLst>
              <a:ext uri="{FF2B5EF4-FFF2-40B4-BE49-F238E27FC236}">
                <a16:creationId xmlns:a16="http://schemas.microsoft.com/office/drawing/2014/main" id="{FEAA6ACC-9882-D030-EE08-4BEB0C392FA7}"/>
              </a:ext>
            </a:extLst>
          </p:cNvPr>
          <p:cNvSpPr/>
          <p:nvPr/>
        </p:nvSpPr>
        <p:spPr>
          <a:xfrm>
            <a:off x="8061327" y="4395213"/>
            <a:ext cx="490046" cy="398380"/>
          </a:xfrm>
          <a:custGeom>
            <a:avLst/>
            <a:gdLst>
              <a:gd name="connsiteX0" fmla="*/ 245023 w 490046"/>
              <a:gd name="connsiteY0" fmla="*/ 398380 h 398380"/>
              <a:gd name="connsiteX1" fmla="*/ 0 w 490046"/>
              <a:gd name="connsiteY1" fmla="*/ 199167 h 398380"/>
              <a:gd name="connsiteX2" fmla="*/ 245023 w 490046"/>
              <a:gd name="connsiteY2" fmla="*/ 0 h 398380"/>
              <a:gd name="connsiteX3" fmla="*/ 490046 w 490046"/>
              <a:gd name="connsiteY3" fmla="*/ 199167 h 398380"/>
              <a:gd name="connsiteX4" fmla="*/ 245023 w 490046"/>
              <a:gd name="connsiteY4" fmla="*/ 398380 h 398380"/>
              <a:gd name="connsiteX5" fmla="*/ 245023 w 490046"/>
              <a:gd name="connsiteY5" fmla="*/ 5646 h 398380"/>
              <a:gd name="connsiteX6" fmla="*/ 5646 w 490046"/>
              <a:gd name="connsiteY6" fmla="*/ 199167 h 398380"/>
              <a:gd name="connsiteX7" fmla="*/ 245023 w 490046"/>
              <a:gd name="connsiteY7" fmla="*/ 392689 h 398380"/>
              <a:gd name="connsiteX8" fmla="*/ 484400 w 490046"/>
              <a:gd name="connsiteY8" fmla="*/ 199167 h 398380"/>
              <a:gd name="connsiteX9" fmla="*/ 245023 w 490046"/>
              <a:gd name="connsiteY9" fmla="*/ 5646 h 398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0046" h="398380">
                <a:moveTo>
                  <a:pt x="245023" y="398380"/>
                </a:moveTo>
                <a:cubicBezTo>
                  <a:pt x="109889" y="398380"/>
                  <a:pt x="0" y="309010"/>
                  <a:pt x="0" y="199167"/>
                </a:cubicBezTo>
                <a:cubicBezTo>
                  <a:pt x="0" y="89324"/>
                  <a:pt x="109935" y="0"/>
                  <a:pt x="245023" y="0"/>
                </a:cubicBezTo>
                <a:cubicBezTo>
                  <a:pt x="380158" y="0"/>
                  <a:pt x="490046" y="89370"/>
                  <a:pt x="490046" y="199167"/>
                </a:cubicBezTo>
                <a:cubicBezTo>
                  <a:pt x="490046" y="309010"/>
                  <a:pt x="380158" y="398380"/>
                  <a:pt x="245023" y="398380"/>
                </a:cubicBezTo>
                <a:close/>
                <a:moveTo>
                  <a:pt x="245023" y="5646"/>
                </a:moveTo>
                <a:cubicBezTo>
                  <a:pt x="113010" y="5646"/>
                  <a:pt x="5646" y="92446"/>
                  <a:pt x="5646" y="199167"/>
                </a:cubicBezTo>
                <a:cubicBezTo>
                  <a:pt x="5646" y="305889"/>
                  <a:pt x="113010" y="392689"/>
                  <a:pt x="245023" y="392689"/>
                </a:cubicBezTo>
                <a:cubicBezTo>
                  <a:pt x="377036" y="392689"/>
                  <a:pt x="484400" y="305889"/>
                  <a:pt x="484400" y="199167"/>
                </a:cubicBezTo>
                <a:cubicBezTo>
                  <a:pt x="484400" y="92492"/>
                  <a:pt x="377036" y="5646"/>
                  <a:pt x="245023" y="5646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62" name="자유형: 도형 1461">
            <a:extLst>
              <a:ext uri="{FF2B5EF4-FFF2-40B4-BE49-F238E27FC236}">
                <a16:creationId xmlns:a16="http://schemas.microsoft.com/office/drawing/2014/main" id="{C47F9F60-0852-BB07-5417-5A2BCADAB3CB}"/>
              </a:ext>
            </a:extLst>
          </p:cNvPr>
          <p:cNvSpPr/>
          <p:nvPr/>
        </p:nvSpPr>
        <p:spPr>
          <a:xfrm>
            <a:off x="8126966" y="4452636"/>
            <a:ext cx="358767" cy="283396"/>
          </a:xfrm>
          <a:custGeom>
            <a:avLst/>
            <a:gdLst>
              <a:gd name="connsiteX0" fmla="*/ 179383 w 358767"/>
              <a:gd name="connsiteY0" fmla="*/ 283397 h 283396"/>
              <a:gd name="connsiteX1" fmla="*/ 0 w 358767"/>
              <a:gd name="connsiteY1" fmla="*/ 141698 h 283396"/>
              <a:gd name="connsiteX2" fmla="*/ 179383 w 358767"/>
              <a:gd name="connsiteY2" fmla="*/ 0 h 283396"/>
              <a:gd name="connsiteX3" fmla="*/ 358768 w 358767"/>
              <a:gd name="connsiteY3" fmla="*/ 141698 h 283396"/>
              <a:gd name="connsiteX4" fmla="*/ 179383 w 358767"/>
              <a:gd name="connsiteY4" fmla="*/ 283397 h 283396"/>
              <a:gd name="connsiteX5" fmla="*/ 179383 w 358767"/>
              <a:gd name="connsiteY5" fmla="*/ 2249 h 283396"/>
              <a:gd name="connsiteX6" fmla="*/ 2249 w 358767"/>
              <a:gd name="connsiteY6" fmla="*/ 141698 h 283396"/>
              <a:gd name="connsiteX7" fmla="*/ 179383 w 358767"/>
              <a:gd name="connsiteY7" fmla="*/ 281148 h 283396"/>
              <a:gd name="connsiteX8" fmla="*/ 356518 w 358767"/>
              <a:gd name="connsiteY8" fmla="*/ 141698 h 283396"/>
              <a:gd name="connsiteX9" fmla="*/ 179383 w 358767"/>
              <a:gd name="connsiteY9" fmla="*/ 2249 h 28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8767" h="283396">
                <a:moveTo>
                  <a:pt x="179383" y="283397"/>
                </a:moveTo>
                <a:cubicBezTo>
                  <a:pt x="80466" y="283397"/>
                  <a:pt x="0" y="219823"/>
                  <a:pt x="0" y="141698"/>
                </a:cubicBezTo>
                <a:cubicBezTo>
                  <a:pt x="0" y="63574"/>
                  <a:pt x="80466" y="0"/>
                  <a:pt x="179383" y="0"/>
                </a:cubicBezTo>
                <a:cubicBezTo>
                  <a:pt x="278302" y="0"/>
                  <a:pt x="358768" y="63574"/>
                  <a:pt x="358768" y="141698"/>
                </a:cubicBezTo>
                <a:cubicBezTo>
                  <a:pt x="358813" y="219823"/>
                  <a:pt x="278302" y="283397"/>
                  <a:pt x="179383" y="283397"/>
                </a:cubicBezTo>
                <a:close/>
                <a:moveTo>
                  <a:pt x="179383" y="2249"/>
                </a:moveTo>
                <a:cubicBezTo>
                  <a:pt x="81705" y="2249"/>
                  <a:pt x="2249" y="64813"/>
                  <a:pt x="2249" y="141698"/>
                </a:cubicBezTo>
                <a:cubicBezTo>
                  <a:pt x="2249" y="218584"/>
                  <a:pt x="81705" y="281148"/>
                  <a:pt x="179383" y="281148"/>
                </a:cubicBezTo>
                <a:cubicBezTo>
                  <a:pt x="277062" y="281148"/>
                  <a:pt x="356518" y="218584"/>
                  <a:pt x="356518" y="141698"/>
                </a:cubicBezTo>
                <a:cubicBezTo>
                  <a:pt x="356518" y="64813"/>
                  <a:pt x="277062" y="2249"/>
                  <a:pt x="179383" y="2249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63" name="그래픽 961">
            <a:extLst>
              <a:ext uri="{FF2B5EF4-FFF2-40B4-BE49-F238E27FC236}">
                <a16:creationId xmlns:a16="http://schemas.microsoft.com/office/drawing/2014/main" id="{2A2050B1-4435-39B7-1630-A9E692B8C6A7}"/>
              </a:ext>
            </a:extLst>
          </p:cNvPr>
          <p:cNvGrpSpPr/>
          <p:nvPr/>
        </p:nvGrpSpPr>
        <p:grpSpPr>
          <a:xfrm>
            <a:off x="8083727" y="4412790"/>
            <a:ext cx="444286" cy="279039"/>
            <a:chOff x="8039019" y="4124280"/>
            <a:chExt cx="444286" cy="279039"/>
          </a:xfrm>
          <a:solidFill>
            <a:srgbClr val="0093D9"/>
          </a:solidFill>
        </p:grpSpPr>
        <p:grpSp>
          <p:nvGrpSpPr>
            <p:cNvPr id="1464" name="그래픽 961">
              <a:extLst>
                <a:ext uri="{FF2B5EF4-FFF2-40B4-BE49-F238E27FC236}">
                  <a16:creationId xmlns:a16="http://schemas.microsoft.com/office/drawing/2014/main" id="{79987963-D26C-05E1-9D55-ACF589E348BB}"/>
                </a:ext>
              </a:extLst>
            </p:cNvPr>
            <p:cNvGrpSpPr/>
            <p:nvPr/>
          </p:nvGrpSpPr>
          <p:grpSpPr>
            <a:xfrm>
              <a:off x="8171400" y="4176841"/>
              <a:ext cx="221475" cy="220465"/>
              <a:chOff x="8171400" y="4176841"/>
              <a:chExt cx="221475" cy="220465"/>
            </a:xfrm>
            <a:solidFill>
              <a:srgbClr val="0093D9"/>
            </a:solidFill>
          </p:grpSpPr>
          <p:sp>
            <p:nvSpPr>
              <p:cNvPr id="1465" name="자유형: 도형 1464">
                <a:extLst>
                  <a:ext uri="{FF2B5EF4-FFF2-40B4-BE49-F238E27FC236}">
                    <a16:creationId xmlns:a16="http://schemas.microsoft.com/office/drawing/2014/main" id="{6D035CBC-11AC-C167-F14A-88DBA81FF43F}"/>
                  </a:ext>
                </a:extLst>
              </p:cNvPr>
              <p:cNvSpPr/>
              <p:nvPr/>
            </p:nvSpPr>
            <p:spPr>
              <a:xfrm>
                <a:off x="8315163" y="4218520"/>
                <a:ext cx="77711" cy="177318"/>
              </a:xfrm>
              <a:custGeom>
                <a:avLst/>
                <a:gdLst>
                  <a:gd name="connsiteX0" fmla="*/ 826 w 77711"/>
                  <a:gd name="connsiteY0" fmla="*/ 177318 h 177318"/>
                  <a:gd name="connsiteX1" fmla="*/ 77712 w 77711"/>
                  <a:gd name="connsiteY1" fmla="*/ 88820 h 177318"/>
                  <a:gd name="connsiteX2" fmla="*/ 505 w 77711"/>
                  <a:gd name="connsiteY2" fmla="*/ 46 h 177318"/>
                  <a:gd name="connsiteX3" fmla="*/ 0 w 77711"/>
                  <a:gd name="connsiteY3" fmla="*/ 0 h 177318"/>
                  <a:gd name="connsiteX4" fmla="*/ 53154 w 77711"/>
                  <a:gd name="connsiteY4" fmla="*/ 88820 h 177318"/>
                  <a:gd name="connsiteX5" fmla="*/ 1423 w 77711"/>
                  <a:gd name="connsiteY5" fmla="*/ 176905 h 177318"/>
                  <a:gd name="connsiteX6" fmla="*/ 826 w 77711"/>
                  <a:gd name="connsiteY6" fmla="*/ 177318 h 1773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11" h="177318">
                    <a:moveTo>
                      <a:pt x="826" y="177318"/>
                    </a:moveTo>
                    <a:cubicBezTo>
                      <a:pt x="44433" y="170846"/>
                      <a:pt x="77712" y="134262"/>
                      <a:pt x="77712" y="88820"/>
                    </a:cubicBezTo>
                    <a:cubicBezTo>
                      <a:pt x="77712" y="43515"/>
                      <a:pt x="44020" y="6656"/>
                      <a:pt x="505" y="46"/>
                    </a:cubicBezTo>
                    <a:lnTo>
                      <a:pt x="0" y="0"/>
                    </a:lnTo>
                    <a:cubicBezTo>
                      <a:pt x="31488" y="17443"/>
                      <a:pt x="53154" y="50308"/>
                      <a:pt x="53154" y="88820"/>
                    </a:cubicBezTo>
                    <a:cubicBezTo>
                      <a:pt x="53154" y="127010"/>
                      <a:pt x="32453" y="159325"/>
                      <a:pt x="1423" y="176905"/>
                    </a:cubicBezTo>
                    <a:lnTo>
                      <a:pt x="826" y="17731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6" name="자유형: 도형 1465">
                <a:extLst>
                  <a:ext uri="{FF2B5EF4-FFF2-40B4-BE49-F238E27FC236}">
                    <a16:creationId xmlns:a16="http://schemas.microsoft.com/office/drawing/2014/main" id="{27163BC0-8663-9B6A-939E-7415F8578A02}"/>
                  </a:ext>
                </a:extLst>
              </p:cNvPr>
              <p:cNvSpPr/>
              <p:nvPr/>
            </p:nvSpPr>
            <p:spPr>
              <a:xfrm>
                <a:off x="8171400" y="4176841"/>
                <a:ext cx="90242" cy="220465"/>
              </a:xfrm>
              <a:custGeom>
                <a:avLst/>
                <a:gdLst>
                  <a:gd name="connsiteX0" fmla="*/ 80190 w 90242"/>
                  <a:gd name="connsiteY0" fmla="*/ 40256 h 220465"/>
                  <a:gd name="connsiteX1" fmla="*/ 0 w 90242"/>
                  <a:gd name="connsiteY1" fmla="*/ 130498 h 220465"/>
                  <a:gd name="connsiteX2" fmla="*/ 78124 w 90242"/>
                  <a:gd name="connsiteY2" fmla="*/ 220466 h 220465"/>
                  <a:gd name="connsiteX3" fmla="*/ 57744 w 90242"/>
                  <a:gd name="connsiteY3" fmla="*/ 130498 h 220465"/>
                  <a:gd name="connsiteX4" fmla="*/ 90242 w 90242"/>
                  <a:gd name="connsiteY4" fmla="*/ 130498 h 220465"/>
                  <a:gd name="connsiteX5" fmla="*/ 90242 w 90242"/>
                  <a:gd name="connsiteY5" fmla="*/ 39659 h 220465"/>
                  <a:gd name="connsiteX6" fmla="*/ 90242 w 90242"/>
                  <a:gd name="connsiteY6" fmla="*/ 0 h 220465"/>
                  <a:gd name="connsiteX7" fmla="*/ 80190 w 90242"/>
                  <a:gd name="connsiteY7" fmla="*/ 40256 h 220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0242" h="220465">
                    <a:moveTo>
                      <a:pt x="80190" y="40256"/>
                    </a:moveTo>
                    <a:cubicBezTo>
                      <a:pt x="35069" y="45535"/>
                      <a:pt x="0" y="83908"/>
                      <a:pt x="0" y="130498"/>
                    </a:cubicBezTo>
                    <a:cubicBezTo>
                      <a:pt x="0" y="176354"/>
                      <a:pt x="33967" y="214269"/>
                      <a:pt x="78124" y="220466"/>
                    </a:cubicBezTo>
                    <a:lnTo>
                      <a:pt x="57744" y="130498"/>
                    </a:lnTo>
                    <a:lnTo>
                      <a:pt x="90242" y="130498"/>
                    </a:lnTo>
                    <a:lnTo>
                      <a:pt x="90242" y="39659"/>
                    </a:lnTo>
                    <a:lnTo>
                      <a:pt x="90242" y="0"/>
                    </a:lnTo>
                    <a:lnTo>
                      <a:pt x="80190" y="4025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467" name="그래픽 961">
              <a:extLst>
                <a:ext uri="{FF2B5EF4-FFF2-40B4-BE49-F238E27FC236}">
                  <a16:creationId xmlns:a16="http://schemas.microsoft.com/office/drawing/2014/main" id="{3782DA79-D6B4-4428-A999-3908D1B08AF9}"/>
                </a:ext>
              </a:extLst>
            </p:cNvPr>
            <p:cNvGrpSpPr/>
            <p:nvPr/>
          </p:nvGrpSpPr>
          <p:grpSpPr>
            <a:xfrm>
              <a:off x="8039019" y="4124280"/>
              <a:ext cx="444286" cy="279039"/>
              <a:chOff x="8039019" y="4124280"/>
              <a:chExt cx="444286" cy="279039"/>
            </a:xfrm>
            <a:solidFill>
              <a:srgbClr val="0093D9"/>
            </a:solidFill>
          </p:grpSpPr>
          <p:sp>
            <p:nvSpPr>
              <p:cNvPr id="1468" name="자유형: 도형 1467">
                <a:extLst>
                  <a:ext uri="{FF2B5EF4-FFF2-40B4-BE49-F238E27FC236}">
                    <a16:creationId xmlns:a16="http://schemas.microsoft.com/office/drawing/2014/main" id="{D2D170C1-4789-8DD6-2B7F-3C461130A419}"/>
                  </a:ext>
                </a:extLst>
              </p:cNvPr>
              <p:cNvSpPr/>
              <p:nvPr/>
            </p:nvSpPr>
            <p:spPr>
              <a:xfrm>
                <a:off x="8061991" y="4375654"/>
                <a:ext cx="32569" cy="25094"/>
              </a:xfrm>
              <a:custGeom>
                <a:avLst/>
                <a:gdLst>
                  <a:gd name="connsiteX0" fmla="*/ 32569 w 32569"/>
                  <a:gd name="connsiteY0" fmla="*/ 9764 h 25094"/>
                  <a:gd name="connsiteX1" fmla="*/ 8333 w 32569"/>
                  <a:gd name="connsiteY1" fmla="*/ 25095 h 25094"/>
                  <a:gd name="connsiteX2" fmla="*/ 3881 w 32569"/>
                  <a:gd name="connsiteY2" fmla="*/ 18026 h 25094"/>
                  <a:gd name="connsiteX3" fmla="*/ 25 w 32569"/>
                  <a:gd name="connsiteY3" fmla="*/ 9121 h 25094"/>
                  <a:gd name="connsiteX4" fmla="*/ 3605 w 32569"/>
                  <a:gd name="connsiteY4" fmla="*/ 1272 h 25094"/>
                  <a:gd name="connsiteX5" fmla="*/ 12097 w 32569"/>
                  <a:gd name="connsiteY5" fmla="*/ 951 h 25094"/>
                  <a:gd name="connsiteX6" fmla="*/ 19212 w 32569"/>
                  <a:gd name="connsiteY6" fmla="*/ 8937 h 25094"/>
                  <a:gd name="connsiteX7" fmla="*/ 19901 w 32569"/>
                  <a:gd name="connsiteY7" fmla="*/ 10039 h 25094"/>
                  <a:gd name="connsiteX8" fmla="*/ 29081 w 32569"/>
                  <a:gd name="connsiteY8" fmla="*/ 4256 h 25094"/>
                  <a:gd name="connsiteX9" fmla="*/ 32569 w 32569"/>
                  <a:gd name="connsiteY9" fmla="*/ 9764 h 25094"/>
                  <a:gd name="connsiteX10" fmla="*/ 14851 w 32569"/>
                  <a:gd name="connsiteY10" fmla="*/ 11737 h 25094"/>
                  <a:gd name="connsiteX11" fmla="*/ 11868 w 32569"/>
                  <a:gd name="connsiteY11" fmla="*/ 7606 h 25094"/>
                  <a:gd name="connsiteX12" fmla="*/ 7140 w 32569"/>
                  <a:gd name="connsiteY12" fmla="*/ 6780 h 25094"/>
                  <a:gd name="connsiteX13" fmla="*/ 6084 w 32569"/>
                  <a:gd name="connsiteY13" fmla="*/ 11508 h 25094"/>
                  <a:gd name="connsiteX14" fmla="*/ 8516 w 32569"/>
                  <a:gd name="connsiteY14" fmla="*/ 15777 h 25094"/>
                  <a:gd name="connsiteX15" fmla="*/ 9159 w 32569"/>
                  <a:gd name="connsiteY15" fmla="*/ 16787 h 25094"/>
                  <a:gd name="connsiteX16" fmla="*/ 15494 w 32569"/>
                  <a:gd name="connsiteY16" fmla="*/ 12793 h 25094"/>
                  <a:gd name="connsiteX17" fmla="*/ 14851 w 32569"/>
                  <a:gd name="connsiteY17" fmla="*/ 11737 h 25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2569" h="25094">
                    <a:moveTo>
                      <a:pt x="32569" y="9764"/>
                    </a:moveTo>
                    <a:lnTo>
                      <a:pt x="8333" y="25095"/>
                    </a:lnTo>
                    <a:lnTo>
                      <a:pt x="3881" y="18026"/>
                    </a:lnTo>
                    <a:cubicBezTo>
                      <a:pt x="2045" y="15134"/>
                      <a:pt x="254" y="12472"/>
                      <a:pt x="25" y="9121"/>
                    </a:cubicBezTo>
                    <a:cubicBezTo>
                      <a:pt x="-204" y="5770"/>
                      <a:pt x="1172" y="2832"/>
                      <a:pt x="3605" y="1272"/>
                    </a:cubicBezTo>
                    <a:cubicBezTo>
                      <a:pt x="5992" y="-243"/>
                      <a:pt x="9068" y="-472"/>
                      <a:pt x="12097" y="951"/>
                    </a:cubicBezTo>
                    <a:cubicBezTo>
                      <a:pt x="15264" y="2420"/>
                      <a:pt x="17330" y="6000"/>
                      <a:pt x="19212" y="8937"/>
                    </a:cubicBezTo>
                    <a:lnTo>
                      <a:pt x="19901" y="10039"/>
                    </a:lnTo>
                    <a:lnTo>
                      <a:pt x="29081" y="4256"/>
                    </a:lnTo>
                    <a:lnTo>
                      <a:pt x="32569" y="9764"/>
                    </a:lnTo>
                    <a:close/>
                    <a:moveTo>
                      <a:pt x="14851" y="11737"/>
                    </a:moveTo>
                    <a:cubicBezTo>
                      <a:pt x="13979" y="10360"/>
                      <a:pt x="13061" y="8754"/>
                      <a:pt x="11868" y="7606"/>
                    </a:cubicBezTo>
                    <a:cubicBezTo>
                      <a:pt x="10399" y="6275"/>
                      <a:pt x="8562" y="5862"/>
                      <a:pt x="7140" y="6780"/>
                    </a:cubicBezTo>
                    <a:cubicBezTo>
                      <a:pt x="5671" y="7698"/>
                      <a:pt x="5395" y="9580"/>
                      <a:pt x="6084" y="11508"/>
                    </a:cubicBezTo>
                    <a:cubicBezTo>
                      <a:pt x="6589" y="12885"/>
                      <a:pt x="7736" y="14584"/>
                      <a:pt x="8516" y="15777"/>
                    </a:cubicBezTo>
                    <a:lnTo>
                      <a:pt x="9159" y="16787"/>
                    </a:lnTo>
                    <a:lnTo>
                      <a:pt x="15494" y="12793"/>
                    </a:lnTo>
                    <a:lnTo>
                      <a:pt x="14851" y="11737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9" name="자유형: 도형 1468">
                <a:extLst>
                  <a:ext uri="{FF2B5EF4-FFF2-40B4-BE49-F238E27FC236}">
                    <a16:creationId xmlns:a16="http://schemas.microsoft.com/office/drawing/2014/main" id="{C29CACB4-096A-CE31-D8BD-EE8E6E30C303}"/>
                  </a:ext>
                </a:extLst>
              </p:cNvPr>
              <p:cNvSpPr/>
              <p:nvPr/>
            </p:nvSpPr>
            <p:spPr>
              <a:xfrm>
                <a:off x="8045813" y="4344023"/>
                <a:ext cx="32602" cy="29920"/>
              </a:xfrm>
              <a:custGeom>
                <a:avLst/>
                <a:gdLst>
                  <a:gd name="connsiteX0" fmla="*/ 6197 w 32602"/>
                  <a:gd name="connsiteY0" fmla="*/ 23723 h 29920"/>
                  <a:gd name="connsiteX1" fmla="*/ 22905 w 32602"/>
                  <a:gd name="connsiteY1" fmla="*/ 17343 h 29920"/>
                  <a:gd name="connsiteX2" fmla="*/ 26302 w 32602"/>
                  <a:gd name="connsiteY2" fmla="*/ 15323 h 29920"/>
                  <a:gd name="connsiteX3" fmla="*/ 26898 w 32602"/>
                  <a:gd name="connsiteY3" fmla="*/ 10045 h 29920"/>
                  <a:gd name="connsiteX4" fmla="*/ 23410 w 32602"/>
                  <a:gd name="connsiteY4" fmla="*/ 6602 h 29920"/>
                  <a:gd name="connsiteX5" fmla="*/ 19049 w 32602"/>
                  <a:gd name="connsiteY5" fmla="*/ 7245 h 29920"/>
                  <a:gd name="connsiteX6" fmla="*/ 2340 w 32602"/>
                  <a:gd name="connsiteY6" fmla="*/ 13625 h 29920"/>
                  <a:gd name="connsiteX7" fmla="*/ 0 w 32602"/>
                  <a:gd name="connsiteY7" fmla="*/ 7474 h 29920"/>
                  <a:gd name="connsiteX8" fmla="*/ 16708 w 32602"/>
                  <a:gd name="connsiteY8" fmla="*/ 1094 h 29920"/>
                  <a:gd name="connsiteX9" fmla="*/ 24924 w 32602"/>
                  <a:gd name="connsiteY9" fmla="*/ 773 h 29920"/>
                  <a:gd name="connsiteX10" fmla="*/ 31764 w 32602"/>
                  <a:gd name="connsiteY10" fmla="*/ 8255 h 29920"/>
                  <a:gd name="connsiteX11" fmla="*/ 31718 w 32602"/>
                  <a:gd name="connsiteY11" fmla="*/ 17986 h 29920"/>
                  <a:gd name="connsiteX12" fmla="*/ 25291 w 32602"/>
                  <a:gd name="connsiteY12" fmla="*/ 23540 h 29920"/>
                  <a:gd name="connsiteX13" fmla="*/ 8584 w 32602"/>
                  <a:gd name="connsiteY13" fmla="*/ 29920 h 29920"/>
                  <a:gd name="connsiteX14" fmla="*/ 6197 w 32602"/>
                  <a:gd name="connsiteY14" fmla="*/ 23723 h 299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2602" h="29920">
                    <a:moveTo>
                      <a:pt x="6197" y="23723"/>
                    </a:moveTo>
                    <a:lnTo>
                      <a:pt x="22905" y="17343"/>
                    </a:lnTo>
                    <a:cubicBezTo>
                      <a:pt x="24144" y="16838"/>
                      <a:pt x="25429" y="16471"/>
                      <a:pt x="26302" y="15323"/>
                    </a:cubicBezTo>
                    <a:cubicBezTo>
                      <a:pt x="27311" y="13900"/>
                      <a:pt x="27632" y="12019"/>
                      <a:pt x="26898" y="10045"/>
                    </a:cubicBezTo>
                    <a:cubicBezTo>
                      <a:pt x="26256" y="8438"/>
                      <a:pt x="24924" y="7015"/>
                      <a:pt x="23410" y="6602"/>
                    </a:cubicBezTo>
                    <a:cubicBezTo>
                      <a:pt x="21849" y="6143"/>
                      <a:pt x="20472" y="6694"/>
                      <a:pt x="19049" y="7245"/>
                    </a:cubicBezTo>
                    <a:lnTo>
                      <a:pt x="2340" y="13625"/>
                    </a:lnTo>
                    <a:lnTo>
                      <a:pt x="0" y="7474"/>
                    </a:lnTo>
                    <a:lnTo>
                      <a:pt x="16708" y="1094"/>
                    </a:lnTo>
                    <a:cubicBezTo>
                      <a:pt x="19324" y="84"/>
                      <a:pt x="21941" y="-604"/>
                      <a:pt x="24924" y="773"/>
                    </a:cubicBezTo>
                    <a:cubicBezTo>
                      <a:pt x="27816" y="2104"/>
                      <a:pt x="30478" y="4858"/>
                      <a:pt x="31764" y="8255"/>
                    </a:cubicBezTo>
                    <a:cubicBezTo>
                      <a:pt x="32957" y="11376"/>
                      <a:pt x="32819" y="15186"/>
                      <a:pt x="31718" y="17986"/>
                    </a:cubicBezTo>
                    <a:cubicBezTo>
                      <a:pt x="30432" y="21245"/>
                      <a:pt x="28092" y="22484"/>
                      <a:pt x="25291" y="23540"/>
                    </a:cubicBezTo>
                    <a:lnTo>
                      <a:pt x="8584" y="29920"/>
                    </a:lnTo>
                    <a:lnTo>
                      <a:pt x="6197" y="23723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0" name="자유형: 도형 1469">
                <a:extLst>
                  <a:ext uri="{FF2B5EF4-FFF2-40B4-BE49-F238E27FC236}">
                    <a16:creationId xmlns:a16="http://schemas.microsoft.com/office/drawing/2014/main" id="{827A7254-B47C-690B-EE3E-076B0608FC56}"/>
                  </a:ext>
                </a:extLst>
              </p:cNvPr>
              <p:cNvSpPr/>
              <p:nvPr/>
            </p:nvSpPr>
            <p:spPr>
              <a:xfrm>
                <a:off x="8039294" y="4310874"/>
                <a:ext cx="31993" cy="29377"/>
              </a:xfrm>
              <a:custGeom>
                <a:avLst/>
                <a:gdLst>
                  <a:gd name="connsiteX0" fmla="*/ 3580 w 31993"/>
                  <a:gd name="connsiteY0" fmla="*/ 29377 h 29377"/>
                  <a:gd name="connsiteX1" fmla="*/ 2662 w 31993"/>
                  <a:gd name="connsiteY1" fmla="*/ 22859 h 29377"/>
                  <a:gd name="connsiteX2" fmla="*/ 14964 w 31993"/>
                  <a:gd name="connsiteY2" fmla="*/ 21069 h 29377"/>
                  <a:gd name="connsiteX3" fmla="*/ 1102 w 31993"/>
                  <a:gd name="connsiteY3" fmla="*/ 11889 h 29377"/>
                  <a:gd name="connsiteX4" fmla="*/ 0 w 31993"/>
                  <a:gd name="connsiteY4" fmla="*/ 4085 h 29377"/>
                  <a:gd name="connsiteX5" fmla="*/ 15836 w 31993"/>
                  <a:gd name="connsiteY5" fmla="*/ 15377 h 29377"/>
                  <a:gd name="connsiteX6" fmla="*/ 28413 w 31993"/>
                  <a:gd name="connsiteY6" fmla="*/ 0 h 29377"/>
                  <a:gd name="connsiteX7" fmla="*/ 29514 w 31993"/>
                  <a:gd name="connsiteY7" fmla="*/ 7849 h 29377"/>
                  <a:gd name="connsiteX8" fmla="*/ 18636 w 31993"/>
                  <a:gd name="connsiteY8" fmla="*/ 20564 h 29377"/>
                  <a:gd name="connsiteX9" fmla="*/ 31076 w 31993"/>
                  <a:gd name="connsiteY9" fmla="*/ 18774 h 29377"/>
                  <a:gd name="connsiteX10" fmla="*/ 31993 w 31993"/>
                  <a:gd name="connsiteY10" fmla="*/ 25292 h 29377"/>
                  <a:gd name="connsiteX11" fmla="*/ 3580 w 31993"/>
                  <a:gd name="connsiteY11" fmla="*/ 29377 h 29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993" h="29377">
                    <a:moveTo>
                      <a:pt x="3580" y="29377"/>
                    </a:moveTo>
                    <a:lnTo>
                      <a:pt x="2662" y="22859"/>
                    </a:lnTo>
                    <a:lnTo>
                      <a:pt x="14964" y="21069"/>
                    </a:lnTo>
                    <a:lnTo>
                      <a:pt x="1102" y="11889"/>
                    </a:lnTo>
                    <a:lnTo>
                      <a:pt x="0" y="4085"/>
                    </a:lnTo>
                    <a:lnTo>
                      <a:pt x="15836" y="15377"/>
                    </a:lnTo>
                    <a:lnTo>
                      <a:pt x="28413" y="0"/>
                    </a:lnTo>
                    <a:lnTo>
                      <a:pt x="29514" y="7849"/>
                    </a:lnTo>
                    <a:lnTo>
                      <a:pt x="18636" y="20564"/>
                    </a:lnTo>
                    <a:lnTo>
                      <a:pt x="31076" y="18774"/>
                    </a:lnTo>
                    <a:lnTo>
                      <a:pt x="31993" y="25292"/>
                    </a:lnTo>
                    <a:lnTo>
                      <a:pt x="3580" y="29377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1" name="자유형: 도형 1470">
                <a:extLst>
                  <a:ext uri="{FF2B5EF4-FFF2-40B4-BE49-F238E27FC236}">
                    <a16:creationId xmlns:a16="http://schemas.microsoft.com/office/drawing/2014/main" id="{A0B82B9A-E137-F999-93F1-910E7B13B94C}"/>
                  </a:ext>
                </a:extLst>
              </p:cNvPr>
              <p:cNvSpPr/>
              <p:nvPr/>
            </p:nvSpPr>
            <p:spPr>
              <a:xfrm>
                <a:off x="8039019" y="4279064"/>
                <a:ext cx="30065" cy="29882"/>
              </a:xfrm>
              <a:custGeom>
                <a:avLst/>
                <a:gdLst>
                  <a:gd name="connsiteX0" fmla="*/ 18957 w 30065"/>
                  <a:gd name="connsiteY0" fmla="*/ 19692 h 29882"/>
                  <a:gd name="connsiteX1" fmla="*/ 0 w 30065"/>
                  <a:gd name="connsiteY1" fmla="*/ 29882 h 29882"/>
                  <a:gd name="connsiteX2" fmla="*/ 597 w 30065"/>
                  <a:gd name="connsiteY2" fmla="*/ 22629 h 29882"/>
                  <a:gd name="connsiteX3" fmla="*/ 14367 w 30065"/>
                  <a:gd name="connsiteY3" fmla="*/ 15928 h 29882"/>
                  <a:gd name="connsiteX4" fmla="*/ 1836 w 30065"/>
                  <a:gd name="connsiteY4" fmla="*/ 7161 h 29882"/>
                  <a:gd name="connsiteX5" fmla="*/ 2433 w 30065"/>
                  <a:gd name="connsiteY5" fmla="*/ 0 h 29882"/>
                  <a:gd name="connsiteX6" fmla="*/ 19508 w 30065"/>
                  <a:gd name="connsiteY6" fmla="*/ 13082 h 29882"/>
                  <a:gd name="connsiteX7" fmla="*/ 30066 w 30065"/>
                  <a:gd name="connsiteY7" fmla="*/ 13954 h 29882"/>
                  <a:gd name="connsiteX8" fmla="*/ 29515 w 30065"/>
                  <a:gd name="connsiteY8" fmla="*/ 20518 h 29882"/>
                  <a:gd name="connsiteX9" fmla="*/ 18957 w 30065"/>
                  <a:gd name="connsiteY9" fmla="*/ 19692 h 29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065" h="29882">
                    <a:moveTo>
                      <a:pt x="18957" y="19692"/>
                    </a:moveTo>
                    <a:lnTo>
                      <a:pt x="0" y="29882"/>
                    </a:lnTo>
                    <a:lnTo>
                      <a:pt x="597" y="22629"/>
                    </a:lnTo>
                    <a:lnTo>
                      <a:pt x="14367" y="15928"/>
                    </a:lnTo>
                    <a:lnTo>
                      <a:pt x="1836" y="7161"/>
                    </a:lnTo>
                    <a:lnTo>
                      <a:pt x="2433" y="0"/>
                    </a:lnTo>
                    <a:lnTo>
                      <a:pt x="19508" y="13082"/>
                    </a:lnTo>
                    <a:lnTo>
                      <a:pt x="30066" y="13954"/>
                    </a:lnTo>
                    <a:lnTo>
                      <a:pt x="29515" y="20518"/>
                    </a:lnTo>
                    <a:lnTo>
                      <a:pt x="18957" y="19692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2" name="자유형: 도형 1471">
                <a:extLst>
                  <a:ext uri="{FF2B5EF4-FFF2-40B4-BE49-F238E27FC236}">
                    <a16:creationId xmlns:a16="http://schemas.microsoft.com/office/drawing/2014/main" id="{477243C7-F90D-A193-91C6-1A0F82553592}"/>
                  </a:ext>
                </a:extLst>
              </p:cNvPr>
              <p:cNvSpPr/>
              <p:nvPr/>
            </p:nvSpPr>
            <p:spPr>
              <a:xfrm>
                <a:off x="8046726" y="4241434"/>
                <a:ext cx="30786" cy="36301"/>
              </a:xfrm>
              <a:custGeom>
                <a:avLst/>
                <a:gdLst>
                  <a:gd name="connsiteX0" fmla="*/ 21624 w 30786"/>
                  <a:gd name="connsiteY0" fmla="*/ 725 h 36301"/>
                  <a:gd name="connsiteX1" fmla="*/ 29474 w 30786"/>
                  <a:gd name="connsiteY1" fmla="*/ 23125 h 36301"/>
                  <a:gd name="connsiteX2" fmla="*/ 9277 w 30786"/>
                  <a:gd name="connsiteY2" fmla="*/ 35610 h 36301"/>
                  <a:gd name="connsiteX3" fmla="*/ 1290 w 30786"/>
                  <a:gd name="connsiteY3" fmla="*/ 13164 h 36301"/>
                  <a:gd name="connsiteX4" fmla="*/ 21624 w 30786"/>
                  <a:gd name="connsiteY4" fmla="*/ 725 h 36301"/>
                  <a:gd name="connsiteX5" fmla="*/ 11388 w 30786"/>
                  <a:gd name="connsiteY5" fmla="*/ 29368 h 36301"/>
                  <a:gd name="connsiteX6" fmla="*/ 24654 w 30786"/>
                  <a:gd name="connsiteY6" fmla="*/ 21427 h 36301"/>
                  <a:gd name="connsiteX7" fmla="*/ 19375 w 30786"/>
                  <a:gd name="connsiteY7" fmla="*/ 6922 h 36301"/>
                  <a:gd name="connsiteX8" fmla="*/ 6201 w 30786"/>
                  <a:gd name="connsiteY8" fmla="*/ 14909 h 36301"/>
                  <a:gd name="connsiteX9" fmla="*/ 11388 w 30786"/>
                  <a:gd name="connsiteY9" fmla="*/ 29368 h 36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786" h="36301">
                    <a:moveTo>
                      <a:pt x="21624" y="725"/>
                    </a:moveTo>
                    <a:cubicBezTo>
                      <a:pt x="29474" y="3479"/>
                      <a:pt x="32870" y="13624"/>
                      <a:pt x="29474" y="23125"/>
                    </a:cubicBezTo>
                    <a:cubicBezTo>
                      <a:pt x="26122" y="32627"/>
                      <a:pt x="17080" y="38364"/>
                      <a:pt x="9277" y="35610"/>
                    </a:cubicBezTo>
                    <a:cubicBezTo>
                      <a:pt x="1427" y="32810"/>
                      <a:pt x="-2107" y="22804"/>
                      <a:pt x="1290" y="13164"/>
                    </a:cubicBezTo>
                    <a:cubicBezTo>
                      <a:pt x="4733" y="3479"/>
                      <a:pt x="13775" y="-2075"/>
                      <a:pt x="21624" y="725"/>
                    </a:cubicBezTo>
                    <a:close/>
                    <a:moveTo>
                      <a:pt x="11388" y="29368"/>
                    </a:moveTo>
                    <a:cubicBezTo>
                      <a:pt x="16437" y="31158"/>
                      <a:pt x="22496" y="27532"/>
                      <a:pt x="24654" y="21427"/>
                    </a:cubicBezTo>
                    <a:cubicBezTo>
                      <a:pt x="26811" y="15276"/>
                      <a:pt x="24378" y="8666"/>
                      <a:pt x="19375" y="6922"/>
                    </a:cubicBezTo>
                    <a:cubicBezTo>
                      <a:pt x="14280" y="5132"/>
                      <a:pt x="8450" y="8666"/>
                      <a:pt x="6201" y="14909"/>
                    </a:cubicBezTo>
                    <a:cubicBezTo>
                      <a:pt x="3952" y="21106"/>
                      <a:pt x="6293" y="27532"/>
                      <a:pt x="11388" y="29368"/>
                    </a:cubicBez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3" name="자유형: 도형 1472">
                <a:extLst>
                  <a:ext uri="{FF2B5EF4-FFF2-40B4-BE49-F238E27FC236}">
                    <a16:creationId xmlns:a16="http://schemas.microsoft.com/office/drawing/2014/main" id="{9CDA02C1-8820-2FE7-29DB-1A5FC9256C0B}"/>
                  </a:ext>
                </a:extLst>
              </p:cNvPr>
              <p:cNvSpPr/>
              <p:nvPr/>
            </p:nvSpPr>
            <p:spPr>
              <a:xfrm>
                <a:off x="8060225" y="4204107"/>
                <a:ext cx="39980" cy="39934"/>
              </a:xfrm>
              <a:custGeom>
                <a:avLst/>
                <a:gdLst>
                  <a:gd name="connsiteX0" fmla="*/ 0 w 39980"/>
                  <a:gd name="connsiteY0" fmla="*/ 23731 h 39934"/>
                  <a:gd name="connsiteX1" fmla="*/ 4223 w 39980"/>
                  <a:gd name="connsiteY1" fmla="*/ 17626 h 39934"/>
                  <a:gd name="connsiteX2" fmla="*/ 29882 w 39980"/>
                  <a:gd name="connsiteY2" fmla="*/ 17351 h 39934"/>
                  <a:gd name="connsiteX3" fmla="*/ 12669 w 39980"/>
                  <a:gd name="connsiteY3" fmla="*/ 5416 h 39934"/>
                  <a:gd name="connsiteX4" fmla="*/ 16387 w 39980"/>
                  <a:gd name="connsiteY4" fmla="*/ 0 h 39934"/>
                  <a:gd name="connsiteX5" fmla="*/ 39981 w 39980"/>
                  <a:gd name="connsiteY5" fmla="*/ 16249 h 39934"/>
                  <a:gd name="connsiteX6" fmla="*/ 35804 w 39980"/>
                  <a:gd name="connsiteY6" fmla="*/ 22262 h 39934"/>
                  <a:gd name="connsiteX7" fmla="*/ 10145 w 39980"/>
                  <a:gd name="connsiteY7" fmla="*/ 22675 h 39934"/>
                  <a:gd name="connsiteX8" fmla="*/ 27312 w 39980"/>
                  <a:gd name="connsiteY8" fmla="*/ 34518 h 39934"/>
                  <a:gd name="connsiteX9" fmla="*/ 23548 w 39980"/>
                  <a:gd name="connsiteY9" fmla="*/ 39934 h 39934"/>
                  <a:gd name="connsiteX10" fmla="*/ 0 w 39980"/>
                  <a:gd name="connsiteY10" fmla="*/ 23731 h 399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9980" h="39934">
                    <a:moveTo>
                      <a:pt x="0" y="23731"/>
                    </a:moveTo>
                    <a:lnTo>
                      <a:pt x="4223" y="17626"/>
                    </a:lnTo>
                    <a:lnTo>
                      <a:pt x="29882" y="17351"/>
                    </a:lnTo>
                    <a:lnTo>
                      <a:pt x="12669" y="5416"/>
                    </a:lnTo>
                    <a:lnTo>
                      <a:pt x="16387" y="0"/>
                    </a:lnTo>
                    <a:lnTo>
                      <a:pt x="39981" y="16249"/>
                    </a:lnTo>
                    <a:lnTo>
                      <a:pt x="35804" y="22262"/>
                    </a:lnTo>
                    <a:lnTo>
                      <a:pt x="10145" y="22675"/>
                    </a:lnTo>
                    <a:lnTo>
                      <a:pt x="27312" y="34518"/>
                    </a:lnTo>
                    <a:lnTo>
                      <a:pt x="23548" y="39934"/>
                    </a:lnTo>
                    <a:lnTo>
                      <a:pt x="0" y="2373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4" name="자유형: 도형 1473">
                <a:extLst>
                  <a:ext uri="{FF2B5EF4-FFF2-40B4-BE49-F238E27FC236}">
                    <a16:creationId xmlns:a16="http://schemas.microsoft.com/office/drawing/2014/main" id="{40E947E7-320F-3216-5801-33BDDCF0F8DB}"/>
                  </a:ext>
                </a:extLst>
              </p:cNvPr>
              <p:cNvSpPr/>
              <p:nvPr/>
            </p:nvSpPr>
            <p:spPr>
              <a:xfrm>
                <a:off x="8089366" y="4177560"/>
                <a:ext cx="34574" cy="33689"/>
              </a:xfrm>
              <a:custGeom>
                <a:avLst/>
                <a:gdLst>
                  <a:gd name="connsiteX0" fmla="*/ 20158 w 34574"/>
                  <a:gd name="connsiteY0" fmla="*/ 6121 h 33689"/>
                  <a:gd name="connsiteX1" fmla="*/ 10657 w 34574"/>
                  <a:gd name="connsiteY1" fmla="*/ 9518 h 33689"/>
                  <a:gd name="connsiteX2" fmla="*/ 6204 w 34574"/>
                  <a:gd name="connsiteY2" fmla="*/ 16862 h 33689"/>
                  <a:gd name="connsiteX3" fmla="*/ 7994 w 34574"/>
                  <a:gd name="connsiteY3" fmla="*/ 24986 h 33689"/>
                  <a:gd name="connsiteX4" fmla="*/ 14972 w 34574"/>
                  <a:gd name="connsiteY4" fmla="*/ 27649 h 33689"/>
                  <a:gd name="connsiteX5" fmla="*/ 23922 w 34574"/>
                  <a:gd name="connsiteY5" fmla="*/ 23885 h 33689"/>
                  <a:gd name="connsiteX6" fmla="*/ 28191 w 34574"/>
                  <a:gd name="connsiteY6" fmla="*/ 13098 h 33689"/>
                  <a:gd name="connsiteX7" fmla="*/ 17175 w 34574"/>
                  <a:gd name="connsiteY7" fmla="*/ 23058 h 33689"/>
                  <a:gd name="connsiteX8" fmla="*/ 13824 w 34574"/>
                  <a:gd name="connsiteY8" fmla="*/ 19340 h 33689"/>
                  <a:gd name="connsiteX9" fmla="*/ 31037 w 34574"/>
                  <a:gd name="connsiteY9" fmla="*/ 3826 h 33689"/>
                  <a:gd name="connsiteX10" fmla="*/ 31450 w 34574"/>
                  <a:gd name="connsiteY10" fmla="*/ 4285 h 33689"/>
                  <a:gd name="connsiteX11" fmla="*/ 27273 w 34574"/>
                  <a:gd name="connsiteY11" fmla="*/ 27878 h 33689"/>
                  <a:gd name="connsiteX12" fmla="*/ 3220 w 34574"/>
                  <a:gd name="connsiteY12" fmla="*/ 29577 h 33689"/>
                  <a:gd name="connsiteX13" fmla="*/ 7168 w 34574"/>
                  <a:gd name="connsiteY13" fmla="*/ 5754 h 33689"/>
                  <a:gd name="connsiteX14" fmla="*/ 25942 w 34574"/>
                  <a:gd name="connsiteY14" fmla="*/ 888 h 33689"/>
                  <a:gd name="connsiteX15" fmla="*/ 20158 w 34574"/>
                  <a:gd name="connsiteY15" fmla="*/ 6121 h 33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4574" h="33689">
                    <a:moveTo>
                      <a:pt x="20158" y="6121"/>
                    </a:moveTo>
                    <a:cubicBezTo>
                      <a:pt x="16991" y="5800"/>
                      <a:pt x="13319" y="7131"/>
                      <a:pt x="10657" y="9518"/>
                    </a:cubicBezTo>
                    <a:cubicBezTo>
                      <a:pt x="8407" y="11537"/>
                      <a:pt x="6847" y="14154"/>
                      <a:pt x="6204" y="16862"/>
                    </a:cubicBezTo>
                    <a:cubicBezTo>
                      <a:pt x="5561" y="19800"/>
                      <a:pt x="6250" y="23013"/>
                      <a:pt x="7994" y="24986"/>
                    </a:cubicBezTo>
                    <a:cubicBezTo>
                      <a:pt x="9601" y="26777"/>
                      <a:pt x="12309" y="27786"/>
                      <a:pt x="14972" y="27649"/>
                    </a:cubicBezTo>
                    <a:cubicBezTo>
                      <a:pt x="18138" y="27557"/>
                      <a:pt x="21397" y="26134"/>
                      <a:pt x="23922" y="23885"/>
                    </a:cubicBezTo>
                    <a:cubicBezTo>
                      <a:pt x="27043" y="21085"/>
                      <a:pt x="28787" y="16678"/>
                      <a:pt x="28191" y="13098"/>
                    </a:cubicBezTo>
                    <a:lnTo>
                      <a:pt x="17175" y="23058"/>
                    </a:lnTo>
                    <a:lnTo>
                      <a:pt x="13824" y="19340"/>
                    </a:lnTo>
                    <a:lnTo>
                      <a:pt x="31037" y="3826"/>
                    </a:lnTo>
                    <a:lnTo>
                      <a:pt x="31450" y="4285"/>
                    </a:lnTo>
                    <a:cubicBezTo>
                      <a:pt x="37050" y="10481"/>
                      <a:pt x="34801" y="21085"/>
                      <a:pt x="27273" y="27878"/>
                    </a:cubicBezTo>
                    <a:cubicBezTo>
                      <a:pt x="19653" y="34718"/>
                      <a:pt x="8866" y="35819"/>
                      <a:pt x="3220" y="29577"/>
                    </a:cubicBezTo>
                    <a:cubicBezTo>
                      <a:pt x="-2425" y="23288"/>
                      <a:pt x="-360" y="12593"/>
                      <a:pt x="7168" y="5754"/>
                    </a:cubicBezTo>
                    <a:cubicBezTo>
                      <a:pt x="12493" y="934"/>
                      <a:pt x="20250" y="-1407"/>
                      <a:pt x="25942" y="888"/>
                    </a:cubicBezTo>
                    <a:lnTo>
                      <a:pt x="20158" y="612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5" name="자유형: 도형 1474">
                <a:extLst>
                  <a:ext uri="{FF2B5EF4-FFF2-40B4-BE49-F238E27FC236}">
                    <a16:creationId xmlns:a16="http://schemas.microsoft.com/office/drawing/2014/main" id="{F9D7BEB1-37EE-00C4-7BDE-AC50C8B4CD68}"/>
                  </a:ext>
                </a:extLst>
              </p:cNvPr>
              <p:cNvSpPr/>
              <p:nvPr/>
            </p:nvSpPr>
            <p:spPr>
              <a:xfrm>
                <a:off x="8131006" y="4145215"/>
                <a:ext cx="38603" cy="38557"/>
              </a:xfrm>
              <a:custGeom>
                <a:avLst/>
                <a:gdLst>
                  <a:gd name="connsiteX0" fmla="*/ 0 w 38603"/>
                  <a:gd name="connsiteY0" fmla="*/ 13036 h 38557"/>
                  <a:gd name="connsiteX1" fmla="*/ 6610 w 38603"/>
                  <a:gd name="connsiteY1" fmla="*/ 9685 h 38557"/>
                  <a:gd name="connsiteX2" fmla="*/ 29285 w 38603"/>
                  <a:gd name="connsiteY2" fmla="*/ 21711 h 38557"/>
                  <a:gd name="connsiteX3" fmla="*/ 19829 w 38603"/>
                  <a:gd name="connsiteY3" fmla="*/ 2983 h 38557"/>
                  <a:gd name="connsiteX4" fmla="*/ 25705 w 38603"/>
                  <a:gd name="connsiteY4" fmla="*/ 0 h 38557"/>
                  <a:gd name="connsiteX5" fmla="*/ 38603 w 38603"/>
                  <a:gd name="connsiteY5" fmla="*/ 25567 h 38557"/>
                  <a:gd name="connsiteX6" fmla="*/ 32085 w 38603"/>
                  <a:gd name="connsiteY6" fmla="*/ 28872 h 38557"/>
                  <a:gd name="connsiteX7" fmla="*/ 9364 w 38603"/>
                  <a:gd name="connsiteY7" fmla="*/ 16938 h 38557"/>
                  <a:gd name="connsiteX8" fmla="*/ 18774 w 38603"/>
                  <a:gd name="connsiteY8" fmla="*/ 35574 h 38557"/>
                  <a:gd name="connsiteX9" fmla="*/ 12899 w 38603"/>
                  <a:gd name="connsiteY9" fmla="*/ 38557 h 38557"/>
                  <a:gd name="connsiteX10" fmla="*/ 0 w 38603"/>
                  <a:gd name="connsiteY10" fmla="*/ 13036 h 3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603" h="38557">
                    <a:moveTo>
                      <a:pt x="0" y="13036"/>
                    </a:moveTo>
                    <a:lnTo>
                      <a:pt x="6610" y="9685"/>
                    </a:lnTo>
                    <a:lnTo>
                      <a:pt x="29285" y="21711"/>
                    </a:lnTo>
                    <a:lnTo>
                      <a:pt x="19829" y="2983"/>
                    </a:lnTo>
                    <a:lnTo>
                      <a:pt x="25705" y="0"/>
                    </a:lnTo>
                    <a:lnTo>
                      <a:pt x="38603" y="25567"/>
                    </a:lnTo>
                    <a:lnTo>
                      <a:pt x="32085" y="28872"/>
                    </a:lnTo>
                    <a:lnTo>
                      <a:pt x="9364" y="16938"/>
                    </a:lnTo>
                    <a:lnTo>
                      <a:pt x="18774" y="35574"/>
                    </a:lnTo>
                    <a:lnTo>
                      <a:pt x="12899" y="38557"/>
                    </a:lnTo>
                    <a:lnTo>
                      <a:pt x="0" y="1303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6" name="자유형: 도형 1475">
                <a:extLst>
                  <a:ext uri="{FF2B5EF4-FFF2-40B4-BE49-F238E27FC236}">
                    <a16:creationId xmlns:a16="http://schemas.microsoft.com/office/drawing/2014/main" id="{553162A5-6897-D4E1-1580-A39D1441620C}"/>
                  </a:ext>
                </a:extLst>
              </p:cNvPr>
              <p:cNvSpPr/>
              <p:nvPr/>
            </p:nvSpPr>
            <p:spPr>
              <a:xfrm>
                <a:off x="8172134" y="4136264"/>
                <a:ext cx="33278" cy="33416"/>
              </a:xfrm>
              <a:custGeom>
                <a:avLst/>
                <a:gdLst>
                  <a:gd name="connsiteX0" fmla="*/ 5463 w 33278"/>
                  <a:gd name="connsiteY0" fmla="*/ 1560 h 33416"/>
                  <a:gd name="connsiteX1" fmla="*/ 10374 w 33278"/>
                  <a:gd name="connsiteY1" fmla="*/ 0 h 33416"/>
                  <a:gd name="connsiteX2" fmla="*/ 33279 w 33278"/>
                  <a:gd name="connsiteY2" fmla="*/ 22859 h 33416"/>
                  <a:gd name="connsiteX3" fmla="*/ 26348 w 33278"/>
                  <a:gd name="connsiteY3" fmla="*/ 25062 h 33416"/>
                  <a:gd name="connsiteX4" fmla="*/ 20473 w 33278"/>
                  <a:gd name="connsiteY4" fmla="*/ 19141 h 33416"/>
                  <a:gd name="connsiteX5" fmla="*/ 8446 w 33278"/>
                  <a:gd name="connsiteY5" fmla="*/ 22951 h 33416"/>
                  <a:gd name="connsiteX6" fmla="*/ 6931 w 33278"/>
                  <a:gd name="connsiteY6" fmla="*/ 31213 h 33416"/>
                  <a:gd name="connsiteX7" fmla="*/ 0 w 33278"/>
                  <a:gd name="connsiteY7" fmla="*/ 33416 h 33416"/>
                  <a:gd name="connsiteX8" fmla="*/ 5463 w 33278"/>
                  <a:gd name="connsiteY8" fmla="*/ 1560 h 33416"/>
                  <a:gd name="connsiteX9" fmla="*/ 16387 w 33278"/>
                  <a:gd name="connsiteY9" fmla="*/ 15010 h 33416"/>
                  <a:gd name="connsiteX10" fmla="*/ 10145 w 33278"/>
                  <a:gd name="connsiteY10" fmla="*/ 7849 h 33416"/>
                  <a:gd name="connsiteX11" fmla="*/ 9134 w 33278"/>
                  <a:gd name="connsiteY11" fmla="*/ 17259 h 33416"/>
                  <a:gd name="connsiteX12" fmla="*/ 16387 w 33278"/>
                  <a:gd name="connsiteY12" fmla="*/ 15010 h 33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278" h="33416">
                    <a:moveTo>
                      <a:pt x="5463" y="1560"/>
                    </a:moveTo>
                    <a:lnTo>
                      <a:pt x="10374" y="0"/>
                    </a:lnTo>
                    <a:lnTo>
                      <a:pt x="33279" y="22859"/>
                    </a:lnTo>
                    <a:lnTo>
                      <a:pt x="26348" y="25062"/>
                    </a:lnTo>
                    <a:lnTo>
                      <a:pt x="20473" y="19141"/>
                    </a:lnTo>
                    <a:lnTo>
                      <a:pt x="8446" y="22951"/>
                    </a:lnTo>
                    <a:lnTo>
                      <a:pt x="6931" y="31213"/>
                    </a:lnTo>
                    <a:lnTo>
                      <a:pt x="0" y="33416"/>
                    </a:lnTo>
                    <a:lnTo>
                      <a:pt x="5463" y="1560"/>
                    </a:lnTo>
                    <a:close/>
                    <a:moveTo>
                      <a:pt x="16387" y="15010"/>
                    </a:moveTo>
                    <a:lnTo>
                      <a:pt x="10145" y="7849"/>
                    </a:lnTo>
                    <a:lnTo>
                      <a:pt x="9134" y="17259"/>
                    </a:lnTo>
                    <a:lnTo>
                      <a:pt x="16387" y="1501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7" name="자유형: 도형 1476">
                <a:extLst>
                  <a:ext uri="{FF2B5EF4-FFF2-40B4-BE49-F238E27FC236}">
                    <a16:creationId xmlns:a16="http://schemas.microsoft.com/office/drawing/2014/main" id="{15C9EC2D-B9F6-91F4-69D0-CE64CBD857BB}"/>
                  </a:ext>
                </a:extLst>
              </p:cNvPr>
              <p:cNvSpPr/>
              <p:nvPr/>
            </p:nvSpPr>
            <p:spPr>
              <a:xfrm>
                <a:off x="8199950" y="4127772"/>
                <a:ext cx="20380" cy="30662"/>
              </a:xfrm>
              <a:custGeom>
                <a:avLst/>
                <a:gdLst>
                  <a:gd name="connsiteX0" fmla="*/ 7390 w 20380"/>
                  <a:gd name="connsiteY0" fmla="*/ 7528 h 30662"/>
                  <a:gd name="connsiteX1" fmla="*/ 964 w 20380"/>
                  <a:gd name="connsiteY1" fmla="*/ 8767 h 30662"/>
                  <a:gd name="connsiteX2" fmla="*/ 0 w 20380"/>
                  <a:gd name="connsiteY2" fmla="*/ 3718 h 30662"/>
                  <a:gd name="connsiteX3" fmla="*/ 19416 w 20380"/>
                  <a:gd name="connsiteY3" fmla="*/ 0 h 30662"/>
                  <a:gd name="connsiteX4" fmla="*/ 20380 w 20380"/>
                  <a:gd name="connsiteY4" fmla="*/ 5049 h 30662"/>
                  <a:gd name="connsiteX5" fmla="*/ 13862 w 20380"/>
                  <a:gd name="connsiteY5" fmla="*/ 6334 h 30662"/>
                  <a:gd name="connsiteX6" fmla="*/ 18269 w 20380"/>
                  <a:gd name="connsiteY6" fmla="*/ 29423 h 30662"/>
                  <a:gd name="connsiteX7" fmla="*/ 11796 w 20380"/>
                  <a:gd name="connsiteY7" fmla="*/ 30663 h 30662"/>
                  <a:gd name="connsiteX8" fmla="*/ 7390 w 20380"/>
                  <a:gd name="connsiteY8" fmla="*/ 7528 h 3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80" h="30662">
                    <a:moveTo>
                      <a:pt x="7390" y="7528"/>
                    </a:moveTo>
                    <a:lnTo>
                      <a:pt x="964" y="8767"/>
                    </a:lnTo>
                    <a:lnTo>
                      <a:pt x="0" y="3718"/>
                    </a:lnTo>
                    <a:lnTo>
                      <a:pt x="19416" y="0"/>
                    </a:lnTo>
                    <a:lnTo>
                      <a:pt x="20380" y="5049"/>
                    </a:lnTo>
                    <a:lnTo>
                      <a:pt x="13862" y="6334"/>
                    </a:lnTo>
                    <a:lnTo>
                      <a:pt x="18269" y="29423"/>
                    </a:lnTo>
                    <a:lnTo>
                      <a:pt x="11796" y="30663"/>
                    </a:lnTo>
                    <a:lnTo>
                      <a:pt x="7390" y="752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8" name="자유형: 도형 1477">
                <a:extLst>
                  <a:ext uri="{FF2B5EF4-FFF2-40B4-BE49-F238E27FC236}">
                    <a16:creationId xmlns:a16="http://schemas.microsoft.com/office/drawing/2014/main" id="{EEEBCE85-AC4D-5C5C-AF3D-FAAD34B9E72B}"/>
                  </a:ext>
                </a:extLst>
              </p:cNvPr>
              <p:cNvSpPr/>
              <p:nvPr/>
            </p:nvSpPr>
            <p:spPr>
              <a:xfrm>
                <a:off x="8224232" y="4126395"/>
                <a:ext cx="10006" cy="29239"/>
              </a:xfrm>
              <a:custGeom>
                <a:avLst/>
                <a:gdLst>
                  <a:gd name="connsiteX0" fmla="*/ 0 w 10006"/>
                  <a:gd name="connsiteY0" fmla="*/ 826 h 29239"/>
                  <a:gd name="connsiteX1" fmla="*/ 6518 w 10006"/>
                  <a:gd name="connsiteY1" fmla="*/ 0 h 29239"/>
                  <a:gd name="connsiteX2" fmla="*/ 10006 w 10006"/>
                  <a:gd name="connsiteY2" fmla="*/ 28459 h 29239"/>
                  <a:gd name="connsiteX3" fmla="*/ 3443 w 10006"/>
                  <a:gd name="connsiteY3" fmla="*/ 29239 h 29239"/>
                  <a:gd name="connsiteX4" fmla="*/ 0 w 10006"/>
                  <a:gd name="connsiteY4" fmla="*/ 826 h 29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6" h="29239">
                    <a:moveTo>
                      <a:pt x="0" y="826"/>
                    </a:moveTo>
                    <a:lnTo>
                      <a:pt x="6518" y="0"/>
                    </a:lnTo>
                    <a:lnTo>
                      <a:pt x="10006" y="28459"/>
                    </a:lnTo>
                    <a:lnTo>
                      <a:pt x="3443" y="29239"/>
                    </a:lnTo>
                    <a:lnTo>
                      <a:pt x="0" y="82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9" name="자유형: 도형 1478">
                <a:extLst>
                  <a:ext uri="{FF2B5EF4-FFF2-40B4-BE49-F238E27FC236}">
                    <a16:creationId xmlns:a16="http://schemas.microsoft.com/office/drawing/2014/main" id="{9A74007C-58FB-4F25-74CA-469544E87EF1}"/>
                  </a:ext>
                </a:extLst>
              </p:cNvPr>
              <p:cNvSpPr/>
              <p:nvPr/>
            </p:nvSpPr>
            <p:spPr>
              <a:xfrm>
                <a:off x="8238276" y="4124280"/>
                <a:ext cx="37046" cy="29887"/>
              </a:xfrm>
              <a:custGeom>
                <a:avLst/>
                <a:gdLst>
                  <a:gd name="connsiteX0" fmla="*/ 37045 w 37046"/>
                  <a:gd name="connsiteY0" fmla="*/ 14692 h 29887"/>
                  <a:gd name="connsiteX1" fmla="*/ 18775 w 37046"/>
                  <a:gd name="connsiteY1" fmla="*/ 29886 h 29887"/>
                  <a:gd name="connsiteX2" fmla="*/ 2 w 37046"/>
                  <a:gd name="connsiteY2" fmla="*/ 15289 h 29887"/>
                  <a:gd name="connsiteX3" fmla="*/ 18270 w 37046"/>
                  <a:gd name="connsiteY3" fmla="*/ 4 h 29887"/>
                  <a:gd name="connsiteX4" fmla="*/ 37045 w 37046"/>
                  <a:gd name="connsiteY4" fmla="*/ 14692 h 29887"/>
                  <a:gd name="connsiteX5" fmla="*/ 6612 w 37046"/>
                  <a:gd name="connsiteY5" fmla="*/ 15059 h 29887"/>
                  <a:gd name="connsiteX6" fmla="*/ 18684 w 37046"/>
                  <a:gd name="connsiteY6" fmla="*/ 24699 h 29887"/>
                  <a:gd name="connsiteX7" fmla="*/ 30435 w 37046"/>
                  <a:gd name="connsiteY7" fmla="*/ 14646 h 29887"/>
                  <a:gd name="connsiteX8" fmla="*/ 18362 w 37046"/>
                  <a:gd name="connsiteY8" fmla="*/ 5099 h 29887"/>
                  <a:gd name="connsiteX9" fmla="*/ 6612 w 37046"/>
                  <a:gd name="connsiteY9" fmla="*/ 15059 h 29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046" h="29887">
                    <a:moveTo>
                      <a:pt x="37045" y="14692"/>
                    </a:moveTo>
                    <a:cubicBezTo>
                      <a:pt x="37182" y="23000"/>
                      <a:pt x="28874" y="29702"/>
                      <a:pt x="18775" y="29886"/>
                    </a:cubicBezTo>
                    <a:cubicBezTo>
                      <a:pt x="8677" y="30023"/>
                      <a:pt x="140" y="23597"/>
                      <a:pt x="2" y="15289"/>
                    </a:cubicBezTo>
                    <a:cubicBezTo>
                      <a:pt x="-136" y="6981"/>
                      <a:pt x="8035" y="141"/>
                      <a:pt x="18270" y="4"/>
                    </a:cubicBezTo>
                    <a:cubicBezTo>
                      <a:pt x="28506" y="-180"/>
                      <a:pt x="36907" y="6338"/>
                      <a:pt x="37045" y="14692"/>
                    </a:cubicBezTo>
                    <a:close/>
                    <a:moveTo>
                      <a:pt x="6612" y="15059"/>
                    </a:moveTo>
                    <a:cubicBezTo>
                      <a:pt x="6703" y="20338"/>
                      <a:pt x="12212" y="24836"/>
                      <a:pt x="18684" y="24699"/>
                    </a:cubicBezTo>
                    <a:cubicBezTo>
                      <a:pt x="25156" y="24607"/>
                      <a:pt x="30526" y="19971"/>
                      <a:pt x="30435" y="14646"/>
                    </a:cubicBezTo>
                    <a:cubicBezTo>
                      <a:pt x="30343" y="9230"/>
                      <a:pt x="25018" y="5007"/>
                      <a:pt x="18362" y="5099"/>
                    </a:cubicBezTo>
                    <a:cubicBezTo>
                      <a:pt x="11707" y="5236"/>
                      <a:pt x="6520" y="9689"/>
                      <a:pt x="6612" y="15059"/>
                    </a:cubicBez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0" name="자유형: 도형 1479">
                <a:extLst>
                  <a:ext uri="{FF2B5EF4-FFF2-40B4-BE49-F238E27FC236}">
                    <a16:creationId xmlns:a16="http://schemas.microsoft.com/office/drawing/2014/main" id="{41101B9E-5E7C-D6F4-F95D-3DDA1668A2C1}"/>
                  </a:ext>
                </a:extLst>
              </p:cNvPr>
              <p:cNvSpPr/>
              <p:nvPr/>
            </p:nvSpPr>
            <p:spPr>
              <a:xfrm>
                <a:off x="8279681" y="4125248"/>
                <a:ext cx="32314" cy="32177"/>
              </a:xfrm>
              <a:custGeom>
                <a:avLst/>
                <a:gdLst>
                  <a:gd name="connsiteX0" fmla="*/ 3764 w 32314"/>
                  <a:gd name="connsiteY0" fmla="*/ 0 h 32177"/>
                  <a:gd name="connsiteX1" fmla="*/ 11108 w 32314"/>
                  <a:gd name="connsiteY1" fmla="*/ 964 h 32177"/>
                  <a:gd name="connsiteX2" fmla="*/ 23043 w 32314"/>
                  <a:gd name="connsiteY2" fmla="*/ 23639 h 32177"/>
                  <a:gd name="connsiteX3" fmla="*/ 25751 w 32314"/>
                  <a:gd name="connsiteY3" fmla="*/ 2892 h 32177"/>
                  <a:gd name="connsiteX4" fmla="*/ 32315 w 32314"/>
                  <a:gd name="connsiteY4" fmla="*/ 3764 h 32177"/>
                  <a:gd name="connsiteX5" fmla="*/ 28597 w 32314"/>
                  <a:gd name="connsiteY5" fmla="*/ 32177 h 32177"/>
                  <a:gd name="connsiteX6" fmla="*/ 21344 w 32314"/>
                  <a:gd name="connsiteY6" fmla="*/ 31213 h 32177"/>
                  <a:gd name="connsiteX7" fmla="*/ 9272 w 32314"/>
                  <a:gd name="connsiteY7" fmla="*/ 8584 h 32177"/>
                  <a:gd name="connsiteX8" fmla="*/ 6518 w 32314"/>
                  <a:gd name="connsiteY8" fmla="*/ 29285 h 32177"/>
                  <a:gd name="connsiteX9" fmla="*/ 0 w 32314"/>
                  <a:gd name="connsiteY9" fmla="*/ 28413 h 32177"/>
                  <a:gd name="connsiteX10" fmla="*/ 3764 w 32314"/>
                  <a:gd name="connsiteY10" fmla="*/ 0 h 32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2314" h="32177">
                    <a:moveTo>
                      <a:pt x="3764" y="0"/>
                    </a:moveTo>
                    <a:lnTo>
                      <a:pt x="11108" y="964"/>
                    </a:lnTo>
                    <a:lnTo>
                      <a:pt x="23043" y="23639"/>
                    </a:lnTo>
                    <a:lnTo>
                      <a:pt x="25751" y="2892"/>
                    </a:lnTo>
                    <a:lnTo>
                      <a:pt x="32315" y="3764"/>
                    </a:lnTo>
                    <a:lnTo>
                      <a:pt x="28597" y="32177"/>
                    </a:lnTo>
                    <a:lnTo>
                      <a:pt x="21344" y="31213"/>
                    </a:lnTo>
                    <a:lnTo>
                      <a:pt x="9272" y="8584"/>
                    </a:lnTo>
                    <a:lnTo>
                      <a:pt x="6518" y="29285"/>
                    </a:lnTo>
                    <a:lnTo>
                      <a:pt x="0" y="28413"/>
                    </a:lnTo>
                    <a:lnTo>
                      <a:pt x="3764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1" name="자유형: 도형 1480">
                <a:extLst>
                  <a:ext uri="{FF2B5EF4-FFF2-40B4-BE49-F238E27FC236}">
                    <a16:creationId xmlns:a16="http://schemas.microsoft.com/office/drawing/2014/main" id="{73A1892D-EA07-68E7-3CF9-EC648C8DC5F8}"/>
                  </a:ext>
                </a:extLst>
              </p:cNvPr>
              <p:cNvSpPr/>
              <p:nvPr/>
            </p:nvSpPr>
            <p:spPr>
              <a:xfrm>
                <a:off x="8311216" y="4134198"/>
                <a:ext cx="33599" cy="33095"/>
              </a:xfrm>
              <a:custGeom>
                <a:avLst/>
                <a:gdLst>
                  <a:gd name="connsiteX0" fmla="*/ 22033 w 33599"/>
                  <a:gd name="connsiteY0" fmla="*/ 0 h 33095"/>
                  <a:gd name="connsiteX1" fmla="*/ 26990 w 33599"/>
                  <a:gd name="connsiteY1" fmla="*/ 1423 h 33095"/>
                  <a:gd name="connsiteX2" fmla="*/ 33600 w 33599"/>
                  <a:gd name="connsiteY2" fmla="*/ 33095 h 33095"/>
                  <a:gd name="connsiteX3" fmla="*/ 26577 w 33599"/>
                  <a:gd name="connsiteY3" fmla="*/ 31121 h 33095"/>
                  <a:gd name="connsiteX4" fmla="*/ 24925 w 33599"/>
                  <a:gd name="connsiteY4" fmla="*/ 22951 h 33095"/>
                  <a:gd name="connsiteX5" fmla="*/ 12807 w 33599"/>
                  <a:gd name="connsiteY5" fmla="*/ 19508 h 33095"/>
                  <a:gd name="connsiteX6" fmla="*/ 6977 w 33599"/>
                  <a:gd name="connsiteY6" fmla="*/ 25567 h 33095"/>
                  <a:gd name="connsiteX7" fmla="*/ 0 w 33599"/>
                  <a:gd name="connsiteY7" fmla="*/ 23594 h 33095"/>
                  <a:gd name="connsiteX8" fmla="*/ 22033 w 33599"/>
                  <a:gd name="connsiteY8" fmla="*/ 0 h 33095"/>
                  <a:gd name="connsiteX9" fmla="*/ 23823 w 33599"/>
                  <a:gd name="connsiteY9" fmla="*/ 17213 h 33095"/>
                  <a:gd name="connsiteX10" fmla="*/ 22538 w 33599"/>
                  <a:gd name="connsiteY10" fmla="*/ 7803 h 33095"/>
                  <a:gd name="connsiteX11" fmla="*/ 16524 w 33599"/>
                  <a:gd name="connsiteY11" fmla="*/ 15147 h 33095"/>
                  <a:gd name="connsiteX12" fmla="*/ 23823 w 33599"/>
                  <a:gd name="connsiteY12" fmla="*/ 17213 h 330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599" h="33095">
                    <a:moveTo>
                      <a:pt x="22033" y="0"/>
                    </a:moveTo>
                    <a:lnTo>
                      <a:pt x="26990" y="1423"/>
                    </a:lnTo>
                    <a:lnTo>
                      <a:pt x="33600" y="33095"/>
                    </a:lnTo>
                    <a:lnTo>
                      <a:pt x="26577" y="31121"/>
                    </a:lnTo>
                    <a:lnTo>
                      <a:pt x="24925" y="22951"/>
                    </a:lnTo>
                    <a:lnTo>
                      <a:pt x="12807" y="19508"/>
                    </a:lnTo>
                    <a:lnTo>
                      <a:pt x="6977" y="25567"/>
                    </a:lnTo>
                    <a:lnTo>
                      <a:pt x="0" y="23594"/>
                    </a:lnTo>
                    <a:lnTo>
                      <a:pt x="22033" y="0"/>
                    </a:lnTo>
                    <a:close/>
                    <a:moveTo>
                      <a:pt x="23823" y="17213"/>
                    </a:moveTo>
                    <a:lnTo>
                      <a:pt x="22538" y="7803"/>
                    </a:lnTo>
                    <a:lnTo>
                      <a:pt x="16524" y="15147"/>
                    </a:lnTo>
                    <a:lnTo>
                      <a:pt x="23823" y="17213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2" name="자유형: 도형 1481">
                <a:extLst>
                  <a:ext uri="{FF2B5EF4-FFF2-40B4-BE49-F238E27FC236}">
                    <a16:creationId xmlns:a16="http://schemas.microsoft.com/office/drawing/2014/main" id="{EB63CAB1-E53A-3884-2F36-F2A22C9E1446}"/>
                  </a:ext>
                </a:extLst>
              </p:cNvPr>
              <p:cNvSpPr/>
              <p:nvPr/>
            </p:nvSpPr>
            <p:spPr>
              <a:xfrm>
                <a:off x="8347203" y="4142323"/>
                <a:ext cx="18085" cy="33232"/>
              </a:xfrm>
              <a:custGeom>
                <a:avLst/>
                <a:gdLst>
                  <a:gd name="connsiteX0" fmla="*/ 11154 w 18085"/>
                  <a:gd name="connsiteY0" fmla="*/ 0 h 33232"/>
                  <a:gd name="connsiteX1" fmla="*/ 17213 w 18085"/>
                  <a:gd name="connsiteY1" fmla="*/ 2570 h 33232"/>
                  <a:gd name="connsiteX2" fmla="*/ 8079 w 18085"/>
                  <a:gd name="connsiteY2" fmla="*/ 24236 h 33232"/>
                  <a:gd name="connsiteX3" fmla="*/ 18086 w 18085"/>
                  <a:gd name="connsiteY3" fmla="*/ 28459 h 33232"/>
                  <a:gd name="connsiteX4" fmla="*/ 16066 w 18085"/>
                  <a:gd name="connsiteY4" fmla="*/ 33233 h 33232"/>
                  <a:gd name="connsiteX5" fmla="*/ 0 w 18085"/>
                  <a:gd name="connsiteY5" fmla="*/ 26485 h 33232"/>
                  <a:gd name="connsiteX6" fmla="*/ 11154 w 18085"/>
                  <a:gd name="connsiteY6" fmla="*/ 0 h 33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085" h="33232">
                    <a:moveTo>
                      <a:pt x="11154" y="0"/>
                    </a:moveTo>
                    <a:lnTo>
                      <a:pt x="17213" y="2570"/>
                    </a:lnTo>
                    <a:lnTo>
                      <a:pt x="8079" y="24236"/>
                    </a:lnTo>
                    <a:lnTo>
                      <a:pt x="18086" y="28459"/>
                    </a:lnTo>
                    <a:lnTo>
                      <a:pt x="16066" y="33233"/>
                    </a:lnTo>
                    <a:lnTo>
                      <a:pt x="0" y="26485"/>
                    </a:lnTo>
                    <a:lnTo>
                      <a:pt x="11154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3" name="자유형: 도형 1482">
                <a:extLst>
                  <a:ext uri="{FF2B5EF4-FFF2-40B4-BE49-F238E27FC236}">
                    <a16:creationId xmlns:a16="http://schemas.microsoft.com/office/drawing/2014/main" id="{69BCD491-0643-07F2-EEBB-720A41BB4B1F}"/>
                  </a:ext>
                </a:extLst>
              </p:cNvPr>
              <p:cNvSpPr/>
              <p:nvPr/>
            </p:nvSpPr>
            <p:spPr>
              <a:xfrm>
                <a:off x="8381204" y="4158939"/>
                <a:ext cx="32189" cy="33415"/>
              </a:xfrm>
              <a:custGeom>
                <a:avLst/>
                <a:gdLst>
                  <a:gd name="connsiteX0" fmla="*/ 17638 w 32189"/>
                  <a:gd name="connsiteY0" fmla="*/ 3718 h 33415"/>
                  <a:gd name="connsiteX1" fmla="*/ 7724 w 32189"/>
                  <a:gd name="connsiteY1" fmla="*/ 18590 h 33415"/>
                  <a:gd name="connsiteX2" fmla="*/ 6163 w 32189"/>
                  <a:gd name="connsiteY2" fmla="*/ 22216 h 33415"/>
                  <a:gd name="connsiteX3" fmla="*/ 8734 w 32189"/>
                  <a:gd name="connsiteY3" fmla="*/ 26852 h 33415"/>
                  <a:gd name="connsiteX4" fmla="*/ 13599 w 32189"/>
                  <a:gd name="connsiteY4" fmla="*/ 27633 h 33415"/>
                  <a:gd name="connsiteX5" fmla="*/ 16766 w 32189"/>
                  <a:gd name="connsiteY5" fmla="*/ 24603 h 33415"/>
                  <a:gd name="connsiteX6" fmla="*/ 26681 w 32189"/>
                  <a:gd name="connsiteY6" fmla="*/ 9731 h 33415"/>
                  <a:gd name="connsiteX7" fmla="*/ 32189 w 32189"/>
                  <a:gd name="connsiteY7" fmla="*/ 13357 h 33415"/>
                  <a:gd name="connsiteX8" fmla="*/ 22274 w 32189"/>
                  <a:gd name="connsiteY8" fmla="*/ 28229 h 33415"/>
                  <a:gd name="connsiteX9" fmla="*/ 15802 w 32189"/>
                  <a:gd name="connsiteY9" fmla="*/ 33233 h 33415"/>
                  <a:gd name="connsiteX10" fmla="*/ 5888 w 32189"/>
                  <a:gd name="connsiteY10" fmla="*/ 31075 h 33415"/>
                  <a:gd name="connsiteX11" fmla="*/ 287 w 32189"/>
                  <a:gd name="connsiteY11" fmla="*/ 23134 h 33415"/>
                  <a:gd name="connsiteX12" fmla="*/ 2307 w 32189"/>
                  <a:gd name="connsiteY12" fmla="*/ 14872 h 33415"/>
                  <a:gd name="connsiteX13" fmla="*/ 12222 w 32189"/>
                  <a:gd name="connsiteY13" fmla="*/ 0 h 33415"/>
                  <a:gd name="connsiteX14" fmla="*/ 17638 w 32189"/>
                  <a:gd name="connsiteY14" fmla="*/ 3718 h 33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2189" h="33415">
                    <a:moveTo>
                      <a:pt x="17638" y="3718"/>
                    </a:moveTo>
                    <a:lnTo>
                      <a:pt x="7724" y="18590"/>
                    </a:lnTo>
                    <a:cubicBezTo>
                      <a:pt x="6989" y="19692"/>
                      <a:pt x="6163" y="20793"/>
                      <a:pt x="6163" y="22216"/>
                    </a:cubicBezTo>
                    <a:cubicBezTo>
                      <a:pt x="6163" y="23961"/>
                      <a:pt x="6989" y="25705"/>
                      <a:pt x="8734" y="26852"/>
                    </a:cubicBezTo>
                    <a:cubicBezTo>
                      <a:pt x="10156" y="27816"/>
                      <a:pt x="12084" y="28138"/>
                      <a:pt x="13599" y="27633"/>
                    </a:cubicBezTo>
                    <a:cubicBezTo>
                      <a:pt x="15160" y="27082"/>
                      <a:pt x="15940" y="25843"/>
                      <a:pt x="16766" y="24603"/>
                    </a:cubicBezTo>
                    <a:lnTo>
                      <a:pt x="26681" y="9731"/>
                    </a:lnTo>
                    <a:lnTo>
                      <a:pt x="32189" y="13357"/>
                    </a:lnTo>
                    <a:lnTo>
                      <a:pt x="22274" y="28229"/>
                    </a:lnTo>
                    <a:cubicBezTo>
                      <a:pt x="20714" y="30616"/>
                      <a:pt x="18970" y="32636"/>
                      <a:pt x="15802" y="33233"/>
                    </a:cubicBezTo>
                    <a:cubicBezTo>
                      <a:pt x="12635" y="33784"/>
                      <a:pt x="8871" y="33095"/>
                      <a:pt x="5888" y="31075"/>
                    </a:cubicBezTo>
                    <a:cubicBezTo>
                      <a:pt x="3088" y="29239"/>
                      <a:pt x="976" y="26026"/>
                      <a:pt x="287" y="23134"/>
                    </a:cubicBezTo>
                    <a:cubicBezTo>
                      <a:pt x="-585" y="19738"/>
                      <a:pt x="655" y="17351"/>
                      <a:pt x="2307" y="14872"/>
                    </a:cubicBezTo>
                    <a:lnTo>
                      <a:pt x="12222" y="0"/>
                    </a:lnTo>
                    <a:lnTo>
                      <a:pt x="17638" y="371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4" name="자유형: 도형 1483">
                <a:extLst>
                  <a:ext uri="{FF2B5EF4-FFF2-40B4-BE49-F238E27FC236}">
                    <a16:creationId xmlns:a16="http://schemas.microsoft.com/office/drawing/2014/main" id="{786229CB-5561-2E6E-3F3E-CD454B688A05}"/>
                  </a:ext>
                </a:extLst>
              </p:cNvPr>
              <p:cNvSpPr/>
              <p:nvPr/>
            </p:nvSpPr>
            <p:spPr>
              <a:xfrm>
                <a:off x="8401964" y="4178815"/>
                <a:ext cx="40668" cy="40623"/>
              </a:xfrm>
              <a:custGeom>
                <a:avLst/>
                <a:gdLst>
                  <a:gd name="connsiteX0" fmla="*/ 19967 w 40668"/>
                  <a:gd name="connsiteY0" fmla="*/ 0 h 40623"/>
                  <a:gd name="connsiteX1" fmla="*/ 25292 w 40668"/>
                  <a:gd name="connsiteY1" fmla="*/ 5141 h 40623"/>
                  <a:gd name="connsiteX2" fmla="*/ 21344 w 40668"/>
                  <a:gd name="connsiteY2" fmla="*/ 30525 h 40623"/>
                  <a:gd name="connsiteX3" fmla="*/ 35941 w 40668"/>
                  <a:gd name="connsiteY3" fmla="*/ 15469 h 40623"/>
                  <a:gd name="connsiteX4" fmla="*/ 40669 w 40668"/>
                  <a:gd name="connsiteY4" fmla="*/ 20059 h 40623"/>
                  <a:gd name="connsiteX5" fmla="*/ 20702 w 40668"/>
                  <a:gd name="connsiteY5" fmla="*/ 40623 h 40623"/>
                  <a:gd name="connsiteX6" fmla="*/ 15423 w 40668"/>
                  <a:gd name="connsiteY6" fmla="*/ 35528 h 40623"/>
                  <a:gd name="connsiteX7" fmla="*/ 19278 w 40668"/>
                  <a:gd name="connsiteY7" fmla="*/ 10144 h 40623"/>
                  <a:gd name="connsiteX8" fmla="*/ 4728 w 40668"/>
                  <a:gd name="connsiteY8" fmla="*/ 25108 h 40623"/>
                  <a:gd name="connsiteX9" fmla="*/ 0 w 40668"/>
                  <a:gd name="connsiteY9" fmla="*/ 20518 h 40623"/>
                  <a:gd name="connsiteX10" fmla="*/ 19967 w 40668"/>
                  <a:gd name="connsiteY10" fmla="*/ 0 h 40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668" h="40623">
                    <a:moveTo>
                      <a:pt x="19967" y="0"/>
                    </a:moveTo>
                    <a:lnTo>
                      <a:pt x="25292" y="5141"/>
                    </a:lnTo>
                    <a:lnTo>
                      <a:pt x="21344" y="30525"/>
                    </a:lnTo>
                    <a:lnTo>
                      <a:pt x="35941" y="15469"/>
                    </a:lnTo>
                    <a:lnTo>
                      <a:pt x="40669" y="20059"/>
                    </a:lnTo>
                    <a:lnTo>
                      <a:pt x="20702" y="40623"/>
                    </a:lnTo>
                    <a:lnTo>
                      <a:pt x="15423" y="35528"/>
                    </a:lnTo>
                    <a:lnTo>
                      <a:pt x="19278" y="10144"/>
                    </a:lnTo>
                    <a:lnTo>
                      <a:pt x="4728" y="25108"/>
                    </a:lnTo>
                    <a:lnTo>
                      <a:pt x="0" y="20518"/>
                    </a:lnTo>
                    <a:lnTo>
                      <a:pt x="19967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5" name="자유형: 도형 1484">
                <a:extLst>
                  <a:ext uri="{FF2B5EF4-FFF2-40B4-BE49-F238E27FC236}">
                    <a16:creationId xmlns:a16="http://schemas.microsoft.com/office/drawing/2014/main" id="{ECE92159-FAA4-B457-7649-49B155F11869}"/>
                  </a:ext>
                </a:extLst>
              </p:cNvPr>
              <p:cNvSpPr/>
              <p:nvPr/>
            </p:nvSpPr>
            <p:spPr>
              <a:xfrm>
                <a:off x="8425832" y="4206907"/>
                <a:ext cx="26806" cy="22583"/>
              </a:xfrm>
              <a:custGeom>
                <a:avLst/>
                <a:gdLst>
                  <a:gd name="connsiteX0" fmla="*/ 22813 w 26806"/>
                  <a:gd name="connsiteY0" fmla="*/ 0 h 22583"/>
                  <a:gd name="connsiteX1" fmla="*/ 26806 w 26806"/>
                  <a:gd name="connsiteY1" fmla="*/ 5233 h 22583"/>
                  <a:gd name="connsiteX2" fmla="*/ 3993 w 26806"/>
                  <a:gd name="connsiteY2" fmla="*/ 22584 h 22583"/>
                  <a:gd name="connsiteX3" fmla="*/ 0 w 26806"/>
                  <a:gd name="connsiteY3" fmla="*/ 17351 h 22583"/>
                  <a:gd name="connsiteX4" fmla="*/ 22813 w 26806"/>
                  <a:gd name="connsiteY4" fmla="*/ 0 h 2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806" h="22583">
                    <a:moveTo>
                      <a:pt x="22813" y="0"/>
                    </a:moveTo>
                    <a:lnTo>
                      <a:pt x="26806" y="5233"/>
                    </a:lnTo>
                    <a:lnTo>
                      <a:pt x="3993" y="22584"/>
                    </a:lnTo>
                    <a:lnTo>
                      <a:pt x="0" y="17351"/>
                    </a:lnTo>
                    <a:lnTo>
                      <a:pt x="22813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6" name="자유형: 도형 1485">
                <a:extLst>
                  <a:ext uri="{FF2B5EF4-FFF2-40B4-BE49-F238E27FC236}">
                    <a16:creationId xmlns:a16="http://schemas.microsoft.com/office/drawing/2014/main" id="{F44A0283-EE0A-591A-8DB6-3F424AD96FBC}"/>
                  </a:ext>
                </a:extLst>
              </p:cNvPr>
              <p:cNvSpPr/>
              <p:nvPr/>
            </p:nvSpPr>
            <p:spPr>
              <a:xfrm>
                <a:off x="8438823" y="4217923"/>
                <a:ext cx="34334" cy="30478"/>
              </a:xfrm>
              <a:custGeom>
                <a:avLst/>
                <a:gdLst>
                  <a:gd name="connsiteX0" fmla="*/ 18820 w 34334"/>
                  <a:gd name="connsiteY0" fmla="*/ 0 h 30478"/>
                  <a:gd name="connsiteX1" fmla="*/ 22078 w 34334"/>
                  <a:gd name="connsiteY1" fmla="*/ 6151 h 30478"/>
                  <a:gd name="connsiteX2" fmla="*/ 7344 w 34334"/>
                  <a:gd name="connsiteY2" fmla="*/ 24833 h 30478"/>
                  <a:gd name="connsiteX3" fmla="*/ 31075 w 34334"/>
                  <a:gd name="connsiteY3" fmla="*/ 23043 h 30478"/>
                  <a:gd name="connsiteX4" fmla="*/ 34334 w 34334"/>
                  <a:gd name="connsiteY4" fmla="*/ 29148 h 30478"/>
                  <a:gd name="connsiteX5" fmla="*/ 2570 w 34334"/>
                  <a:gd name="connsiteY5" fmla="*/ 30479 h 30478"/>
                  <a:gd name="connsiteX6" fmla="*/ 0 w 34334"/>
                  <a:gd name="connsiteY6" fmla="*/ 25659 h 30478"/>
                  <a:gd name="connsiteX7" fmla="*/ 18820 w 34334"/>
                  <a:gd name="connsiteY7" fmla="*/ 0 h 30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334" h="30478">
                    <a:moveTo>
                      <a:pt x="18820" y="0"/>
                    </a:moveTo>
                    <a:lnTo>
                      <a:pt x="22078" y="6151"/>
                    </a:lnTo>
                    <a:lnTo>
                      <a:pt x="7344" y="24833"/>
                    </a:lnTo>
                    <a:lnTo>
                      <a:pt x="31075" y="23043"/>
                    </a:lnTo>
                    <a:lnTo>
                      <a:pt x="34334" y="29148"/>
                    </a:lnTo>
                    <a:lnTo>
                      <a:pt x="2570" y="30479"/>
                    </a:lnTo>
                    <a:lnTo>
                      <a:pt x="0" y="25659"/>
                    </a:lnTo>
                    <a:lnTo>
                      <a:pt x="18820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7" name="자유형: 도형 1486">
                <a:extLst>
                  <a:ext uri="{FF2B5EF4-FFF2-40B4-BE49-F238E27FC236}">
                    <a16:creationId xmlns:a16="http://schemas.microsoft.com/office/drawing/2014/main" id="{15508598-6BF5-4F47-6A7F-8440001F2D59}"/>
                  </a:ext>
                </a:extLst>
              </p:cNvPr>
              <p:cNvSpPr/>
              <p:nvPr/>
            </p:nvSpPr>
            <p:spPr>
              <a:xfrm>
                <a:off x="8447911" y="4254966"/>
                <a:ext cx="32727" cy="26118"/>
              </a:xfrm>
              <a:custGeom>
                <a:avLst/>
                <a:gdLst>
                  <a:gd name="connsiteX0" fmla="*/ 27587 w 32727"/>
                  <a:gd name="connsiteY0" fmla="*/ 0 h 26118"/>
                  <a:gd name="connsiteX1" fmla="*/ 32728 w 32727"/>
                  <a:gd name="connsiteY1" fmla="*/ 18407 h 26118"/>
                  <a:gd name="connsiteX2" fmla="*/ 27770 w 32727"/>
                  <a:gd name="connsiteY2" fmla="*/ 19784 h 26118"/>
                  <a:gd name="connsiteX3" fmla="*/ 24419 w 32727"/>
                  <a:gd name="connsiteY3" fmla="*/ 7757 h 26118"/>
                  <a:gd name="connsiteX4" fmla="*/ 18085 w 32727"/>
                  <a:gd name="connsiteY4" fmla="*/ 9548 h 26118"/>
                  <a:gd name="connsiteX5" fmla="*/ 21298 w 32727"/>
                  <a:gd name="connsiteY5" fmla="*/ 21069 h 26118"/>
                  <a:gd name="connsiteX6" fmla="*/ 16341 w 32727"/>
                  <a:gd name="connsiteY6" fmla="*/ 22446 h 26118"/>
                  <a:gd name="connsiteX7" fmla="*/ 13128 w 32727"/>
                  <a:gd name="connsiteY7" fmla="*/ 10925 h 26118"/>
                  <a:gd name="connsiteX8" fmla="*/ 6793 w 32727"/>
                  <a:gd name="connsiteY8" fmla="*/ 12669 h 26118"/>
                  <a:gd name="connsiteX9" fmla="*/ 10144 w 32727"/>
                  <a:gd name="connsiteY9" fmla="*/ 24741 h 26118"/>
                  <a:gd name="connsiteX10" fmla="*/ 5141 w 32727"/>
                  <a:gd name="connsiteY10" fmla="*/ 26118 h 26118"/>
                  <a:gd name="connsiteX11" fmla="*/ 0 w 32727"/>
                  <a:gd name="connsiteY11" fmla="*/ 7711 h 26118"/>
                  <a:gd name="connsiteX12" fmla="*/ 27587 w 32727"/>
                  <a:gd name="connsiteY12" fmla="*/ 0 h 26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2727" h="26118">
                    <a:moveTo>
                      <a:pt x="27587" y="0"/>
                    </a:moveTo>
                    <a:lnTo>
                      <a:pt x="32728" y="18407"/>
                    </a:lnTo>
                    <a:lnTo>
                      <a:pt x="27770" y="19784"/>
                    </a:lnTo>
                    <a:lnTo>
                      <a:pt x="24419" y="7757"/>
                    </a:lnTo>
                    <a:lnTo>
                      <a:pt x="18085" y="9548"/>
                    </a:lnTo>
                    <a:lnTo>
                      <a:pt x="21298" y="21069"/>
                    </a:lnTo>
                    <a:lnTo>
                      <a:pt x="16341" y="22446"/>
                    </a:lnTo>
                    <a:lnTo>
                      <a:pt x="13128" y="10925"/>
                    </a:lnTo>
                    <a:lnTo>
                      <a:pt x="6793" y="12669"/>
                    </a:lnTo>
                    <a:lnTo>
                      <a:pt x="10144" y="24741"/>
                    </a:lnTo>
                    <a:lnTo>
                      <a:pt x="5141" y="26118"/>
                    </a:lnTo>
                    <a:lnTo>
                      <a:pt x="0" y="7711"/>
                    </a:lnTo>
                    <a:lnTo>
                      <a:pt x="27587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8" name="자유형: 도형 1487">
                <a:extLst>
                  <a:ext uri="{FF2B5EF4-FFF2-40B4-BE49-F238E27FC236}">
                    <a16:creationId xmlns:a16="http://schemas.microsoft.com/office/drawing/2014/main" id="{F488F834-4D39-11F6-4661-33F87A6DB4CD}"/>
                  </a:ext>
                </a:extLst>
              </p:cNvPr>
              <p:cNvSpPr/>
              <p:nvPr/>
            </p:nvSpPr>
            <p:spPr>
              <a:xfrm>
                <a:off x="8453878" y="4283471"/>
                <a:ext cx="29427" cy="26026"/>
              </a:xfrm>
              <a:custGeom>
                <a:avLst/>
                <a:gdLst>
                  <a:gd name="connsiteX0" fmla="*/ 28597 w 29427"/>
                  <a:gd name="connsiteY0" fmla="*/ 0 h 26026"/>
                  <a:gd name="connsiteX1" fmla="*/ 29331 w 29427"/>
                  <a:gd name="connsiteY1" fmla="*/ 10282 h 26026"/>
                  <a:gd name="connsiteX2" fmla="*/ 27955 w 29427"/>
                  <a:gd name="connsiteY2" fmla="*/ 19646 h 26026"/>
                  <a:gd name="connsiteX3" fmla="*/ 21207 w 29427"/>
                  <a:gd name="connsiteY3" fmla="*/ 24282 h 26026"/>
                  <a:gd name="connsiteX4" fmla="*/ 14781 w 29427"/>
                  <a:gd name="connsiteY4" fmla="*/ 21803 h 26026"/>
                  <a:gd name="connsiteX5" fmla="*/ 11567 w 29427"/>
                  <a:gd name="connsiteY5" fmla="*/ 15698 h 26026"/>
                  <a:gd name="connsiteX6" fmla="*/ 1652 w 29427"/>
                  <a:gd name="connsiteY6" fmla="*/ 26026 h 26026"/>
                  <a:gd name="connsiteX7" fmla="*/ 1102 w 29427"/>
                  <a:gd name="connsiteY7" fmla="*/ 17901 h 26026"/>
                  <a:gd name="connsiteX8" fmla="*/ 11384 w 29427"/>
                  <a:gd name="connsiteY8" fmla="*/ 7803 h 26026"/>
                  <a:gd name="connsiteX9" fmla="*/ 459 w 29427"/>
                  <a:gd name="connsiteY9" fmla="*/ 8584 h 26026"/>
                  <a:gd name="connsiteX10" fmla="*/ 0 w 29427"/>
                  <a:gd name="connsiteY10" fmla="*/ 2020 h 26026"/>
                  <a:gd name="connsiteX11" fmla="*/ 28597 w 29427"/>
                  <a:gd name="connsiteY11" fmla="*/ 0 h 26026"/>
                  <a:gd name="connsiteX12" fmla="*/ 15699 w 29427"/>
                  <a:gd name="connsiteY12" fmla="*/ 11154 h 26026"/>
                  <a:gd name="connsiteX13" fmla="*/ 17259 w 29427"/>
                  <a:gd name="connsiteY13" fmla="*/ 16295 h 26026"/>
                  <a:gd name="connsiteX14" fmla="*/ 20473 w 29427"/>
                  <a:gd name="connsiteY14" fmla="*/ 17718 h 26026"/>
                  <a:gd name="connsiteX15" fmla="*/ 23548 w 29427"/>
                  <a:gd name="connsiteY15" fmla="*/ 15560 h 26026"/>
                  <a:gd name="connsiteX16" fmla="*/ 24190 w 29427"/>
                  <a:gd name="connsiteY16" fmla="*/ 10557 h 26026"/>
                  <a:gd name="connsiteX17" fmla="*/ 23915 w 29427"/>
                  <a:gd name="connsiteY17" fmla="*/ 6931 h 26026"/>
                  <a:gd name="connsiteX18" fmla="*/ 15423 w 29427"/>
                  <a:gd name="connsiteY18" fmla="*/ 7528 h 26026"/>
                  <a:gd name="connsiteX19" fmla="*/ 15699 w 29427"/>
                  <a:gd name="connsiteY19" fmla="*/ 11154 h 2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9427" h="26026">
                    <a:moveTo>
                      <a:pt x="28597" y="0"/>
                    </a:moveTo>
                    <a:lnTo>
                      <a:pt x="29331" y="10282"/>
                    </a:lnTo>
                    <a:cubicBezTo>
                      <a:pt x="29515" y="13633"/>
                      <a:pt x="29607" y="16846"/>
                      <a:pt x="27955" y="19646"/>
                    </a:cubicBezTo>
                    <a:cubicBezTo>
                      <a:pt x="26439" y="22308"/>
                      <a:pt x="23869" y="24098"/>
                      <a:pt x="21207" y="24282"/>
                    </a:cubicBezTo>
                    <a:cubicBezTo>
                      <a:pt x="19095" y="24465"/>
                      <a:pt x="16433" y="23410"/>
                      <a:pt x="14781" y="21803"/>
                    </a:cubicBezTo>
                    <a:cubicBezTo>
                      <a:pt x="13128" y="20197"/>
                      <a:pt x="12164" y="18085"/>
                      <a:pt x="11567" y="15698"/>
                    </a:cubicBezTo>
                    <a:lnTo>
                      <a:pt x="1652" y="26026"/>
                    </a:lnTo>
                    <a:lnTo>
                      <a:pt x="1102" y="17901"/>
                    </a:lnTo>
                    <a:lnTo>
                      <a:pt x="11384" y="7803"/>
                    </a:lnTo>
                    <a:lnTo>
                      <a:pt x="459" y="8584"/>
                    </a:lnTo>
                    <a:lnTo>
                      <a:pt x="0" y="2020"/>
                    </a:lnTo>
                    <a:lnTo>
                      <a:pt x="28597" y="0"/>
                    </a:lnTo>
                    <a:close/>
                    <a:moveTo>
                      <a:pt x="15699" y="11154"/>
                    </a:moveTo>
                    <a:cubicBezTo>
                      <a:pt x="15836" y="12898"/>
                      <a:pt x="16157" y="15056"/>
                      <a:pt x="17259" y="16295"/>
                    </a:cubicBezTo>
                    <a:cubicBezTo>
                      <a:pt x="18131" y="17305"/>
                      <a:pt x="19279" y="17810"/>
                      <a:pt x="20473" y="17718"/>
                    </a:cubicBezTo>
                    <a:cubicBezTo>
                      <a:pt x="21711" y="17626"/>
                      <a:pt x="22905" y="16892"/>
                      <a:pt x="23548" y="15560"/>
                    </a:cubicBezTo>
                    <a:cubicBezTo>
                      <a:pt x="24374" y="13954"/>
                      <a:pt x="24328" y="12393"/>
                      <a:pt x="24190" y="10557"/>
                    </a:cubicBezTo>
                    <a:lnTo>
                      <a:pt x="23915" y="6931"/>
                    </a:lnTo>
                    <a:lnTo>
                      <a:pt x="15423" y="7528"/>
                    </a:lnTo>
                    <a:lnTo>
                      <a:pt x="15699" y="11154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9" name="자유형: 도형 1488">
                <a:extLst>
                  <a:ext uri="{FF2B5EF4-FFF2-40B4-BE49-F238E27FC236}">
                    <a16:creationId xmlns:a16="http://schemas.microsoft.com/office/drawing/2014/main" id="{AD2CEB38-4C48-E444-221D-060CF3584D7C}"/>
                  </a:ext>
                </a:extLst>
              </p:cNvPr>
              <p:cNvSpPr/>
              <p:nvPr/>
            </p:nvSpPr>
            <p:spPr>
              <a:xfrm>
                <a:off x="8453166" y="4310404"/>
                <a:ext cx="29882" cy="23757"/>
              </a:xfrm>
              <a:custGeom>
                <a:avLst/>
                <a:gdLst>
                  <a:gd name="connsiteX0" fmla="*/ 9387 w 29882"/>
                  <a:gd name="connsiteY0" fmla="*/ 6850 h 23757"/>
                  <a:gd name="connsiteX1" fmla="*/ 5210 w 29882"/>
                  <a:gd name="connsiteY1" fmla="*/ 11302 h 23757"/>
                  <a:gd name="connsiteX2" fmla="*/ 8194 w 29882"/>
                  <a:gd name="connsiteY2" fmla="*/ 16352 h 23757"/>
                  <a:gd name="connsiteX3" fmla="*/ 13794 w 29882"/>
                  <a:gd name="connsiteY3" fmla="*/ 10843 h 23757"/>
                  <a:gd name="connsiteX4" fmla="*/ 17191 w 29882"/>
                  <a:gd name="connsiteY4" fmla="*/ 5060 h 23757"/>
                  <a:gd name="connsiteX5" fmla="*/ 23020 w 29882"/>
                  <a:gd name="connsiteY5" fmla="*/ 2994 h 23757"/>
                  <a:gd name="connsiteX6" fmla="*/ 29768 w 29882"/>
                  <a:gd name="connsiteY6" fmla="*/ 14424 h 23757"/>
                  <a:gd name="connsiteX7" fmla="*/ 20358 w 29882"/>
                  <a:gd name="connsiteY7" fmla="*/ 23696 h 23757"/>
                  <a:gd name="connsiteX8" fmla="*/ 21230 w 29882"/>
                  <a:gd name="connsiteY8" fmla="*/ 16994 h 23757"/>
                  <a:gd name="connsiteX9" fmla="*/ 24718 w 29882"/>
                  <a:gd name="connsiteY9" fmla="*/ 13414 h 23757"/>
                  <a:gd name="connsiteX10" fmla="*/ 22148 w 29882"/>
                  <a:gd name="connsiteY10" fmla="*/ 9558 h 23757"/>
                  <a:gd name="connsiteX11" fmla="*/ 18109 w 29882"/>
                  <a:gd name="connsiteY11" fmla="*/ 13552 h 23757"/>
                  <a:gd name="connsiteX12" fmla="*/ 14620 w 29882"/>
                  <a:gd name="connsiteY12" fmla="*/ 20070 h 23757"/>
                  <a:gd name="connsiteX13" fmla="*/ 7689 w 29882"/>
                  <a:gd name="connsiteY13" fmla="*/ 22962 h 23757"/>
                  <a:gd name="connsiteX14" fmla="*/ 115 w 29882"/>
                  <a:gd name="connsiteY14" fmla="*/ 10339 h 23757"/>
                  <a:gd name="connsiteX15" fmla="*/ 10260 w 29882"/>
                  <a:gd name="connsiteY15" fmla="*/ 57 h 23757"/>
                  <a:gd name="connsiteX16" fmla="*/ 9387 w 29882"/>
                  <a:gd name="connsiteY16" fmla="*/ 6850 h 23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9882" h="23757">
                    <a:moveTo>
                      <a:pt x="9387" y="6850"/>
                    </a:moveTo>
                    <a:cubicBezTo>
                      <a:pt x="7138" y="6575"/>
                      <a:pt x="5532" y="8686"/>
                      <a:pt x="5210" y="11302"/>
                    </a:cubicBezTo>
                    <a:cubicBezTo>
                      <a:pt x="4889" y="13781"/>
                      <a:pt x="6128" y="16076"/>
                      <a:pt x="8194" y="16352"/>
                    </a:cubicBezTo>
                    <a:cubicBezTo>
                      <a:pt x="11315" y="16765"/>
                      <a:pt x="12647" y="13643"/>
                      <a:pt x="13794" y="10843"/>
                    </a:cubicBezTo>
                    <a:cubicBezTo>
                      <a:pt x="14712" y="8594"/>
                      <a:pt x="15538" y="6621"/>
                      <a:pt x="17191" y="5060"/>
                    </a:cubicBezTo>
                    <a:cubicBezTo>
                      <a:pt x="18843" y="3545"/>
                      <a:pt x="21046" y="2719"/>
                      <a:pt x="23020" y="2994"/>
                    </a:cubicBezTo>
                    <a:cubicBezTo>
                      <a:pt x="27656" y="3591"/>
                      <a:pt x="30502" y="8778"/>
                      <a:pt x="29768" y="14424"/>
                    </a:cubicBezTo>
                    <a:cubicBezTo>
                      <a:pt x="29079" y="19886"/>
                      <a:pt x="24810" y="24339"/>
                      <a:pt x="20358" y="23696"/>
                    </a:cubicBezTo>
                    <a:lnTo>
                      <a:pt x="21230" y="16994"/>
                    </a:lnTo>
                    <a:cubicBezTo>
                      <a:pt x="23020" y="17132"/>
                      <a:pt x="24443" y="15480"/>
                      <a:pt x="24718" y="13414"/>
                    </a:cubicBezTo>
                    <a:cubicBezTo>
                      <a:pt x="24994" y="11257"/>
                      <a:pt x="23846" y="9696"/>
                      <a:pt x="22148" y="9558"/>
                    </a:cubicBezTo>
                    <a:cubicBezTo>
                      <a:pt x="20083" y="9237"/>
                      <a:pt x="18981" y="11532"/>
                      <a:pt x="18109" y="13552"/>
                    </a:cubicBezTo>
                    <a:cubicBezTo>
                      <a:pt x="17099" y="15938"/>
                      <a:pt x="16227" y="18234"/>
                      <a:pt x="14620" y="20070"/>
                    </a:cubicBezTo>
                    <a:cubicBezTo>
                      <a:pt x="12692" y="22411"/>
                      <a:pt x="10489" y="23329"/>
                      <a:pt x="7689" y="22962"/>
                    </a:cubicBezTo>
                    <a:cubicBezTo>
                      <a:pt x="2594" y="22319"/>
                      <a:pt x="-665" y="16581"/>
                      <a:pt x="115" y="10339"/>
                    </a:cubicBezTo>
                    <a:cubicBezTo>
                      <a:pt x="896" y="4325"/>
                      <a:pt x="5348" y="-586"/>
                      <a:pt x="10260" y="57"/>
                    </a:cubicBezTo>
                    <a:lnTo>
                      <a:pt x="9387" y="685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0" name="자유형: 도형 1489">
                <a:extLst>
                  <a:ext uri="{FF2B5EF4-FFF2-40B4-BE49-F238E27FC236}">
                    <a16:creationId xmlns:a16="http://schemas.microsoft.com/office/drawing/2014/main" id="{E0565F39-2651-88A5-9BC4-A9A1207BF251}"/>
                  </a:ext>
                </a:extLst>
              </p:cNvPr>
              <p:cNvSpPr/>
              <p:nvPr/>
            </p:nvSpPr>
            <p:spPr>
              <a:xfrm>
                <a:off x="8449472" y="4335615"/>
                <a:ext cx="29423" cy="13954"/>
              </a:xfrm>
              <a:custGeom>
                <a:avLst/>
                <a:gdLst>
                  <a:gd name="connsiteX0" fmla="*/ 29423 w 29423"/>
                  <a:gd name="connsiteY0" fmla="*/ 7620 h 13954"/>
                  <a:gd name="connsiteX1" fmla="*/ 27633 w 29423"/>
                  <a:gd name="connsiteY1" fmla="*/ 13954 h 13954"/>
                  <a:gd name="connsiteX2" fmla="*/ 0 w 29423"/>
                  <a:gd name="connsiteY2" fmla="*/ 6334 h 13954"/>
                  <a:gd name="connsiteX3" fmla="*/ 1744 w 29423"/>
                  <a:gd name="connsiteY3" fmla="*/ 0 h 13954"/>
                  <a:gd name="connsiteX4" fmla="*/ 29423 w 29423"/>
                  <a:gd name="connsiteY4" fmla="*/ 7620 h 13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23" h="13954">
                    <a:moveTo>
                      <a:pt x="29423" y="7620"/>
                    </a:moveTo>
                    <a:lnTo>
                      <a:pt x="27633" y="13954"/>
                    </a:lnTo>
                    <a:lnTo>
                      <a:pt x="0" y="6334"/>
                    </a:lnTo>
                    <a:lnTo>
                      <a:pt x="1744" y="0"/>
                    </a:lnTo>
                    <a:lnTo>
                      <a:pt x="29423" y="762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1" name="자유형: 도형 1490">
                <a:extLst>
                  <a:ext uri="{FF2B5EF4-FFF2-40B4-BE49-F238E27FC236}">
                    <a16:creationId xmlns:a16="http://schemas.microsoft.com/office/drawing/2014/main" id="{0FAB68A0-1CAC-3C7B-C60B-900ACCF9354A}"/>
                  </a:ext>
                </a:extLst>
              </p:cNvPr>
              <p:cNvSpPr/>
              <p:nvPr/>
            </p:nvSpPr>
            <p:spPr>
              <a:xfrm>
                <a:off x="8443826" y="4351084"/>
                <a:ext cx="31534" cy="23180"/>
              </a:xfrm>
              <a:custGeom>
                <a:avLst/>
                <a:gdLst>
                  <a:gd name="connsiteX0" fmla="*/ 24282 w 31534"/>
                  <a:gd name="connsiteY0" fmla="*/ 8951 h 23180"/>
                  <a:gd name="connsiteX1" fmla="*/ 26760 w 31534"/>
                  <a:gd name="connsiteY1" fmla="*/ 2938 h 23180"/>
                  <a:gd name="connsiteX2" fmla="*/ 31534 w 31534"/>
                  <a:gd name="connsiteY2" fmla="*/ 4912 h 23180"/>
                  <a:gd name="connsiteX3" fmla="*/ 23961 w 31534"/>
                  <a:gd name="connsiteY3" fmla="*/ 23180 h 23180"/>
                  <a:gd name="connsiteX4" fmla="*/ 19187 w 31534"/>
                  <a:gd name="connsiteY4" fmla="*/ 21207 h 23180"/>
                  <a:gd name="connsiteX5" fmla="*/ 21711 w 31534"/>
                  <a:gd name="connsiteY5" fmla="*/ 15056 h 23180"/>
                  <a:gd name="connsiteX6" fmla="*/ 0 w 31534"/>
                  <a:gd name="connsiteY6" fmla="*/ 6105 h 23180"/>
                  <a:gd name="connsiteX7" fmla="*/ 2524 w 31534"/>
                  <a:gd name="connsiteY7" fmla="*/ 0 h 23180"/>
                  <a:gd name="connsiteX8" fmla="*/ 24282 w 31534"/>
                  <a:gd name="connsiteY8" fmla="*/ 8951 h 2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534" h="23180">
                    <a:moveTo>
                      <a:pt x="24282" y="8951"/>
                    </a:moveTo>
                    <a:lnTo>
                      <a:pt x="26760" y="2938"/>
                    </a:lnTo>
                    <a:lnTo>
                      <a:pt x="31534" y="4912"/>
                    </a:lnTo>
                    <a:lnTo>
                      <a:pt x="23961" y="23180"/>
                    </a:lnTo>
                    <a:lnTo>
                      <a:pt x="19187" y="21207"/>
                    </a:lnTo>
                    <a:lnTo>
                      <a:pt x="21711" y="15056"/>
                    </a:lnTo>
                    <a:lnTo>
                      <a:pt x="0" y="6105"/>
                    </a:lnTo>
                    <a:lnTo>
                      <a:pt x="2524" y="0"/>
                    </a:lnTo>
                    <a:lnTo>
                      <a:pt x="24282" y="895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2" name="자유형: 도형 1491">
                <a:extLst>
                  <a:ext uri="{FF2B5EF4-FFF2-40B4-BE49-F238E27FC236}">
                    <a16:creationId xmlns:a16="http://schemas.microsoft.com/office/drawing/2014/main" id="{082633FA-00EF-30C9-0FF1-FAE729374973}"/>
                  </a:ext>
                </a:extLst>
              </p:cNvPr>
              <p:cNvSpPr/>
              <p:nvPr/>
            </p:nvSpPr>
            <p:spPr>
              <a:xfrm>
                <a:off x="8432350" y="4372612"/>
                <a:ext cx="33967" cy="30708"/>
              </a:xfrm>
              <a:custGeom>
                <a:avLst/>
                <a:gdLst>
                  <a:gd name="connsiteX0" fmla="*/ 12439 w 33967"/>
                  <a:gd name="connsiteY0" fmla="*/ 5600 h 30708"/>
                  <a:gd name="connsiteX1" fmla="*/ 33967 w 33967"/>
                  <a:gd name="connsiteY1" fmla="*/ 5324 h 30708"/>
                  <a:gd name="connsiteX2" fmla="*/ 30111 w 33967"/>
                  <a:gd name="connsiteY2" fmla="*/ 11475 h 30708"/>
                  <a:gd name="connsiteX3" fmla="*/ 14826 w 33967"/>
                  <a:gd name="connsiteY3" fmla="*/ 11017 h 30708"/>
                  <a:gd name="connsiteX4" fmla="*/ 21849 w 33967"/>
                  <a:gd name="connsiteY4" fmla="*/ 24603 h 30708"/>
                  <a:gd name="connsiteX5" fmla="*/ 18039 w 33967"/>
                  <a:gd name="connsiteY5" fmla="*/ 30708 h 30708"/>
                  <a:gd name="connsiteX6" fmla="*/ 8951 w 33967"/>
                  <a:gd name="connsiteY6" fmla="*/ 11200 h 30708"/>
                  <a:gd name="connsiteX7" fmla="*/ 0 w 33967"/>
                  <a:gd name="connsiteY7" fmla="*/ 5554 h 30708"/>
                  <a:gd name="connsiteX8" fmla="*/ 3535 w 33967"/>
                  <a:gd name="connsiteY8" fmla="*/ 0 h 30708"/>
                  <a:gd name="connsiteX9" fmla="*/ 12439 w 33967"/>
                  <a:gd name="connsiteY9" fmla="*/ 5600 h 307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967" h="30708">
                    <a:moveTo>
                      <a:pt x="12439" y="5600"/>
                    </a:moveTo>
                    <a:lnTo>
                      <a:pt x="33967" y="5324"/>
                    </a:lnTo>
                    <a:lnTo>
                      <a:pt x="30111" y="11475"/>
                    </a:lnTo>
                    <a:lnTo>
                      <a:pt x="14826" y="11017"/>
                    </a:lnTo>
                    <a:lnTo>
                      <a:pt x="21849" y="24603"/>
                    </a:lnTo>
                    <a:lnTo>
                      <a:pt x="18039" y="30708"/>
                    </a:lnTo>
                    <a:lnTo>
                      <a:pt x="8951" y="11200"/>
                    </a:lnTo>
                    <a:lnTo>
                      <a:pt x="0" y="5554"/>
                    </a:lnTo>
                    <a:lnTo>
                      <a:pt x="3535" y="0"/>
                    </a:lnTo>
                    <a:lnTo>
                      <a:pt x="12439" y="560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493" name="자유형: 도형 1492">
            <a:extLst>
              <a:ext uri="{FF2B5EF4-FFF2-40B4-BE49-F238E27FC236}">
                <a16:creationId xmlns:a16="http://schemas.microsoft.com/office/drawing/2014/main" id="{3A70606F-0820-C817-7E98-F602BA5737D0}"/>
              </a:ext>
            </a:extLst>
          </p:cNvPr>
          <p:cNvSpPr/>
          <p:nvPr/>
        </p:nvSpPr>
        <p:spPr>
          <a:xfrm>
            <a:off x="8285465" y="4744341"/>
            <a:ext cx="42826" cy="38006"/>
          </a:xfrm>
          <a:custGeom>
            <a:avLst/>
            <a:gdLst>
              <a:gd name="connsiteX0" fmla="*/ 42780 w 42826"/>
              <a:gd name="connsiteY0" fmla="*/ 0 h 38006"/>
              <a:gd name="connsiteX1" fmla="*/ 32728 w 42826"/>
              <a:gd name="connsiteY1" fmla="*/ 0 h 38006"/>
              <a:gd name="connsiteX2" fmla="*/ 32728 w 42826"/>
              <a:gd name="connsiteY2" fmla="*/ 2525 h 38006"/>
              <a:gd name="connsiteX3" fmla="*/ 27724 w 42826"/>
              <a:gd name="connsiteY3" fmla="*/ 2525 h 38006"/>
              <a:gd name="connsiteX4" fmla="*/ 27724 w 42826"/>
              <a:gd name="connsiteY4" fmla="*/ 0 h 38006"/>
              <a:gd name="connsiteX5" fmla="*/ 1790 w 42826"/>
              <a:gd name="connsiteY5" fmla="*/ 0 h 38006"/>
              <a:gd name="connsiteX6" fmla="*/ 1790 w 42826"/>
              <a:gd name="connsiteY6" fmla="*/ 3810 h 38006"/>
              <a:gd name="connsiteX7" fmla="*/ 17810 w 42826"/>
              <a:gd name="connsiteY7" fmla="*/ 3810 h 38006"/>
              <a:gd name="connsiteX8" fmla="*/ 0 w 42826"/>
              <a:gd name="connsiteY8" fmla="*/ 17764 h 38006"/>
              <a:gd name="connsiteX9" fmla="*/ 2249 w 42826"/>
              <a:gd name="connsiteY9" fmla="*/ 21482 h 38006"/>
              <a:gd name="connsiteX10" fmla="*/ 23089 w 42826"/>
              <a:gd name="connsiteY10" fmla="*/ 15147 h 38006"/>
              <a:gd name="connsiteX11" fmla="*/ 32728 w 42826"/>
              <a:gd name="connsiteY11" fmla="*/ 15147 h 38006"/>
              <a:gd name="connsiteX12" fmla="*/ 32728 w 42826"/>
              <a:gd name="connsiteY12" fmla="*/ 21252 h 38006"/>
              <a:gd name="connsiteX13" fmla="*/ 23089 w 42826"/>
              <a:gd name="connsiteY13" fmla="*/ 20105 h 38006"/>
              <a:gd name="connsiteX14" fmla="*/ 3397 w 42826"/>
              <a:gd name="connsiteY14" fmla="*/ 29056 h 38006"/>
              <a:gd name="connsiteX15" fmla="*/ 23089 w 42826"/>
              <a:gd name="connsiteY15" fmla="*/ 38006 h 38006"/>
              <a:gd name="connsiteX16" fmla="*/ 42826 w 42826"/>
              <a:gd name="connsiteY16" fmla="*/ 29056 h 38006"/>
              <a:gd name="connsiteX17" fmla="*/ 42780 w 42826"/>
              <a:gd name="connsiteY17" fmla="*/ 0 h 38006"/>
              <a:gd name="connsiteX18" fmla="*/ 25980 w 42826"/>
              <a:gd name="connsiteY18" fmla="*/ 11062 h 38006"/>
              <a:gd name="connsiteX19" fmla="*/ 27403 w 42826"/>
              <a:gd name="connsiteY19" fmla="*/ 6564 h 38006"/>
              <a:gd name="connsiteX20" fmla="*/ 32728 w 42826"/>
              <a:gd name="connsiteY20" fmla="*/ 6564 h 38006"/>
              <a:gd name="connsiteX21" fmla="*/ 32728 w 42826"/>
              <a:gd name="connsiteY21" fmla="*/ 11108 h 38006"/>
              <a:gd name="connsiteX22" fmla="*/ 25980 w 42826"/>
              <a:gd name="connsiteY22" fmla="*/ 11108 h 38006"/>
              <a:gd name="connsiteX23" fmla="*/ 13633 w 42826"/>
              <a:gd name="connsiteY23" fmla="*/ 28918 h 38006"/>
              <a:gd name="connsiteX24" fmla="*/ 23180 w 42826"/>
              <a:gd name="connsiteY24" fmla="*/ 24144 h 38006"/>
              <a:gd name="connsiteX25" fmla="*/ 32728 w 42826"/>
              <a:gd name="connsiteY25" fmla="*/ 28918 h 38006"/>
              <a:gd name="connsiteX26" fmla="*/ 23180 w 42826"/>
              <a:gd name="connsiteY26" fmla="*/ 33692 h 38006"/>
              <a:gd name="connsiteX27" fmla="*/ 13633 w 42826"/>
              <a:gd name="connsiteY27" fmla="*/ 28918 h 38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2826" h="38006">
                <a:moveTo>
                  <a:pt x="42780" y="0"/>
                </a:moveTo>
                <a:lnTo>
                  <a:pt x="32728" y="0"/>
                </a:lnTo>
                <a:lnTo>
                  <a:pt x="32728" y="2525"/>
                </a:lnTo>
                <a:lnTo>
                  <a:pt x="27724" y="2525"/>
                </a:lnTo>
                <a:lnTo>
                  <a:pt x="27724" y="0"/>
                </a:lnTo>
                <a:lnTo>
                  <a:pt x="1790" y="0"/>
                </a:lnTo>
                <a:lnTo>
                  <a:pt x="1790" y="3810"/>
                </a:lnTo>
                <a:lnTo>
                  <a:pt x="17810" y="3810"/>
                </a:lnTo>
                <a:cubicBezTo>
                  <a:pt x="18039" y="6334"/>
                  <a:pt x="17856" y="16984"/>
                  <a:pt x="0" y="17764"/>
                </a:cubicBezTo>
                <a:lnTo>
                  <a:pt x="2249" y="21482"/>
                </a:lnTo>
                <a:cubicBezTo>
                  <a:pt x="2249" y="21482"/>
                  <a:pt x="14596" y="21803"/>
                  <a:pt x="23089" y="15147"/>
                </a:cubicBezTo>
                <a:lnTo>
                  <a:pt x="32728" y="15147"/>
                </a:lnTo>
                <a:lnTo>
                  <a:pt x="32728" y="21252"/>
                </a:lnTo>
                <a:cubicBezTo>
                  <a:pt x="29882" y="20518"/>
                  <a:pt x="26577" y="20105"/>
                  <a:pt x="23089" y="20105"/>
                </a:cubicBezTo>
                <a:cubicBezTo>
                  <a:pt x="12209" y="20105"/>
                  <a:pt x="3397" y="24098"/>
                  <a:pt x="3397" y="29056"/>
                </a:cubicBezTo>
                <a:cubicBezTo>
                  <a:pt x="3397" y="34013"/>
                  <a:pt x="12209" y="38006"/>
                  <a:pt x="23089" y="38006"/>
                </a:cubicBezTo>
                <a:cubicBezTo>
                  <a:pt x="33967" y="38006"/>
                  <a:pt x="42826" y="34013"/>
                  <a:pt x="42826" y="29056"/>
                </a:cubicBezTo>
                <a:cubicBezTo>
                  <a:pt x="42780" y="28872"/>
                  <a:pt x="42780" y="0"/>
                  <a:pt x="42780" y="0"/>
                </a:cubicBezTo>
                <a:close/>
                <a:moveTo>
                  <a:pt x="25980" y="11062"/>
                </a:moveTo>
                <a:cubicBezTo>
                  <a:pt x="26623" y="9731"/>
                  <a:pt x="27127" y="8216"/>
                  <a:pt x="27403" y="6564"/>
                </a:cubicBezTo>
                <a:lnTo>
                  <a:pt x="32728" y="6564"/>
                </a:lnTo>
                <a:lnTo>
                  <a:pt x="32728" y="11108"/>
                </a:lnTo>
                <a:lnTo>
                  <a:pt x="25980" y="11108"/>
                </a:lnTo>
                <a:close/>
                <a:moveTo>
                  <a:pt x="13633" y="28918"/>
                </a:moveTo>
                <a:cubicBezTo>
                  <a:pt x="13633" y="26256"/>
                  <a:pt x="17902" y="24144"/>
                  <a:pt x="23180" y="24144"/>
                </a:cubicBezTo>
                <a:cubicBezTo>
                  <a:pt x="28459" y="24144"/>
                  <a:pt x="32728" y="26256"/>
                  <a:pt x="32728" y="28918"/>
                </a:cubicBezTo>
                <a:cubicBezTo>
                  <a:pt x="32728" y="31534"/>
                  <a:pt x="28459" y="33692"/>
                  <a:pt x="23180" y="33692"/>
                </a:cubicBezTo>
                <a:cubicBezTo>
                  <a:pt x="17902" y="33692"/>
                  <a:pt x="13633" y="31534"/>
                  <a:pt x="13633" y="28918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94" name="그래픽 961">
            <a:extLst>
              <a:ext uri="{FF2B5EF4-FFF2-40B4-BE49-F238E27FC236}">
                <a16:creationId xmlns:a16="http://schemas.microsoft.com/office/drawing/2014/main" id="{0F150C99-E301-F8CB-B259-A7788FBAEA5C}"/>
              </a:ext>
            </a:extLst>
          </p:cNvPr>
          <p:cNvGrpSpPr/>
          <p:nvPr/>
        </p:nvGrpSpPr>
        <p:grpSpPr>
          <a:xfrm>
            <a:off x="8232816" y="4736217"/>
            <a:ext cx="45671" cy="41173"/>
            <a:chOff x="8188108" y="4447707"/>
            <a:chExt cx="45671" cy="41173"/>
          </a:xfrm>
          <a:solidFill>
            <a:srgbClr val="003378"/>
          </a:solidFill>
        </p:grpSpPr>
        <p:sp>
          <p:nvSpPr>
            <p:cNvPr id="1495" name="자유형: 도형 1494">
              <a:extLst>
                <a:ext uri="{FF2B5EF4-FFF2-40B4-BE49-F238E27FC236}">
                  <a16:creationId xmlns:a16="http://schemas.microsoft.com/office/drawing/2014/main" id="{C0934982-BD31-ACA2-A4FE-30B571AF9E35}"/>
                </a:ext>
              </a:extLst>
            </p:cNvPr>
            <p:cNvSpPr/>
            <p:nvPr/>
          </p:nvSpPr>
          <p:spPr>
            <a:xfrm>
              <a:off x="8188108" y="4468041"/>
              <a:ext cx="43239" cy="20839"/>
            </a:xfrm>
            <a:custGeom>
              <a:avLst/>
              <a:gdLst>
                <a:gd name="connsiteX0" fmla="*/ 43239 w 43239"/>
                <a:gd name="connsiteY0" fmla="*/ 8951 h 20839"/>
                <a:gd name="connsiteX1" fmla="*/ 826 w 43239"/>
                <a:gd name="connsiteY1" fmla="*/ 0 h 20839"/>
                <a:gd name="connsiteX2" fmla="*/ 0 w 43239"/>
                <a:gd name="connsiteY2" fmla="*/ 3993 h 20839"/>
                <a:gd name="connsiteX3" fmla="*/ 16754 w 43239"/>
                <a:gd name="connsiteY3" fmla="*/ 7528 h 20839"/>
                <a:gd name="connsiteX4" fmla="*/ 14367 w 43239"/>
                <a:gd name="connsiteY4" fmla="*/ 18774 h 20839"/>
                <a:gd name="connsiteX5" fmla="*/ 24144 w 43239"/>
                <a:gd name="connsiteY5" fmla="*/ 20840 h 20839"/>
                <a:gd name="connsiteX6" fmla="*/ 26531 w 43239"/>
                <a:gd name="connsiteY6" fmla="*/ 9594 h 20839"/>
                <a:gd name="connsiteX7" fmla="*/ 42413 w 43239"/>
                <a:gd name="connsiteY7" fmla="*/ 12944 h 20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39" h="20839">
                  <a:moveTo>
                    <a:pt x="43239" y="8951"/>
                  </a:moveTo>
                  <a:lnTo>
                    <a:pt x="826" y="0"/>
                  </a:lnTo>
                  <a:lnTo>
                    <a:pt x="0" y="3993"/>
                  </a:lnTo>
                  <a:lnTo>
                    <a:pt x="16754" y="7528"/>
                  </a:lnTo>
                  <a:lnTo>
                    <a:pt x="14367" y="18774"/>
                  </a:lnTo>
                  <a:lnTo>
                    <a:pt x="24144" y="20840"/>
                  </a:lnTo>
                  <a:lnTo>
                    <a:pt x="26531" y="9594"/>
                  </a:lnTo>
                  <a:lnTo>
                    <a:pt x="42413" y="12944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96" name="자유형: 도형 1495">
              <a:extLst>
                <a:ext uri="{FF2B5EF4-FFF2-40B4-BE49-F238E27FC236}">
                  <a16:creationId xmlns:a16="http://schemas.microsoft.com/office/drawing/2014/main" id="{A35EDE17-3EC6-87ED-B2BC-E2C8DD25042D}"/>
                </a:ext>
              </a:extLst>
            </p:cNvPr>
            <p:cNvSpPr/>
            <p:nvPr/>
          </p:nvSpPr>
          <p:spPr>
            <a:xfrm>
              <a:off x="8191852" y="4447707"/>
              <a:ext cx="41927" cy="25796"/>
            </a:xfrm>
            <a:custGeom>
              <a:avLst/>
              <a:gdLst>
                <a:gd name="connsiteX0" fmla="*/ 2866 w 41927"/>
                <a:gd name="connsiteY0" fmla="*/ 18361 h 25796"/>
                <a:gd name="connsiteX1" fmla="*/ 32105 w 41927"/>
                <a:gd name="connsiteY1" fmla="*/ 24512 h 25796"/>
                <a:gd name="connsiteX2" fmla="*/ 38210 w 41927"/>
                <a:gd name="connsiteY2" fmla="*/ 25797 h 25796"/>
                <a:gd name="connsiteX3" fmla="*/ 41928 w 41927"/>
                <a:gd name="connsiteY3" fmla="*/ 8171 h 25796"/>
                <a:gd name="connsiteX4" fmla="*/ 32151 w 41927"/>
                <a:gd name="connsiteY4" fmla="*/ 6105 h 25796"/>
                <a:gd name="connsiteX5" fmla="*/ 31003 w 41927"/>
                <a:gd name="connsiteY5" fmla="*/ 11429 h 25796"/>
                <a:gd name="connsiteX6" fmla="*/ 11633 w 41927"/>
                <a:gd name="connsiteY6" fmla="*/ 7344 h 25796"/>
                <a:gd name="connsiteX7" fmla="*/ 12781 w 41927"/>
                <a:gd name="connsiteY7" fmla="*/ 2066 h 25796"/>
                <a:gd name="connsiteX8" fmla="*/ 3003 w 41927"/>
                <a:gd name="connsiteY8" fmla="*/ 0 h 25796"/>
                <a:gd name="connsiteX9" fmla="*/ 112 w 41927"/>
                <a:gd name="connsiteY9" fmla="*/ 13725 h 25796"/>
                <a:gd name="connsiteX10" fmla="*/ 2866 w 41927"/>
                <a:gd name="connsiteY10" fmla="*/ 18361 h 25796"/>
                <a:gd name="connsiteX11" fmla="*/ 30177 w 41927"/>
                <a:gd name="connsiteY11" fmla="*/ 15377 h 25796"/>
                <a:gd name="connsiteX12" fmla="*/ 29259 w 41927"/>
                <a:gd name="connsiteY12" fmla="*/ 19784 h 25796"/>
                <a:gd name="connsiteX13" fmla="*/ 9889 w 41927"/>
                <a:gd name="connsiteY13" fmla="*/ 15698 h 25796"/>
                <a:gd name="connsiteX14" fmla="*/ 10806 w 41927"/>
                <a:gd name="connsiteY14" fmla="*/ 11292 h 25796"/>
                <a:gd name="connsiteX15" fmla="*/ 30177 w 41927"/>
                <a:gd name="connsiteY15" fmla="*/ 15377 h 25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1927" h="25796">
                  <a:moveTo>
                    <a:pt x="2866" y="18361"/>
                  </a:moveTo>
                  <a:lnTo>
                    <a:pt x="32105" y="24512"/>
                  </a:lnTo>
                  <a:lnTo>
                    <a:pt x="38210" y="25797"/>
                  </a:lnTo>
                  <a:lnTo>
                    <a:pt x="41928" y="8171"/>
                  </a:lnTo>
                  <a:lnTo>
                    <a:pt x="32151" y="6105"/>
                  </a:lnTo>
                  <a:lnTo>
                    <a:pt x="31003" y="11429"/>
                  </a:lnTo>
                  <a:lnTo>
                    <a:pt x="11633" y="7344"/>
                  </a:lnTo>
                  <a:lnTo>
                    <a:pt x="12781" y="2066"/>
                  </a:lnTo>
                  <a:lnTo>
                    <a:pt x="3003" y="0"/>
                  </a:lnTo>
                  <a:lnTo>
                    <a:pt x="112" y="13725"/>
                  </a:lnTo>
                  <a:cubicBezTo>
                    <a:pt x="-347" y="15790"/>
                    <a:pt x="616" y="17764"/>
                    <a:pt x="2866" y="18361"/>
                  </a:cubicBezTo>
                  <a:close/>
                  <a:moveTo>
                    <a:pt x="30177" y="15377"/>
                  </a:moveTo>
                  <a:lnTo>
                    <a:pt x="29259" y="19784"/>
                  </a:lnTo>
                  <a:lnTo>
                    <a:pt x="9889" y="15698"/>
                  </a:lnTo>
                  <a:lnTo>
                    <a:pt x="10806" y="11292"/>
                  </a:lnTo>
                  <a:lnTo>
                    <a:pt x="30177" y="15377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497" name="자유형: 도형 1496">
            <a:extLst>
              <a:ext uri="{FF2B5EF4-FFF2-40B4-BE49-F238E27FC236}">
                <a16:creationId xmlns:a16="http://schemas.microsoft.com/office/drawing/2014/main" id="{B8277925-13A2-0A75-1F8A-E3E558251907}"/>
              </a:ext>
            </a:extLst>
          </p:cNvPr>
          <p:cNvSpPr/>
          <p:nvPr/>
        </p:nvSpPr>
        <p:spPr>
          <a:xfrm>
            <a:off x="8180613" y="4716663"/>
            <a:ext cx="50596" cy="50583"/>
          </a:xfrm>
          <a:custGeom>
            <a:avLst/>
            <a:gdLst>
              <a:gd name="connsiteX0" fmla="*/ 37147 w 50596"/>
              <a:gd name="connsiteY0" fmla="*/ 15239 h 50583"/>
              <a:gd name="connsiteX1" fmla="*/ 33521 w 50596"/>
              <a:gd name="connsiteY1" fmla="*/ 23043 h 50583"/>
              <a:gd name="connsiteX2" fmla="*/ 16950 w 50596"/>
              <a:gd name="connsiteY2" fmla="*/ 15331 h 50583"/>
              <a:gd name="connsiteX3" fmla="*/ 15298 w 50596"/>
              <a:gd name="connsiteY3" fmla="*/ 18911 h 50583"/>
              <a:gd name="connsiteX4" fmla="*/ 31134 w 50596"/>
              <a:gd name="connsiteY4" fmla="*/ 26256 h 50583"/>
              <a:gd name="connsiteX5" fmla="*/ 34806 w 50596"/>
              <a:gd name="connsiteY5" fmla="*/ 26623 h 50583"/>
              <a:gd name="connsiteX6" fmla="*/ 41141 w 50596"/>
              <a:gd name="connsiteY6" fmla="*/ 12990 h 50583"/>
              <a:gd name="connsiteX7" fmla="*/ 50596 w 50596"/>
              <a:gd name="connsiteY7" fmla="*/ 17397 h 50583"/>
              <a:gd name="connsiteX8" fmla="*/ 41599 w 50596"/>
              <a:gd name="connsiteY8" fmla="*/ 36767 h 50583"/>
              <a:gd name="connsiteX9" fmla="*/ 32143 w 50596"/>
              <a:gd name="connsiteY9" fmla="*/ 32407 h 50583"/>
              <a:gd name="connsiteX10" fmla="*/ 33200 w 50596"/>
              <a:gd name="connsiteY10" fmla="*/ 30157 h 50583"/>
              <a:gd name="connsiteX11" fmla="*/ 28380 w 50596"/>
              <a:gd name="connsiteY11" fmla="*/ 29515 h 50583"/>
              <a:gd name="connsiteX12" fmla="*/ 7081 w 50596"/>
              <a:gd name="connsiteY12" fmla="*/ 19646 h 50583"/>
              <a:gd name="connsiteX13" fmla="*/ 5429 w 50596"/>
              <a:gd name="connsiteY13" fmla="*/ 18039 h 50583"/>
              <a:gd name="connsiteX14" fmla="*/ 5842 w 50596"/>
              <a:gd name="connsiteY14" fmla="*/ 15102 h 50583"/>
              <a:gd name="connsiteX15" fmla="*/ 9330 w 50596"/>
              <a:gd name="connsiteY15" fmla="*/ 7574 h 50583"/>
              <a:gd name="connsiteX16" fmla="*/ 26039 w 50596"/>
              <a:gd name="connsiteY16" fmla="*/ 15331 h 50583"/>
              <a:gd name="connsiteX17" fmla="*/ 27921 w 50596"/>
              <a:gd name="connsiteY17" fmla="*/ 11338 h 50583"/>
              <a:gd name="connsiteX18" fmla="*/ 11213 w 50596"/>
              <a:gd name="connsiteY18" fmla="*/ 3580 h 50583"/>
              <a:gd name="connsiteX19" fmla="*/ 12865 w 50596"/>
              <a:gd name="connsiteY19" fmla="*/ 0 h 50583"/>
              <a:gd name="connsiteX20" fmla="*/ 35632 w 50596"/>
              <a:gd name="connsiteY20" fmla="*/ 10558 h 50583"/>
              <a:gd name="connsiteX21" fmla="*/ 37147 w 50596"/>
              <a:gd name="connsiteY21" fmla="*/ 15239 h 50583"/>
              <a:gd name="connsiteX22" fmla="*/ 35081 w 50596"/>
              <a:gd name="connsiteY22" fmla="*/ 50584 h 50583"/>
              <a:gd name="connsiteX23" fmla="*/ 1848 w 50596"/>
              <a:gd name="connsiteY23" fmla="*/ 35115 h 50583"/>
              <a:gd name="connsiteX24" fmla="*/ 150 w 50596"/>
              <a:gd name="connsiteY24" fmla="*/ 33417 h 50583"/>
              <a:gd name="connsiteX25" fmla="*/ 518 w 50596"/>
              <a:gd name="connsiteY25" fmla="*/ 30525 h 50583"/>
              <a:gd name="connsiteX26" fmla="*/ 4465 w 50596"/>
              <a:gd name="connsiteY26" fmla="*/ 22033 h 50583"/>
              <a:gd name="connsiteX27" fmla="*/ 13921 w 50596"/>
              <a:gd name="connsiteY27" fmla="*/ 26393 h 50583"/>
              <a:gd name="connsiteX28" fmla="*/ 13095 w 50596"/>
              <a:gd name="connsiteY28" fmla="*/ 28138 h 50583"/>
              <a:gd name="connsiteX29" fmla="*/ 30216 w 50596"/>
              <a:gd name="connsiteY29" fmla="*/ 36079 h 50583"/>
              <a:gd name="connsiteX30" fmla="*/ 31042 w 50596"/>
              <a:gd name="connsiteY30" fmla="*/ 34335 h 50583"/>
              <a:gd name="connsiteX31" fmla="*/ 40544 w 50596"/>
              <a:gd name="connsiteY31" fmla="*/ 38741 h 50583"/>
              <a:gd name="connsiteX32" fmla="*/ 35081 w 50596"/>
              <a:gd name="connsiteY32" fmla="*/ 50584 h 50583"/>
              <a:gd name="connsiteX33" fmla="*/ 28472 w 50596"/>
              <a:gd name="connsiteY33" fmla="*/ 39843 h 50583"/>
              <a:gd name="connsiteX34" fmla="*/ 11396 w 50596"/>
              <a:gd name="connsiteY34" fmla="*/ 31902 h 50583"/>
              <a:gd name="connsiteX35" fmla="*/ 10157 w 50596"/>
              <a:gd name="connsiteY35" fmla="*/ 34564 h 50583"/>
              <a:gd name="connsiteX36" fmla="*/ 27278 w 50596"/>
              <a:gd name="connsiteY36" fmla="*/ 42505 h 50583"/>
              <a:gd name="connsiteX37" fmla="*/ 28472 w 50596"/>
              <a:gd name="connsiteY37" fmla="*/ 39843 h 50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0596" h="50583">
                <a:moveTo>
                  <a:pt x="37147" y="15239"/>
                </a:moveTo>
                <a:lnTo>
                  <a:pt x="33521" y="23043"/>
                </a:lnTo>
                <a:lnTo>
                  <a:pt x="16950" y="15331"/>
                </a:lnTo>
                <a:lnTo>
                  <a:pt x="15298" y="18911"/>
                </a:lnTo>
                <a:cubicBezTo>
                  <a:pt x="15298" y="18911"/>
                  <a:pt x="29757" y="25613"/>
                  <a:pt x="31134" y="26256"/>
                </a:cubicBezTo>
                <a:cubicBezTo>
                  <a:pt x="33567" y="27403"/>
                  <a:pt x="34806" y="26623"/>
                  <a:pt x="34806" y="26623"/>
                </a:cubicBezTo>
                <a:lnTo>
                  <a:pt x="41141" y="12990"/>
                </a:lnTo>
                <a:lnTo>
                  <a:pt x="50596" y="17397"/>
                </a:lnTo>
                <a:lnTo>
                  <a:pt x="41599" y="36767"/>
                </a:lnTo>
                <a:lnTo>
                  <a:pt x="32143" y="32407"/>
                </a:lnTo>
                <a:lnTo>
                  <a:pt x="33200" y="30157"/>
                </a:lnTo>
                <a:cubicBezTo>
                  <a:pt x="33200" y="30157"/>
                  <a:pt x="31731" y="31076"/>
                  <a:pt x="28380" y="29515"/>
                </a:cubicBezTo>
                <a:cubicBezTo>
                  <a:pt x="26452" y="28597"/>
                  <a:pt x="7081" y="19646"/>
                  <a:pt x="7081" y="19646"/>
                </a:cubicBezTo>
                <a:cubicBezTo>
                  <a:pt x="6209" y="19233"/>
                  <a:pt x="5659" y="18728"/>
                  <a:pt x="5429" y="18039"/>
                </a:cubicBezTo>
                <a:cubicBezTo>
                  <a:pt x="5154" y="17259"/>
                  <a:pt x="5291" y="16295"/>
                  <a:pt x="5842" y="15102"/>
                </a:cubicBezTo>
                <a:lnTo>
                  <a:pt x="9330" y="7574"/>
                </a:lnTo>
                <a:lnTo>
                  <a:pt x="26039" y="15331"/>
                </a:lnTo>
                <a:lnTo>
                  <a:pt x="27921" y="11338"/>
                </a:lnTo>
                <a:lnTo>
                  <a:pt x="11213" y="3580"/>
                </a:lnTo>
                <a:lnTo>
                  <a:pt x="12865" y="0"/>
                </a:lnTo>
                <a:lnTo>
                  <a:pt x="35632" y="10558"/>
                </a:lnTo>
                <a:cubicBezTo>
                  <a:pt x="35632" y="10420"/>
                  <a:pt x="38616" y="12026"/>
                  <a:pt x="37147" y="15239"/>
                </a:cubicBezTo>
                <a:close/>
                <a:moveTo>
                  <a:pt x="35081" y="50584"/>
                </a:moveTo>
                <a:lnTo>
                  <a:pt x="1848" y="35115"/>
                </a:lnTo>
                <a:cubicBezTo>
                  <a:pt x="977" y="34702"/>
                  <a:pt x="380" y="34151"/>
                  <a:pt x="150" y="33417"/>
                </a:cubicBezTo>
                <a:cubicBezTo>
                  <a:pt x="-125" y="32636"/>
                  <a:pt x="-33" y="31672"/>
                  <a:pt x="518" y="30525"/>
                </a:cubicBezTo>
                <a:lnTo>
                  <a:pt x="4465" y="22033"/>
                </a:lnTo>
                <a:lnTo>
                  <a:pt x="13921" y="26393"/>
                </a:lnTo>
                <a:lnTo>
                  <a:pt x="13095" y="28138"/>
                </a:lnTo>
                <a:lnTo>
                  <a:pt x="30216" y="36079"/>
                </a:lnTo>
                <a:lnTo>
                  <a:pt x="31042" y="34335"/>
                </a:lnTo>
                <a:lnTo>
                  <a:pt x="40544" y="38741"/>
                </a:lnTo>
                <a:lnTo>
                  <a:pt x="35081" y="50584"/>
                </a:lnTo>
                <a:close/>
                <a:moveTo>
                  <a:pt x="28472" y="39843"/>
                </a:moveTo>
                <a:lnTo>
                  <a:pt x="11396" y="31902"/>
                </a:lnTo>
                <a:lnTo>
                  <a:pt x="10157" y="34564"/>
                </a:lnTo>
                <a:lnTo>
                  <a:pt x="27278" y="42505"/>
                </a:lnTo>
                <a:lnTo>
                  <a:pt x="28472" y="39843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8" name="자유형: 도형 1497">
            <a:extLst>
              <a:ext uri="{FF2B5EF4-FFF2-40B4-BE49-F238E27FC236}">
                <a16:creationId xmlns:a16="http://schemas.microsoft.com/office/drawing/2014/main" id="{8FD176DD-570D-DFCF-9280-DE6B59AF383F}"/>
              </a:ext>
            </a:extLst>
          </p:cNvPr>
          <p:cNvSpPr/>
          <p:nvPr/>
        </p:nvSpPr>
        <p:spPr>
          <a:xfrm>
            <a:off x="8138947" y="4686643"/>
            <a:ext cx="44893" cy="53154"/>
          </a:xfrm>
          <a:custGeom>
            <a:avLst/>
            <a:gdLst>
              <a:gd name="connsiteX0" fmla="*/ 30066 w 44893"/>
              <a:gd name="connsiteY0" fmla="*/ 44800 h 53154"/>
              <a:gd name="connsiteX1" fmla="*/ 23272 w 44893"/>
              <a:gd name="connsiteY1" fmla="*/ 53154 h 53154"/>
              <a:gd name="connsiteX2" fmla="*/ 15194 w 44893"/>
              <a:gd name="connsiteY2" fmla="*/ 46498 h 53154"/>
              <a:gd name="connsiteX3" fmla="*/ 21941 w 44893"/>
              <a:gd name="connsiteY3" fmla="*/ 38236 h 53154"/>
              <a:gd name="connsiteX4" fmla="*/ 0 w 44893"/>
              <a:gd name="connsiteY4" fmla="*/ 20243 h 53154"/>
              <a:gd name="connsiteX5" fmla="*/ 2387 w 44893"/>
              <a:gd name="connsiteY5" fmla="*/ 17351 h 53154"/>
              <a:gd name="connsiteX6" fmla="*/ 13541 w 44893"/>
              <a:gd name="connsiteY6" fmla="*/ 26485 h 53154"/>
              <a:gd name="connsiteX7" fmla="*/ 16570 w 44893"/>
              <a:gd name="connsiteY7" fmla="*/ 22767 h 53154"/>
              <a:gd name="connsiteX8" fmla="*/ 3397 w 44893"/>
              <a:gd name="connsiteY8" fmla="*/ 11980 h 53154"/>
              <a:gd name="connsiteX9" fmla="*/ 5967 w 44893"/>
              <a:gd name="connsiteY9" fmla="*/ 8859 h 53154"/>
              <a:gd name="connsiteX10" fmla="*/ 29607 w 44893"/>
              <a:gd name="connsiteY10" fmla="*/ 28230 h 53154"/>
              <a:gd name="connsiteX11" fmla="*/ 35620 w 44893"/>
              <a:gd name="connsiteY11" fmla="*/ 20885 h 53154"/>
              <a:gd name="connsiteX12" fmla="*/ 13862 w 44893"/>
              <a:gd name="connsiteY12" fmla="*/ 3029 h 53154"/>
              <a:gd name="connsiteX13" fmla="*/ 16387 w 44893"/>
              <a:gd name="connsiteY13" fmla="*/ 0 h 53154"/>
              <a:gd name="connsiteX14" fmla="*/ 43790 w 44893"/>
              <a:gd name="connsiteY14" fmla="*/ 22446 h 53154"/>
              <a:gd name="connsiteX15" fmla="*/ 43974 w 44893"/>
              <a:gd name="connsiteY15" fmla="*/ 27541 h 53154"/>
              <a:gd name="connsiteX16" fmla="*/ 37869 w 44893"/>
              <a:gd name="connsiteY16" fmla="*/ 34977 h 53154"/>
              <a:gd name="connsiteX17" fmla="*/ 39889 w 44893"/>
              <a:gd name="connsiteY17" fmla="*/ 36629 h 53154"/>
              <a:gd name="connsiteX18" fmla="*/ 37318 w 44893"/>
              <a:gd name="connsiteY18" fmla="*/ 39751 h 53154"/>
              <a:gd name="connsiteX19" fmla="*/ 24328 w 44893"/>
              <a:gd name="connsiteY19" fmla="*/ 29102 h 53154"/>
              <a:gd name="connsiteX20" fmla="*/ 21298 w 44893"/>
              <a:gd name="connsiteY20" fmla="*/ 32820 h 53154"/>
              <a:gd name="connsiteX21" fmla="*/ 29515 w 44893"/>
              <a:gd name="connsiteY21" fmla="*/ 39567 h 53154"/>
              <a:gd name="connsiteX22" fmla="*/ 30066 w 44893"/>
              <a:gd name="connsiteY22" fmla="*/ 44800 h 53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4893" h="53154">
                <a:moveTo>
                  <a:pt x="30066" y="44800"/>
                </a:moveTo>
                <a:lnTo>
                  <a:pt x="23272" y="53154"/>
                </a:lnTo>
                <a:lnTo>
                  <a:pt x="15194" y="46498"/>
                </a:lnTo>
                <a:lnTo>
                  <a:pt x="21941" y="38236"/>
                </a:lnTo>
                <a:lnTo>
                  <a:pt x="0" y="20243"/>
                </a:lnTo>
                <a:lnTo>
                  <a:pt x="2387" y="17351"/>
                </a:lnTo>
                <a:lnTo>
                  <a:pt x="13541" y="26485"/>
                </a:lnTo>
                <a:lnTo>
                  <a:pt x="16570" y="22767"/>
                </a:lnTo>
                <a:lnTo>
                  <a:pt x="3397" y="11980"/>
                </a:lnTo>
                <a:lnTo>
                  <a:pt x="5967" y="8859"/>
                </a:lnTo>
                <a:lnTo>
                  <a:pt x="29607" y="28230"/>
                </a:lnTo>
                <a:lnTo>
                  <a:pt x="35620" y="20885"/>
                </a:lnTo>
                <a:lnTo>
                  <a:pt x="13862" y="3029"/>
                </a:lnTo>
                <a:lnTo>
                  <a:pt x="16387" y="0"/>
                </a:lnTo>
                <a:lnTo>
                  <a:pt x="43790" y="22446"/>
                </a:lnTo>
                <a:cubicBezTo>
                  <a:pt x="45764" y="24098"/>
                  <a:pt x="44616" y="26761"/>
                  <a:pt x="43974" y="27541"/>
                </a:cubicBezTo>
                <a:cubicBezTo>
                  <a:pt x="43286" y="28367"/>
                  <a:pt x="37869" y="34977"/>
                  <a:pt x="37869" y="34977"/>
                </a:cubicBezTo>
                <a:lnTo>
                  <a:pt x="39889" y="36629"/>
                </a:lnTo>
                <a:lnTo>
                  <a:pt x="37318" y="39751"/>
                </a:lnTo>
                <a:lnTo>
                  <a:pt x="24328" y="29102"/>
                </a:lnTo>
                <a:lnTo>
                  <a:pt x="21298" y="32820"/>
                </a:lnTo>
                <a:lnTo>
                  <a:pt x="29515" y="39567"/>
                </a:lnTo>
                <a:cubicBezTo>
                  <a:pt x="32498" y="42046"/>
                  <a:pt x="30066" y="44800"/>
                  <a:pt x="30066" y="44800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9" name="자유형: 도형 1498">
            <a:extLst>
              <a:ext uri="{FF2B5EF4-FFF2-40B4-BE49-F238E27FC236}">
                <a16:creationId xmlns:a16="http://schemas.microsoft.com/office/drawing/2014/main" id="{46BC8BF0-4499-E63A-9694-8902CE99977A}"/>
              </a:ext>
            </a:extLst>
          </p:cNvPr>
          <p:cNvSpPr/>
          <p:nvPr/>
        </p:nvSpPr>
        <p:spPr>
          <a:xfrm>
            <a:off x="8337150" y="4734748"/>
            <a:ext cx="49665" cy="40261"/>
          </a:xfrm>
          <a:custGeom>
            <a:avLst/>
            <a:gdLst>
              <a:gd name="connsiteX0" fmla="*/ 5921 w 49665"/>
              <a:gd name="connsiteY0" fmla="*/ 37089 h 40261"/>
              <a:gd name="connsiteX1" fmla="*/ 10603 w 49665"/>
              <a:gd name="connsiteY1" fmla="*/ 40164 h 40261"/>
              <a:gd name="connsiteX2" fmla="*/ 10649 w 49665"/>
              <a:gd name="connsiteY2" fmla="*/ 40164 h 40261"/>
              <a:gd name="connsiteX3" fmla="*/ 24649 w 49665"/>
              <a:gd name="connsiteY3" fmla="*/ 37181 h 40261"/>
              <a:gd name="connsiteX4" fmla="*/ 29056 w 49665"/>
              <a:gd name="connsiteY4" fmla="*/ 34794 h 40261"/>
              <a:gd name="connsiteX5" fmla="*/ 30157 w 49665"/>
              <a:gd name="connsiteY5" fmla="*/ 40118 h 40261"/>
              <a:gd name="connsiteX6" fmla="*/ 38649 w 49665"/>
              <a:gd name="connsiteY6" fmla="*/ 38328 h 40261"/>
              <a:gd name="connsiteX7" fmla="*/ 34426 w 49665"/>
              <a:gd name="connsiteY7" fmla="*/ 18177 h 40261"/>
              <a:gd name="connsiteX8" fmla="*/ 36950 w 49665"/>
              <a:gd name="connsiteY8" fmla="*/ 17672 h 40261"/>
              <a:gd name="connsiteX9" fmla="*/ 41174 w 49665"/>
              <a:gd name="connsiteY9" fmla="*/ 37731 h 40261"/>
              <a:gd name="connsiteX10" fmla="*/ 49665 w 49665"/>
              <a:gd name="connsiteY10" fmla="*/ 35941 h 40261"/>
              <a:gd name="connsiteX11" fmla="*/ 42091 w 49665"/>
              <a:gd name="connsiteY11" fmla="*/ 0 h 40261"/>
              <a:gd name="connsiteX12" fmla="*/ 33600 w 49665"/>
              <a:gd name="connsiteY12" fmla="*/ 1790 h 40261"/>
              <a:gd name="connsiteX13" fmla="*/ 36079 w 49665"/>
              <a:gd name="connsiteY13" fmla="*/ 13679 h 40261"/>
              <a:gd name="connsiteX14" fmla="*/ 33554 w 49665"/>
              <a:gd name="connsiteY14" fmla="*/ 14230 h 40261"/>
              <a:gd name="connsiteX15" fmla="*/ 31076 w 49665"/>
              <a:gd name="connsiteY15" fmla="*/ 2341 h 40261"/>
              <a:gd name="connsiteX16" fmla="*/ 22583 w 49665"/>
              <a:gd name="connsiteY16" fmla="*/ 4131 h 40261"/>
              <a:gd name="connsiteX17" fmla="*/ 28184 w 49665"/>
              <a:gd name="connsiteY17" fmla="*/ 30846 h 40261"/>
              <a:gd name="connsiteX18" fmla="*/ 24603 w 49665"/>
              <a:gd name="connsiteY18" fmla="*/ 33095 h 40261"/>
              <a:gd name="connsiteX19" fmla="*/ 15698 w 49665"/>
              <a:gd name="connsiteY19" fmla="*/ 34977 h 40261"/>
              <a:gd name="connsiteX20" fmla="*/ 10603 w 49665"/>
              <a:gd name="connsiteY20" fmla="*/ 10741 h 40261"/>
              <a:gd name="connsiteX21" fmla="*/ 20380 w 49665"/>
              <a:gd name="connsiteY21" fmla="*/ 8675 h 40261"/>
              <a:gd name="connsiteX22" fmla="*/ 19554 w 49665"/>
              <a:gd name="connsiteY22" fmla="*/ 4728 h 40261"/>
              <a:gd name="connsiteX23" fmla="*/ 0 w 49665"/>
              <a:gd name="connsiteY23" fmla="*/ 8859 h 40261"/>
              <a:gd name="connsiteX24" fmla="*/ 5921 w 49665"/>
              <a:gd name="connsiteY24" fmla="*/ 37089 h 40261"/>
              <a:gd name="connsiteX25" fmla="*/ 5921 w 49665"/>
              <a:gd name="connsiteY25" fmla="*/ 37089 h 4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9665" h="40261">
                <a:moveTo>
                  <a:pt x="5921" y="37089"/>
                </a:moveTo>
                <a:cubicBezTo>
                  <a:pt x="6380" y="39154"/>
                  <a:pt x="8354" y="40669"/>
                  <a:pt x="10603" y="40164"/>
                </a:cubicBezTo>
                <a:lnTo>
                  <a:pt x="10649" y="40164"/>
                </a:lnTo>
                <a:lnTo>
                  <a:pt x="24649" y="37181"/>
                </a:lnTo>
                <a:cubicBezTo>
                  <a:pt x="25108" y="37089"/>
                  <a:pt x="28367" y="36400"/>
                  <a:pt x="29056" y="34794"/>
                </a:cubicBezTo>
                <a:lnTo>
                  <a:pt x="30157" y="40118"/>
                </a:lnTo>
                <a:lnTo>
                  <a:pt x="38649" y="38328"/>
                </a:lnTo>
                <a:lnTo>
                  <a:pt x="34426" y="18177"/>
                </a:lnTo>
                <a:lnTo>
                  <a:pt x="36950" y="17672"/>
                </a:lnTo>
                <a:lnTo>
                  <a:pt x="41174" y="37731"/>
                </a:lnTo>
                <a:lnTo>
                  <a:pt x="49665" y="35941"/>
                </a:lnTo>
                <a:lnTo>
                  <a:pt x="42091" y="0"/>
                </a:lnTo>
                <a:lnTo>
                  <a:pt x="33600" y="1790"/>
                </a:lnTo>
                <a:lnTo>
                  <a:pt x="36079" y="13679"/>
                </a:lnTo>
                <a:lnTo>
                  <a:pt x="33554" y="14230"/>
                </a:lnTo>
                <a:lnTo>
                  <a:pt x="31076" y="2341"/>
                </a:lnTo>
                <a:lnTo>
                  <a:pt x="22583" y="4131"/>
                </a:lnTo>
                <a:lnTo>
                  <a:pt x="28184" y="30846"/>
                </a:lnTo>
                <a:cubicBezTo>
                  <a:pt x="27449" y="32636"/>
                  <a:pt x="24603" y="33095"/>
                  <a:pt x="24603" y="33095"/>
                </a:cubicBezTo>
                <a:lnTo>
                  <a:pt x="15698" y="34977"/>
                </a:lnTo>
                <a:lnTo>
                  <a:pt x="10603" y="10741"/>
                </a:lnTo>
                <a:lnTo>
                  <a:pt x="20380" y="8675"/>
                </a:lnTo>
                <a:lnTo>
                  <a:pt x="19554" y="4728"/>
                </a:lnTo>
                <a:lnTo>
                  <a:pt x="0" y="8859"/>
                </a:lnTo>
                <a:lnTo>
                  <a:pt x="5921" y="37089"/>
                </a:lnTo>
                <a:lnTo>
                  <a:pt x="5921" y="37089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0" name="자유형: 도형 1499">
            <a:extLst>
              <a:ext uri="{FF2B5EF4-FFF2-40B4-BE49-F238E27FC236}">
                <a16:creationId xmlns:a16="http://schemas.microsoft.com/office/drawing/2014/main" id="{00221703-C147-E543-A73D-F099185BE0A6}"/>
              </a:ext>
            </a:extLst>
          </p:cNvPr>
          <p:cNvSpPr/>
          <p:nvPr/>
        </p:nvSpPr>
        <p:spPr>
          <a:xfrm>
            <a:off x="8415688" y="4713725"/>
            <a:ext cx="17717" cy="23088"/>
          </a:xfrm>
          <a:custGeom>
            <a:avLst/>
            <a:gdLst>
              <a:gd name="connsiteX0" fmla="*/ 15744 w 17717"/>
              <a:gd name="connsiteY0" fmla="*/ 2846 h 23088"/>
              <a:gd name="connsiteX1" fmla="*/ 11292 w 17717"/>
              <a:gd name="connsiteY1" fmla="*/ 4866 h 23088"/>
              <a:gd name="connsiteX2" fmla="*/ 9088 w 17717"/>
              <a:gd name="connsiteY2" fmla="*/ 0 h 23088"/>
              <a:gd name="connsiteX3" fmla="*/ 0 w 17717"/>
              <a:gd name="connsiteY3" fmla="*/ 4085 h 23088"/>
              <a:gd name="connsiteX4" fmla="*/ 8584 w 17717"/>
              <a:gd name="connsiteY4" fmla="*/ 23088 h 23088"/>
              <a:gd name="connsiteX5" fmla="*/ 17718 w 17717"/>
              <a:gd name="connsiteY5" fmla="*/ 18957 h 23088"/>
              <a:gd name="connsiteX6" fmla="*/ 12990 w 17717"/>
              <a:gd name="connsiteY6" fmla="*/ 8538 h 23088"/>
              <a:gd name="connsiteX7" fmla="*/ 17442 w 17717"/>
              <a:gd name="connsiteY7" fmla="*/ 6518 h 2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17" h="23088">
                <a:moveTo>
                  <a:pt x="15744" y="2846"/>
                </a:moveTo>
                <a:lnTo>
                  <a:pt x="11292" y="4866"/>
                </a:lnTo>
                <a:lnTo>
                  <a:pt x="9088" y="0"/>
                </a:lnTo>
                <a:lnTo>
                  <a:pt x="0" y="4085"/>
                </a:lnTo>
                <a:lnTo>
                  <a:pt x="8584" y="23088"/>
                </a:lnTo>
                <a:lnTo>
                  <a:pt x="17718" y="18957"/>
                </a:lnTo>
                <a:lnTo>
                  <a:pt x="12990" y="8538"/>
                </a:lnTo>
                <a:lnTo>
                  <a:pt x="17442" y="6518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1" name="자유형: 도형 1500">
            <a:extLst>
              <a:ext uri="{FF2B5EF4-FFF2-40B4-BE49-F238E27FC236}">
                <a16:creationId xmlns:a16="http://schemas.microsoft.com/office/drawing/2014/main" id="{00DA9994-A16B-8886-EDFC-C2CB4CE821E1}"/>
              </a:ext>
            </a:extLst>
          </p:cNvPr>
          <p:cNvSpPr/>
          <p:nvPr/>
        </p:nvSpPr>
        <p:spPr>
          <a:xfrm>
            <a:off x="8397189" y="4736074"/>
            <a:ext cx="42734" cy="19237"/>
          </a:xfrm>
          <a:custGeom>
            <a:avLst/>
            <a:gdLst>
              <a:gd name="connsiteX0" fmla="*/ 33554 w 42734"/>
              <a:gd name="connsiteY0" fmla="*/ 372 h 19237"/>
              <a:gd name="connsiteX1" fmla="*/ 0 w 42734"/>
              <a:gd name="connsiteY1" fmla="*/ 15565 h 19237"/>
              <a:gd name="connsiteX2" fmla="*/ 1698 w 42734"/>
              <a:gd name="connsiteY2" fmla="*/ 19238 h 19237"/>
              <a:gd name="connsiteX3" fmla="*/ 29744 w 42734"/>
              <a:gd name="connsiteY3" fmla="*/ 6523 h 19237"/>
              <a:gd name="connsiteX4" fmla="*/ 33646 w 42734"/>
              <a:gd name="connsiteY4" fmla="*/ 15198 h 19237"/>
              <a:gd name="connsiteX5" fmla="*/ 42735 w 42734"/>
              <a:gd name="connsiteY5" fmla="*/ 11067 h 19237"/>
              <a:gd name="connsiteX6" fmla="*/ 38741 w 42734"/>
              <a:gd name="connsiteY6" fmla="*/ 2254 h 19237"/>
              <a:gd name="connsiteX7" fmla="*/ 33554 w 42734"/>
              <a:gd name="connsiteY7" fmla="*/ 372 h 1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734" h="19237">
                <a:moveTo>
                  <a:pt x="33554" y="372"/>
                </a:moveTo>
                <a:lnTo>
                  <a:pt x="0" y="15565"/>
                </a:lnTo>
                <a:lnTo>
                  <a:pt x="1698" y="19238"/>
                </a:lnTo>
                <a:lnTo>
                  <a:pt x="29744" y="6523"/>
                </a:lnTo>
                <a:lnTo>
                  <a:pt x="33646" y="15198"/>
                </a:lnTo>
                <a:lnTo>
                  <a:pt x="42735" y="11067"/>
                </a:lnTo>
                <a:lnTo>
                  <a:pt x="38741" y="2254"/>
                </a:lnTo>
                <a:cubicBezTo>
                  <a:pt x="37915" y="418"/>
                  <a:pt x="35620" y="-592"/>
                  <a:pt x="33554" y="372"/>
                </a:cubicBezTo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2" name="자유형: 도형 1501">
            <a:extLst>
              <a:ext uri="{FF2B5EF4-FFF2-40B4-BE49-F238E27FC236}">
                <a16:creationId xmlns:a16="http://schemas.microsoft.com/office/drawing/2014/main" id="{256C2A3C-14E5-A4B8-EF52-2A51CE4E8A61}"/>
              </a:ext>
            </a:extLst>
          </p:cNvPr>
          <p:cNvSpPr/>
          <p:nvPr/>
        </p:nvSpPr>
        <p:spPr>
          <a:xfrm>
            <a:off x="8386311" y="4719554"/>
            <a:ext cx="32334" cy="27424"/>
          </a:xfrm>
          <a:custGeom>
            <a:avLst/>
            <a:gdLst>
              <a:gd name="connsiteX0" fmla="*/ 22492 w 32334"/>
              <a:gd name="connsiteY0" fmla="*/ 5830 h 27424"/>
              <a:gd name="connsiteX1" fmla="*/ 27817 w 32334"/>
              <a:gd name="connsiteY1" fmla="*/ 3397 h 27424"/>
              <a:gd name="connsiteX2" fmla="*/ 26302 w 32334"/>
              <a:gd name="connsiteY2" fmla="*/ 0 h 27424"/>
              <a:gd name="connsiteX3" fmla="*/ 17580 w 32334"/>
              <a:gd name="connsiteY3" fmla="*/ 3948 h 27424"/>
              <a:gd name="connsiteX4" fmla="*/ 16708 w 32334"/>
              <a:gd name="connsiteY4" fmla="*/ 2020 h 27424"/>
              <a:gd name="connsiteX5" fmla="*/ 7620 w 32334"/>
              <a:gd name="connsiteY5" fmla="*/ 6151 h 27424"/>
              <a:gd name="connsiteX6" fmla="*/ 8492 w 32334"/>
              <a:gd name="connsiteY6" fmla="*/ 8125 h 27424"/>
              <a:gd name="connsiteX7" fmla="*/ 0 w 32334"/>
              <a:gd name="connsiteY7" fmla="*/ 11981 h 27424"/>
              <a:gd name="connsiteX8" fmla="*/ 1560 w 32334"/>
              <a:gd name="connsiteY8" fmla="*/ 15377 h 27424"/>
              <a:gd name="connsiteX9" fmla="*/ 7069 w 32334"/>
              <a:gd name="connsiteY9" fmla="*/ 12898 h 27424"/>
              <a:gd name="connsiteX10" fmla="*/ 4223 w 32334"/>
              <a:gd name="connsiteY10" fmla="*/ 22584 h 27424"/>
              <a:gd name="connsiteX11" fmla="*/ 22124 w 32334"/>
              <a:gd name="connsiteY11" fmla="*/ 25475 h 27424"/>
              <a:gd name="connsiteX12" fmla="*/ 31718 w 32334"/>
              <a:gd name="connsiteY12" fmla="*/ 10098 h 27424"/>
              <a:gd name="connsiteX13" fmla="*/ 22492 w 32334"/>
              <a:gd name="connsiteY13" fmla="*/ 5830 h 27424"/>
              <a:gd name="connsiteX14" fmla="*/ 20059 w 32334"/>
              <a:gd name="connsiteY14" fmla="*/ 21161 h 27424"/>
              <a:gd name="connsiteX15" fmla="*/ 12669 w 32334"/>
              <a:gd name="connsiteY15" fmla="*/ 18682 h 27424"/>
              <a:gd name="connsiteX16" fmla="*/ 15699 w 32334"/>
              <a:gd name="connsiteY16" fmla="*/ 11475 h 27424"/>
              <a:gd name="connsiteX17" fmla="*/ 23089 w 32334"/>
              <a:gd name="connsiteY17" fmla="*/ 13954 h 27424"/>
              <a:gd name="connsiteX18" fmla="*/ 20059 w 32334"/>
              <a:gd name="connsiteY18" fmla="*/ 21161 h 2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334" h="27424">
                <a:moveTo>
                  <a:pt x="22492" y="5830"/>
                </a:moveTo>
                <a:lnTo>
                  <a:pt x="27817" y="3397"/>
                </a:lnTo>
                <a:lnTo>
                  <a:pt x="26302" y="0"/>
                </a:lnTo>
                <a:lnTo>
                  <a:pt x="17580" y="3948"/>
                </a:lnTo>
                <a:lnTo>
                  <a:pt x="16708" y="2020"/>
                </a:lnTo>
                <a:lnTo>
                  <a:pt x="7620" y="6151"/>
                </a:lnTo>
                <a:lnTo>
                  <a:pt x="8492" y="8125"/>
                </a:lnTo>
                <a:lnTo>
                  <a:pt x="0" y="11981"/>
                </a:lnTo>
                <a:lnTo>
                  <a:pt x="1560" y="15377"/>
                </a:lnTo>
                <a:lnTo>
                  <a:pt x="7069" y="12898"/>
                </a:lnTo>
                <a:cubicBezTo>
                  <a:pt x="3810" y="15790"/>
                  <a:pt x="2800" y="19417"/>
                  <a:pt x="4223" y="22584"/>
                </a:cubicBezTo>
                <a:cubicBezTo>
                  <a:pt x="6518" y="27633"/>
                  <a:pt x="14505" y="28964"/>
                  <a:pt x="22124" y="25475"/>
                </a:cubicBezTo>
                <a:cubicBezTo>
                  <a:pt x="29698" y="22033"/>
                  <a:pt x="34013" y="15147"/>
                  <a:pt x="31718" y="10098"/>
                </a:cubicBezTo>
                <a:cubicBezTo>
                  <a:pt x="30203" y="6931"/>
                  <a:pt x="26623" y="5187"/>
                  <a:pt x="22492" y="5830"/>
                </a:cubicBezTo>
                <a:close/>
                <a:moveTo>
                  <a:pt x="20059" y="21161"/>
                </a:moveTo>
                <a:cubicBezTo>
                  <a:pt x="17213" y="22446"/>
                  <a:pt x="13862" y="21344"/>
                  <a:pt x="12669" y="18682"/>
                </a:cubicBezTo>
                <a:cubicBezTo>
                  <a:pt x="11475" y="16020"/>
                  <a:pt x="12807" y="12807"/>
                  <a:pt x="15699" y="11475"/>
                </a:cubicBezTo>
                <a:cubicBezTo>
                  <a:pt x="18544" y="10190"/>
                  <a:pt x="21895" y="11292"/>
                  <a:pt x="23089" y="13954"/>
                </a:cubicBezTo>
                <a:cubicBezTo>
                  <a:pt x="24328" y="16616"/>
                  <a:pt x="22951" y="19875"/>
                  <a:pt x="20059" y="21161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3" name="자유형: 도형 1502">
            <a:extLst>
              <a:ext uri="{FF2B5EF4-FFF2-40B4-BE49-F238E27FC236}">
                <a16:creationId xmlns:a16="http://schemas.microsoft.com/office/drawing/2014/main" id="{00F17AB1-CF4E-0EE8-E2EA-F08E7A10E721}"/>
              </a:ext>
            </a:extLst>
          </p:cNvPr>
          <p:cNvSpPr/>
          <p:nvPr/>
        </p:nvSpPr>
        <p:spPr>
          <a:xfrm>
            <a:off x="8433498" y="4686591"/>
            <a:ext cx="54393" cy="52930"/>
          </a:xfrm>
          <a:custGeom>
            <a:avLst/>
            <a:gdLst>
              <a:gd name="connsiteX0" fmla="*/ 31351 w 54393"/>
              <a:gd name="connsiteY0" fmla="*/ 1475 h 52930"/>
              <a:gd name="connsiteX1" fmla="*/ 25980 w 54393"/>
              <a:gd name="connsiteY1" fmla="*/ 832 h 52930"/>
              <a:gd name="connsiteX2" fmla="*/ 0 w 54393"/>
              <a:gd name="connsiteY2" fmla="*/ 22773 h 52930"/>
              <a:gd name="connsiteX3" fmla="*/ 2616 w 54393"/>
              <a:gd name="connsiteY3" fmla="*/ 25894 h 52930"/>
              <a:gd name="connsiteX4" fmla="*/ 23777 w 54393"/>
              <a:gd name="connsiteY4" fmla="*/ 7993 h 52930"/>
              <a:gd name="connsiteX5" fmla="*/ 42275 w 54393"/>
              <a:gd name="connsiteY5" fmla="*/ 29888 h 52930"/>
              <a:gd name="connsiteX6" fmla="*/ 39383 w 54393"/>
              <a:gd name="connsiteY6" fmla="*/ 32321 h 52930"/>
              <a:gd name="connsiteX7" fmla="*/ 29056 w 54393"/>
              <a:gd name="connsiteY7" fmla="*/ 20111 h 52930"/>
              <a:gd name="connsiteX8" fmla="*/ 22446 w 54393"/>
              <a:gd name="connsiteY8" fmla="*/ 25711 h 52930"/>
              <a:gd name="connsiteX9" fmla="*/ 32774 w 54393"/>
              <a:gd name="connsiteY9" fmla="*/ 37921 h 52930"/>
              <a:gd name="connsiteX10" fmla="*/ 30203 w 54393"/>
              <a:gd name="connsiteY10" fmla="*/ 40078 h 52930"/>
              <a:gd name="connsiteX11" fmla="*/ 19875 w 54393"/>
              <a:gd name="connsiteY11" fmla="*/ 27868 h 52930"/>
              <a:gd name="connsiteX12" fmla="*/ 13266 w 54393"/>
              <a:gd name="connsiteY12" fmla="*/ 33468 h 52930"/>
              <a:gd name="connsiteX13" fmla="*/ 23594 w 54393"/>
              <a:gd name="connsiteY13" fmla="*/ 45678 h 52930"/>
              <a:gd name="connsiteX14" fmla="*/ 18682 w 54393"/>
              <a:gd name="connsiteY14" fmla="*/ 49855 h 52930"/>
              <a:gd name="connsiteX15" fmla="*/ 21298 w 54393"/>
              <a:gd name="connsiteY15" fmla="*/ 52931 h 52930"/>
              <a:gd name="connsiteX16" fmla="*/ 54393 w 54393"/>
              <a:gd name="connsiteY16" fmla="*/ 24930 h 52930"/>
              <a:gd name="connsiteX17" fmla="*/ 51777 w 54393"/>
              <a:gd name="connsiteY17" fmla="*/ 21855 h 52930"/>
              <a:gd name="connsiteX18" fmla="*/ 49941 w 54393"/>
              <a:gd name="connsiteY18" fmla="*/ 23416 h 52930"/>
              <a:gd name="connsiteX19" fmla="*/ 31351 w 54393"/>
              <a:gd name="connsiteY19" fmla="*/ 1475 h 52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4393" h="52930">
                <a:moveTo>
                  <a:pt x="31351" y="1475"/>
                </a:moveTo>
                <a:cubicBezTo>
                  <a:pt x="30019" y="-132"/>
                  <a:pt x="27908" y="-545"/>
                  <a:pt x="25980" y="832"/>
                </a:cubicBezTo>
                <a:lnTo>
                  <a:pt x="0" y="22773"/>
                </a:lnTo>
                <a:lnTo>
                  <a:pt x="2616" y="25894"/>
                </a:lnTo>
                <a:lnTo>
                  <a:pt x="23777" y="7993"/>
                </a:lnTo>
                <a:lnTo>
                  <a:pt x="42275" y="29888"/>
                </a:lnTo>
                <a:lnTo>
                  <a:pt x="39383" y="32321"/>
                </a:lnTo>
                <a:lnTo>
                  <a:pt x="29056" y="20111"/>
                </a:lnTo>
                <a:lnTo>
                  <a:pt x="22446" y="25711"/>
                </a:lnTo>
                <a:lnTo>
                  <a:pt x="32774" y="37921"/>
                </a:lnTo>
                <a:lnTo>
                  <a:pt x="30203" y="40078"/>
                </a:lnTo>
                <a:lnTo>
                  <a:pt x="19875" y="27868"/>
                </a:lnTo>
                <a:lnTo>
                  <a:pt x="13266" y="33468"/>
                </a:lnTo>
                <a:lnTo>
                  <a:pt x="23594" y="45678"/>
                </a:lnTo>
                <a:lnTo>
                  <a:pt x="18682" y="49855"/>
                </a:lnTo>
                <a:lnTo>
                  <a:pt x="21298" y="52931"/>
                </a:lnTo>
                <a:lnTo>
                  <a:pt x="54393" y="24930"/>
                </a:lnTo>
                <a:lnTo>
                  <a:pt x="51777" y="21855"/>
                </a:lnTo>
                <a:lnTo>
                  <a:pt x="49941" y="23416"/>
                </a:lnTo>
                <a:lnTo>
                  <a:pt x="31351" y="1475"/>
                </a:lnTo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504" name="그래픽 961">
            <a:extLst>
              <a:ext uri="{FF2B5EF4-FFF2-40B4-BE49-F238E27FC236}">
                <a16:creationId xmlns:a16="http://schemas.microsoft.com/office/drawing/2014/main" id="{2BEABB57-D255-F2D3-1D22-12C9B5EB9625}"/>
              </a:ext>
            </a:extLst>
          </p:cNvPr>
          <p:cNvGrpSpPr/>
          <p:nvPr/>
        </p:nvGrpSpPr>
        <p:grpSpPr>
          <a:xfrm>
            <a:off x="973469" y="5148120"/>
            <a:ext cx="1452925" cy="407698"/>
            <a:chOff x="973469" y="5148120"/>
            <a:chExt cx="1452925" cy="407698"/>
          </a:xfrm>
        </p:grpSpPr>
        <p:sp>
          <p:nvSpPr>
            <p:cNvPr id="1505" name="자유형: 도형 1504">
              <a:extLst>
                <a:ext uri="{FF2B5EF4-FFF2-40B4-BE49-F238E27FC236}">
                  <a16:creationId xmlns:a16="http://schemas.microsoft.com/office/drawing/2014/main" id="{C5DA5B31-F434-1C38-FC1C-29D2631C3A61}"/>
                </a:ext>
              </a:extLst>
            </p:cNvPr>
            <p:cNvSpPr/>
            <p:nvPr/>
          </p:nvSpPr>
          <p:spPr>
            <a:xfrm>
              <a:off x="973469" y="5148120"/>
              <a:ext cx="1452925" cy="407698"/>
            </a:xfrm>
            <a:custGeom>
              <a:avLst/>
              <a:gdLst>
                <a:gd name="connsiteX0" fmla="*/ 6518 w 1452925"/>
                <a:gd name="connsiteY0" fmla="*/ 0 h 407698"/>
                <a:gd name="connsiteX1" fmla="*/ 1446407 w 1452925"/>
                <a:gd name="connsiteY1" fmla="*/ 0 h 407698"/>
                <a:gd name="connsiteX2" fmla="*/ 1452925 w 1452925"/>
                <a:gd name="connsiteY2" fmla="*/ 6518 h 407698"/>
                <a:gd name="connsiteX3" fmla="*/ 1452925 w 1452925"/>
                <a:gd name="connsiteY3" fmla="*/ 401180 h 407698"/>
                <a:gd name="connsiteX4" fmla="*/ 1446407 w 1452925"/>
                <a:gd name="connsiteY4" fmla="*/ 407699 h 407698"/>
                <a:gd name="connsiteX5" fmla="*/ 6518 w 1452925"/>
                <a:gd name="connsiteY5" fmla="*/ 407699 h 407698"/>
                <a:gd name="connsiteX6" fmla="*/ 0 w 1452925"/>
                <a:gd name="connsiteY6" fmla="*/ 401180 h 407698"/>
                <a:gd name="connsiteX7" fmla="*/ 0 w 1452925"/>
                <a:gd name="connsiteY7" fmla="*/ 6518 h 407698"/>
                <a:gd name="connsiteX8" fmla="*/ 6518 w 1452925"/>
                <a:gd name="connsiteY8" fmla="*/ 0 h 40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52925" h="407698">
                  <a:moveTo>
                    <a:pt x="6518" y="0"/>
                  </a:moveTo>
                  <a:lnTo>
                    <a:pt x="1446407" y="0"/>
                  </a:lnTo>
                  <a:cubicBezTo>
                    <a:pt x="1449987" y="0"/>
                    <a:pt x="1452925" y="2892"/>
                    <a:pt x="1452925" y="6518"/>
                  </a:cubicBezTo>
                  <a:lnTo>
                    <a:pt x="1452925" y="401180"/>
                  </a:lnTo>
                  <a:cubicBezTo>
                    <a:pt x="1452925" y="404761"/>
                    <a:pt x="1450033" y="407699"/>
                    <a:pt x="1446407" y="407699"/>
                  </a:cubicBezTo>
                  <a:lnTo>
                    <a:pt x="6518" y="407699"/>
                  </a:lnTo>
                  <a:cubicBezTo>
                    <a:pt x="2938" y="407699"/>
                    <a:pt x="0" y="404807"/>
                    <a:pt x="0" y="401180"/>
                  </a:cubicBezTo>
                  <a:lnTo>
                    <a:pt x="0" y="6518"/>
                  </a:lnTo>
                  <a:cubicBezTo>
                    <a:pt x="46" y="2892"/>
                    <a:pt x="2938" y="0"/>
                    <a:pt x="6518" y="0"/>
                  </a:cubicBezTo>
                  <a:close/>
                </a:path>
              </a:pathLst>
            </a:custGeom>
            <a:gradFill>
              <a:gsLst>
                <a:gs pos="61980">
                  <a:srgbClr val="036EB7"/>
                </a:gs>
                <a:gs pos="100000">
                  <a:srgbClr val="124687"/>
                </a:gs>
              </a:gsLst>
              <a:lin ang="10829216" scaled="1"/>
            </a:gra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06" name="자유형: 도형 1505">
              <a:extLst>
                <a:ext uri="{FF2B5EF4-FFF2-40B4-BE49-F238E27FC236}">
                  <a16:creationId xmlns:a16="http://schemas.microsoft.com/office/drawing/2014/main" id="{DC1ECA86-768F-6CC5-9A2F-1700E1FC18C3}"/>
                </a:ext>
              </a:extLst>
            </p:cNvPr>
            <p:cNvSpPr/>
            <p:nvPr/>
          </p:nvSpPr>
          <p:spPr>
            <a:xfrm>
              <a:off x="1027541" y="5163268"/>
              <a:ext cx="1376177" cy="377357"/>
            </a:xfrm>
            <a:custGeom>
              <a:avLst/>
              <a:gdLst>
                <a:gd name="connsiteX0" fmla="*/ 6518 w 1376177"/>
                <a:gd name="connsiteY0" fmla="*/ 0 h 377357"/>
                <a:gd name="connsiteX1" fmla="*/ 1369660 w 1376177"/>
                <a:gd name="connsiteY1" fmla="*/ 0 h 377357"/>
                <a:gd name="connsiteX2" fmla="*/ 1376178 w 1376177"/>
                <a:gd name="connsiteY2" fmla="*/ 6518 h 377357"/>
                <a:gd name="connsiteX3" fmla="*/ 1376178 w 1376177"/>
                <a:gd name="connsiteY3" fmla="*/ 370839 h 377357"/>
                <a:gd name="connsiteX4" fmla="*/ 1369660 w 1376177"/>
                <a:gd name="connsiteY4" fmla="*/ 377358 h 377357"/>
                <a:gd name="connsiteX5" fmla="*/ 6518 w 1376177"/>
                <a:gd name="connsiteY5" fmla="*/ 377358 h 377357"/>
                <a:gd name="connsiteX6" fmla="*/ 0 w 1376177"/>
                <a:gd name="connsiteY6" fmla="*/ 370839 h 377357"/>
                <a:gd name="connsiteX7" fmla="*/ 0 w 1376177"/>
                <a:gd name="connsiteY7" fmla="*/ 6518 h 377357"/>
                <a:gd name="connsiteX8" fmla="*/ 6518 w 1376177"/>
                <a:gd name="connsiteY8" fmla="*/ 0 h 377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6177" h="377357">
                  <a:moveTo>
                    <a:pt x="6518" y="0"/>
                  </a:moveTo>
                  <a:lnTo>
                    <a:pt x="1369660" y="0"/>
                  </a:lnTo>
                  <a:cubicBezTo>
                    <a:pt x="1373240" y="0"/>
                    <a:pt x="1376178" y="2892"/>
                    <a:pt x="1376178" y="6518"/>
                  </a:cubicBezTo>
                  <a:lnTo>
                    <a:pt x="1376178" y="370839"/>
                  </a:lnTo>
                  <a:cubicBezTo>
                    <a:pt x="1376178" y="374420"/>
                    <a:pt x="1373286" y="377358"/>
                    <a:pt x="1369660" y="377358"/>
                  </a:cubicBezTo>
                  <a:lnTo>
                    <a:pt x="6518" y="377358"/>
                  </a:lnTo>
                  <a:cubicBezTo>
                    <a:pt x="2938" y="377358"/>
                    <a:pt x="0" y="374466"/>
                    <a:pt x="0" y="370839"/>
                  </a:cubicBezTo>
                  <a:lnTo>
                    <a:pt x="0" y="6518"/>
                  </a:lnTo>
                  <a:cubicBezTo>
                    <a:pt x="0" y="2938"/>
                    <a:pt x="2938" y="0"/>
                    <a:pt x="6518" y="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507" name="그래픽 961">
              <a:extLst>
                <a:ext uri="{FF2B5EF4-FFF2-40B4-BE49-F238E27FC236}">
                  <a16:creationId xmlns:a16="http://schemas.microsoft.com/office/drawing/2014/main" id="{68A2DBC6-D7E7-A7DA-D73E-BF29F80C8904}"/>
                </a:ext>
              </a:extLst>
            </p:cNvPr>
            <p:cNvGrpSpPr/>
            <p:nvPr/>
          </p:nvGrpSpPr>
          <p:grpSpPr>
            <a:xfrm>
              <a:off x="1667364" y="5192278"/>
              <a:ext cx="580885" cy="92216"/>
              <a:chOff x="1667364" y="5192278"/>
              <a:chExt cx="580885" cy="92216"/>
            </a:xfrm>
            <a:solidFill>
              <a:srgbClr val="124687"/>
            </a:solidFill>
          </p:grpSpPr>
          <p:sp>
            <p:nvSpPr>
              <p:cNvPr id="1508" name="자유형: 도형 1507">
                <a:extLst>
                  <a:ext uri="{FF2B5EF4-FFF2-40B4-BE49-F238E27FC236}">
                    <a16:creationId xmlns:a16="http://schemas.microsoft.com/office/drawing/2014/main" id="{0D04B843-12D4-F8CE-714F-FD97654F75C3}"/>
                  </a:ext>
                </a:extLst>
              </p:cNvPr>
              <p:cNvSpPr/>
              <p:nvPr/>
            </p:nvSpPr>
            <p:spPr>
              <a:xfrm>
                <a:off x="1667364" y="5196730"/>
                <a:ext cx="80924" cy="87763"/>
              </a:xfrm>
              <a:custGeom>
                <a:avLst/>
                <a:gdLst>
                  <a:gd name="connsiteX0" fmla="*/ 71148 w 80924"/>
                  <a:gd name="connsiteY0" fmla="*/ 7253 h 87763"/>
                  <a:gd name="connsiteX1" fmla="*/ 70826 w 80924"/>
                  <a:gd name="connsiteY1" fmla="*/ 19738 h 87763"/>
                  <a:gd name="connsiteX2" fmla="*/ 69266 w 80924"/>
                  <a:gd name="connsiteY2" fmla="*/ 31810 h 87763"/>
                  <a:gd name="connsiteX3" fmla="*/ 80925 w 80924"/>
                  <a:gd name="connsiteY3" fmla="*/ 31810 h 87763"/>
                  <a:gd name="connsiteX4" fmla="*/ 80925 w 80924"/>
                  <a:gd name="connsiteY4" fmla="*/ 41495 h 87763"/>
                  <a:gd name="connsiteX5" fmla="*/ 46039 w 80924"/>
                  <a:gd name="connsiteY5" fmla="*/ 41495 h 87763"/>
                  <a:gd name="connsiteX6" fmla="*/ 46039 w 80924"/>
                  <a:gd name="connsiteY6" fmla="*/ 55266 h 87763"/>
                  <a:gd name="connsiteX7" fmla="*/ 71377 w 80924"/>
                  <a:gd name="connsiteY7" fmla="*/ 55266 h 87763"/>
                  <a:gd name="connsiteX8" fmla="*/ 71377 w 80924"/>
                  <a:gd name="connsiteY8" fmla="*/ 87764 h 87763"/>
                  <a:gd name="connsiteX9" fmla="*/ 59902 w 80924"/>
                  <a:gd name="connsiteY9" fmla="*/ 87764 h 87763"/>
                  <a:gd name="connsiteX10" fmla="*/ 59902 w 80924"/>
                  <a:gd name="connsiteY10" fmla="*/ 64767 h 87763"/>
                  <a:gd name="connsiteX11" fmla="*/ 8262 w 80924"/>
                  <a:gd name="connsiteY11" fmla="*/ 64767 h 87763"/>
                  <a:gd name="connsiteX12" fmla="*/ 8262 w 80924"/>
                  <a:gd name="connsiteY12" fmla="*/ 55312 h 87763"/>
                  <a:gd name="connsiteX13" fmla="*/ 34702 w 80924"/>
                  <a:gd name="connsiteY13" fmla="*/ 55312 h 87763"/>
                  <a:gd name="connsiteX14" fmla="*/ 34702 w 80924"/>
                  <a:gd name="connsiteY14" fmla="*/ 41541 h 87763"/>
                  <a:gd name="connsiteX15" fmla="*/ 0 w 80924"/>
                  <a:gd name="connsiteY15" fmla="*/ 41541 h 87763"/>
                  <a:gd name="connsiteX16" fmla="*/ 0 w 80924"/>
                  <a:gd name="connsiteY16" fmla="*/ 31856 h 87763"/>
                  <a:gd name="connsiteX17" fmla="*/ 57836 w 80924"/>
                  <a:gd name="connsiteY17" fmla="*/ 31856 h 87763"/>
                  <a:gd name="connsiteX18" fmla="*/ 59534 w 80924"/>
                  <a:gd name="connsiteY18" fmla="*/ 20518 h 87763"/>
                  <a:gd name="connsiteX19" fmla="*/ 59902 w 80924"/>
                  <a:gd name="connsiteY19" fmla="*/ 9594 h 87763"/>
                  <a:gd name="connsiteX20" fmla="*/ 10007 w 80924"/>
                  <a:gd name="connsiteY20" fmla="*/ 9594 h 87763"/>
                  <a:gd name="connsiteX21" fmla="*/ 10007 w 80924"/>
                  <a:gd name="connsiteY21" fmla="*/ 0 h 87763"/>
                  <a:gd name="connsiteX22" fmla="*/ 71148 w 80924"/>
                  <a:gd name="connsiteY22" fmla="*/ 0 h 87763"/>
                  <a:gd name="connsiteX23" fmla="*/ 71148 w 80924"/>
                  <a:gd name="connsiteY23" fmla="*/ 7253 h 87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0924" h="87763">
                    <a:moveTo>
                      <a:pt x="71148" y="7253"/>
                    </a:moveTo>
                    <a:cubicBezTo>
                      <a:pt x="71148" y="11935"/>
                      <a:pt x="71056" y="16112"/>
                      <a:pt x="70826" y="19738"/>
                    </a:cubicBezTo>
                    <a:cubicBezTo>
                      <a:pt x="70597" y="23364"/>
                      <a:pt x="70092" y="27403"/>
                      <a:pt x="69266" y="31810"/>
                    </a:cubicBezTo>
                    <a:lnTo>
                      <a:pt x="80925" y="31810"/>
                    </a:lnTo>
                    <a:lnTo>
                      <a:pt x="80925" y="41495"/>
                    </a:lnTo>
                    <a:lnTo>
                      <a:pt x="46039" y="41495"/>
                    </a:lnTo>
                    <a:lnTo>
                      <a:pt x="46039" y="55266"/>
                    </a:lnTo>
                    <a:lnTo>
                      <a:pt x="71377" y="55266"/>
                    </a:lnTo>
                    <a:lnTo>
                      <a:pt x="71377" y="87764"/>
                    </a:lnTo>
                    <a:lnTo>
                      <a:pt x="59902" y="87764"/>
                    </a:lnTo>
                    <a:lnTo>
                      <a:pt x="59902" y="64767"/>
                    </a:lnTo>
                    <a:lnTo>
                      <a:pt x="8262" y="64767"/>
                    </a:lnTo>
                    <a:lnTo>
                      <a:pt x="8262" y="55312"/>
                    </a:lnTo>
                    <a:lnTo>
                      <a:pt x="34702" y="55312"/>
                    </a:lnTo>
                    <a:lnTo>
                      <a:pt x="34702" y="41541"/>
                    </a:lnTo>
                    <a:lnTo>
                      <a:pt x="0" y="41541"/>
                    </a:lnTo>
                    <a:lnTo>
                      <a:pt x="0" y="31856"/>
                    </a:lnTo>
                    <a:lnTo>
                      <a:pt x="57836" y="31856"/>
                    </a:lnTo>
                    <a:cubicBezTo>
                      <a:pt x="58708" y="27725"/>
                      <a:pt x="59305" y="23961"/>
                      <a:pt x="59534" y="20518"/>
                    </a:cubicBezTo>
                    <a:cubicBezTo>
                      <a:pt x="59810" y="17076"/>
                      <a:pt x="59902" y="13449"/>
                      <a:pt x="59902" y="9594"/>
                    </a:cubicBezTo>
                    <a:lnTo>
                      <a:pt x="10007" y="9594"/>
                    </a:lnTo>
                    <a:lnTo>
                      <a:pt x="10007" y="0"/>
                    </a:lnTo>
                    <a:lnTo>
                      <a:pt x="71148" y="0"/>
                    </a:lnTo>
                    <a:lnTo>
                      <a:pt x="71148" y="725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09" name="자유형: 도형 1508">
                <a:extLst>
                  <a:ext uri="{FF2B5EF4-FFF2-40B4-BE49-F238E27FC236}">
                    <a16:creationId xmlns:a16="http://schemas.microsoft.com/office/drawing/2014/main" id="{BDA71A2C-C099-6BC1-30C1-06EDB6C40A3C}"/>
                  </a:ext>
                </a:extLst>
              </p:cNvPr>
              <p:cNvSpPr/>
              <p:nvPr/>
            </p:nvSpPr>
            <p:spPr>
              <a:xfrm>
                <a:off x="1755174" y="5192645"/>
                <a:ext cx="69495" cy="90609"/>
              </a:xfrm>
              <a:custGeom>
                <a:avLst/>
                <a:gdLst>
                  <a:gd name="connsiteX0" fmla="*/ 41082 w 69495"/>
                  <a:gd name="connsiteY0" fmla="*/ 31167 h 90609"/>
                  <a:gd name="connsiteX1" fmla="*/ 11475 w 69495"/>
                  <a:gd name="connsiteY1" fmla="*/ 31167 h 90609"/>
                  <a:gd name="connsiteX2" fmla="*/ 11475 w 69495"/>
                  <a:gd name="connsiteY2" fmla="*/ 39659 h 90609"/>
                  <a:gd name="connsiteX3" fmla="*/ 32177 w 69495"/>
                  <a:gd name="connsiteY3" fmla="*/ 39154 h 90609"/>
                  <a:gd name="connsiteX4" fmla="*/ 49574 w 69495"/>
                  <a:gd name="connsiteY4" fmla="*/ 37134 h 90609"/>
                  <a:gd name="connsiteX5" fmla="*/ 50905 w 69495"/>
                  <a:gd name="connsiteY5" fmla="*/ 46819 h 90609"/>
                  <a:gd name="connsiteX6" fmla="*/ 31534 w 69495"/>
                  <a:gd name="connsiteY6" fmla="*/ 48931 h 90609"/>
                  <a:gd name="connsiteX7" fmla="*/ 7849 w 69495"/>
                  <a:gd name="connsiteY7" fmla="*/ 49482 h 90609"/>
                  <a:gd name="connsiteX8" fmla="*/ 229 w 69495"/>
                  <a:gd name="connsiteY8" fmla="*/ 49482 h 90609"/>
                  <a:gd name="connsiteX9" fmla="*/ 229 w 69495"/>
                  <a:gd name="connsiteY9" fmla="*/ 21941 h 90609"/>
                  <a:gd name="connsiteX10" fmla="*/ 29836 w 69495"/>
                  <a:gd name="connsiteY10" fmla="*/ 21941 h 90609"/>
                  <a:gd name="connsiteX11" fmla="*/ 29836 w 69495"/>
                  <a:gd name="connsiteY11" fmla="*/ 13908 h 90609"/>
                  <a:gd name="connsiteX12" fmla="*/ 0 w 69495"/>
                  <a:gd name="connsiteY12" fmla="*/ 13908 h 90609"/>
                  <a:gd name="connsiteX13" fmla="*/ 0 w 69495"/>
                  <a:gd name="connsiteY13" fmla="*/ 4315 h 90609"/>
                  <a:gd name="connsiteX14" fmla="*/ 41082 w 69495"/>
                  <a:gd name="connsiteY14" fmla="*/ 4315 h 90609"/>
                  <a:gd name="connsiteX15" fmla="*/ 41082 w 69495"/>
                  <a:gd name="connsiteY15" fmla="*/ 31167 h 90609"/>
                  <a:gd name="connsiteX16" fmla="*/ 21895 w 69495"/>
                  <a:gd name="connsiteY16" fmla="*/ 63528 h 90609"/>
                  <a:gd name="connsiteX17" fmla="*/ 58112 w 69495"/>
                  <a:gd name="connsiteY17" fmla="*/ 63528 h 90609"/>
                  <a:gd name="connsiteX18" fmla="*/ 58112 w 69495"/>
                  <a:gd name="connsiteY18" fmla="*/ 54807 h 90609"/>
                  <a:gd name="connsiteX19" fmla="*/ 69449 w 69495"/>
                  <a:gd name="connsiteY19" fmla="*/ 54807 h 90609"/>
                  <a:gd name="connsiteX20" fmla="*/ 69449 w 69495"/>
                  <a:gd name="connsiteY20" fmla="*/ 90610 h 90609"/>
                  <a:gd name="connsiteX21" fmla="*/ 10649 w 69495"/>
                  <a:gd name="connsiteY21" fmla="*/ 90610 h 90609"/>
                  <a:gd name="connsiteX22" fmla="*/ 10649 w 69495"/>
                  <a:gd name="connsiteY22" fmla="*/ 54807 h 90609"/>
                  <a:gd name="connsiteX23" fmla="*/ 21895 w 69495"/>
                  <a:gd name="connsiteY23" fmla="*/ 54807 h 90609"/>
                  <a:gd name="connsiteX24" fmla="*/ 21895 w 69495"/>
                  <a:gd name="connsiteY24" fmla="*/ 63528 h 90609"/>
                  <a:gd name="connsiteX25" fmla="*/ 58112 w 69495"/>
                  <a:gd name="connsiteY25" fmla="*/ 81062 h 90609"/>
                  <a:gd name="connsiteX26" fmla="*/ 58112 w 69495"/>
                  <a:gd name="connsiteY26" fmla="*/ 72800 h 90609"/>
                  <a:gd name="connsiteX27" fmla="*/ 21895 w 69495"/>
                  <a:gd name="connsiteY27" fmla="*/ 72800 h 90609"/>
                  <a:gd name="connsiteX28" fmla="*/ 21895 w 69495"/>
                  <a:gd name="connsiteY28" fmla="*/ 81062 h 90609"/>
                  <a:gd name="connsiteX29" fmla="*/ 58112 w 69495"/>
                  <a:gd name="connsiteY29" fmla="*/ 81062 h 90609"/>
                  <a:gd name="connsiteX30" fmla="*/ 69495 w 69495"/>
                  <a:gd name="connsiteY30" fmla="*/ 51088 h 90609"/>
                  <a:gd name="connsiteX31" fmla="*/ 58020 w 69495"/>
                  <a:gd name="connsiteY31" fmla="*/ 51088 h 90609"/>
                  <a:gd name="connsiteX32" fmla="*/ 58020 w 69495"/>
                  <a:gd name="connsiteY32" fmla="*/ 0 h 90609"/>
                  <a:gd name="connsiteX33" fmla="*/ 69495 w 69495"/>
                  <a:gd name="connsiteY33" fmla="*/ 0 h 90609"/>
                  <a:gd name="connsiteX34" fmla="*/ 69495 w 69495"/>
                  <a:gd name="connsiteY34" fmla="*/ 51088 h 90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9495" h="90609">
                    <a:moveTo>
                      <a:pt x="41082" y="31167"/>
                    </a:moveTo>
                    <a:lnTo>
                      <a:pt x="11475" y="31167"/>
                    </a:lnTo>
                    <a:lnTo>
                      <a:pt x="11475" y="39659"/>
                    </a:lnTo>
                    <a:cubicBezTo>
                      <a:pt x="19554" y="39659"/>
                      <a:pt x="26439" y="39475"/>
                      <a:pt x="32177" y="39154"/>
                    </a:cubicBezTo>
                    <a:cubicBezTo>
                      <a:pt x="37915" y="38833"/>
                      <a:pt x="43698" y="38144"/>
                      <a:pt x="49574" y="37134"/>
                    </a:cubicBezTo>
                    <a:lnTo>
                      <a:pt x="50905" y="46819"/>
                    </a:lnTo>
                    <a:cubicBezTo>
                      <a:pt x="44387" y="47829"/>
                      <a:pt x="37915" y="48564"/>
                      <a:pt x="31534" y="48931"/>
                    </a:cubicBezTo>
                    <a:cubicBezTo>
                      <a:pt x="25154" y="49298"/>
                      <a:pt x="17259" y="49482"/>
                      <a:pt x="7849" y="49482"/>
                    </a:cubicBezTo>
                    <a:lnTo>
                      <a:pt x="229" y="49482"/>
                    </a:lnTo>
                    <a:lnTo>
                      <a:pt x="229" y="21941"/>
                    </a:lnTo>
                    <a:lnTo>
                      <a:pt x="29836" y="21941"/>
                    </a:lnTo>
                    <a:lnTo>
                      <a:pt x="29836" y="13908"/>
                    </a:lnTo>
                    <a:lnTo>
                      <a:pt x="0" y="13908"/>
                    </a:lnTo>
                    <a:lnTo>
                      <a:pt x="0" y="4315"/>
                    </a:lnTo>
                    <a:lnTo>
                      <a:pt x="41082" y="4315"/>
                    </a:lnTo>
                    <a:lnTo>
                      <a:pt x="41082" y="31167"/>
                    </a:lnTo>
                    <a:close/>
                    <a:moveTo>
                      <a:pt x="21895" y="63528"/>
                    </a:moveTo>
                    <a:lnTo>
                      <a:pt x="58112" y="63528"/>
                    </a:lnTo>
                    <a:lnTo>
                      <a:pt x="58112" y="54807"/>
                    </a:lnTo>
                    <a:lnTo>
                      <a:pt x="69449" y="54807"/>
                    </a:lnTo>
                    <a:lnTo>
                      <a:pt x="69449" y="90610"/>
                    </a:lnTo>
                    <a:lnTo>
                      <a:pt x="10649" y="90610"/>
                    </a:lnTo>
                    <a:lnTo>
                      <a:pt x="10649" y="54807"/>
                    </a:lnTo>
                    <a:lnTo>
                      <a:pt x="21895" y="54807"/>
                    </a:lnTo>
                    <a:lnTo>
                      <a:pt x="21895" y="63528"/>
                    </a:lnTo>
                    <a:close/>
                    <a:moveTo>
                      <a:pt x="58112" y="81062"/>
                    </a:moveTo>
                    <a:lnTo>
                      <a:pt x="58112" y="72800"/>
                    </a:lnTo>
                    <a:lnTo>
                      <a:pt x="21895" y="72800"/>
                    </a:lnTo>
                    <a:lnTo>
                      <a:pt x="21895" y="81062"/>
                    </a:lnTo>
                    <a:lnTo>
                      <a:pt x="58112" y="81062"/>
                    </a:lnTo>
                    <a:close/>
                    <a:moveTo>
                      <a:pt x="69495" y="51088"/>
                    </a:moveTo>
                    <a:lnTo>
                      <a:pt x="58020" y="51088"/>
                    </a:lnTo>
                    <a:lnTo>
                      <a:pt x="58020" y="0"/>
                    </a:lnTo>
                    <a:lnTo>
                      <a:pt x="69495" y="0"/>
                    </a:lnTo>
                    <a:lnTo>
                      <a:pt x="69495" y="51088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0" name="자유형: 도형 1509">
                <a:extLst>
                  <a:ext uri="{FF2B5EF4-FFF2-40B4-BE49-F238E27FC236}">
                    <a16:creationId xmlns:a16="http://schemas.microsoft.com/office/drawing/2014/main" id="{EC2DDAA6-3D12-0934-47FD-009A584CE511}"/>
                  </a:ext>
                </a:extLst>
              </p:cNvPr>
              <p:cNvSpPr/>
              <p:nvPr/>
            </p:nvSpPr>
            <p:spPr>
              <a:xfrm>
                <a:off x="1833987" y="5196363"/>
                <a:ext cx="80970" cy="88130"/>
              </a:xfrm>
              <a:custGeom>
                <a:avLst/>
                <a:gdLst>
                  <a:gd name="connsiteX0" fmla="*/ 80971 w 80970"/>
                  <a:gd name="connsiteY0" fmla="*/ 58846 h 88130"/>
                  <a:gd name="connsiteX1" fmla="*/ 45948 w 80970"/>
                  <a:gd name="connsiteY1" fmla="*/ 58846 h 88130"/>
                  <a:gd name="connsiteX2" fmla="*/ 45948 w 80970"/>
                  <a:gd name="connsiteY2" fmla="*/ 88131 h 88130"/>
                  <a:gd name="connsiteX3" fmla="*/ 34702 w 80970"/>
                  <a:gd name="connsiteY3" fmla="*/ 88131 h 88130"/>
                  <a:gd name="connsiteX4" fmla="*/ 34702 w 80970"/>
                  <a:gd name="connsiteY4" fmla="*/ 58846 h 88130"/>
                  <a:gd name="connsiteX5" fmla="*/ 0 w 80970"/>
                  <a:gd name="connsiteY5" fmla="*/ 58846 h 88130"/>
                  <a:gd name="connsiteX6" fmla="*/ 0 w 80970"/>
                  <a:gd name="connsiteY6" fmla="*/ 49482 h 88130"/>
                  <a:gd name="connsiteX7" fmla="*/ 80925 w 80970"/>
                  <a:gd name="connsiteY7" fmla="*/ 49482 h 88130"/>
                  <a:gd name="connsiteX8" fmla="*/ 80925 w 80970"/>
                  <a:gd name="connsiteY8" fmla="*/ 58846 h 88130"/>
                  <a:gd name="connsiteX9" fmla="*/ 20931 w 80970"/>
                  <a:gd name="connsiteY9" fmla="*/ 11016 h 88130"/>
                  <a:gd name="connsiteX10" fmla="*/ 59810 w 80970"/>
                  <a:gd name="connsiteY10" fmla="*/ 11016 h 88130"/>
                  <a:gd name="connsiteX11" fmla="*/ 59810 w 80970"/>
                  <a:gd name="connsiteY11" fmla="*/ 0 h 88130"/>
                  <a:gd name="connsiteX12" fmla="*/ 71285 w 80970"/>
                  <a:gd name="connsiteY12" fmla="*/ 0 h 88130"/>
                  <a:gd name="connsiteX13" fmla="*/ 71285 w 80970"/>
                  <a:gd name="connsiteY13" fmla="*/ 40302 h 88130"/>
                  <a:gd name="connsiteX14" fmla="*/ 9823 w 80970"/>
                  <a:gd name="connsiteY14" fmla="*/ 40302 h 88130"/>
                  <a:gd name="connsiteX15" fmla="*/ 9823 w 80970"/>
                  <a:gd name="connsiteY15" fmla="*/ 0 h 88130"/>
                  <a:gd name="connsiteX16" fmla="*/ 20931 w 80970"/>
                  <a:gd name="connsiteY16" fmla="*/ 0 h 88130"/>
                  <a:gd name="connsiteX17" fmla="*/ 20931 w 80970"/>
                  <a:gd name="connsiteY17" fmla="*/ 11016 h 88130"/>
                  <a:gd name="connsiteX18" fmla="*/ 59810 w 80970"/>
                  <a:gd name="connsiteY18" fmla="*/ 30754 h 88130"/>
                  <a:gd name="connsiteX19" fmla="*/ 59810 w 80970"/>
                  <a:gd name="connsiteY19" fmla="*/ 20426 h 88130"/>
                  <a:gd name="connsiteX20" fmla="*/ 20931 w 80970"/>
                  <a:gd name="connsiteY20" fmla="*/ 20426 h 88130"/>
                  <a:gd name="connsiteX21" fmla="*/ 20931 w 80970"/>
                  <a:gd name="connsiteY21" fmla="*/ 30754 h 88130"/>
                  <a:gd name="connsiteX22" fmla="*/ 59810 w 80970"/>
                  <a:gd name="connsiteY22" fmla="*/ 30754 h 88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970" h="88130">
                    <a:moveTo>
                      <a:pt x="80971" y="58846"/>
                    </a:moveTo>
                    <a:lnTo>
                      <a:pt x="45948" y="58846"/>
                    </a:lnTo>
                    <a:lnTo>
                      <a:pt x="45948" y="88131"/>
                    </a:lnTo>
                    <a:lnTo>
                      <a:pt x="34702" y="88131"/>
                    </a:lnTo>
                    <a:lnTo>
                      <a:pt x="34702" y="58846"/>
                    </a:lnTo>
                    <a:lnTo>
                      <a:pt x="0" y="58846"/>
                    </a:lnTo>
                    <a:lnTo>
                      <a:pt x="0" y="49482"/>
                    </a:lnTo>
                    <a:lnTo>
                      <a:pt x="80925" y="49482"/>
                    </a:lnTo>
                    <a:lnTo>
                      <a:pt x="80925" y="58846"/>
                    </a:lnTo>
                    <a:close/>
                    <a:moveTo>
                      <a:pt x="20931" y="11016"/>
                    </a:moveTo>
                    <a:lnTo>
                      <a:pt x="59810" y="11016"/>
                    </a:lnTo>
                    <a:lnTo>
                      <a:pt x="59810" y="0"/>
                    </a:lnTo>
                    <a:lnTo>
                      <a:pt x="71285" y="0"/>
                    </a:lnTo>
                    <a:lnTo>
                      <a:pt x="71285" y="40302"/>
                    </a:lnTo>
                    <a:lnTo>
                      <a:pt x="9823" y="40302"/>
                    </a:lnTo>
                    <a:lnTo>
                      <a:pt x="9823" y="0"/>
                    </a:lnTo>
                    <a:lnTo>
                      <a:pt x="20931" y="0"/>
                    </a:lnTo>
                    <a:lnTo>
                      <a:pt x="20931" y="11016"/>
                    </a:lnTo>
                    <a:close/>
                    <a:moveTo>
                      <a:pt x="59810" y="30754"/>
                    </a:moveTo>
                    <a:lnTo>
                      <a:pt x="59810" y="20426"/>
                    </a:lnTo>
                    <a:lnTo>
                      <a:pt x="20931" y="20426"/>
                    </a:lnTo>
                    <a:lnTo>
                      <a:pt x="20931" y="30754"/>
                    </a:lnTo>
                    <a:lnTo>
                      <a:pt x="59810" y="3075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1" name="자유형: 도형 1510">
                <a:extLst>
                  <a:ext uri="{FF2B5EF4-FFF2-40B4-BE49-F238E27FC236}">
                    <a16:creationId xmlns:a16="http://schemas.microsoft.com/office/drawing/2014/main" id="{DCA8026E-BF93-2F17-60AA-5D3CDC21A651}"/>
                  </a:ext>
                </a:extLst>
              </p:cNvPr>
              <p:cNvSpPr/>
              <p:nvPr/>
            </p:nvSpPr>
            <p:spPr>
              <a:xfrm>
                <a:off x="1918217" y="5192553"/>
                <a:ext cx="74039" cy="91436"/>
              </a:xfrm>
              <a:custGeom>
                <a:avLst/>
                <a:gdLst>
                  <a:gd name="connsiteX0" fmla="*/ 73489 w 74039"/>
                  <a:gd name="connsiteY0" fmla="*/ 53705 h 91436"/>
                  <a:gd name="connsiteX1" fmla="*/ 62243 w 74039"/>
                  <a:gd name="connsiteY1" fmla="*/ 53705 h 91436"/>
                  <a:gd name="connsiteX2" fmla="*/ 62243 w 74039"/>
                  <a:gd name="connsiteY2" fmla="*/ 43882 h 91436"/>
                  <a:gd name="connsiteX3" fmla="*/ 41449 w 74039"/>
                  <a:gd name="connsiteY3" fmla="*/ 43882 h 91436"/>
                  <a:gd name="connsiteX4" fmla="*/ 41449 w 74039"/>
                  <a:gd name="connsiteY4" fmla="*/ 34288 h 91436"/>
                  <a:gd name="connsiteX5" fmla="*/ 62243 w 74039"/>
                  <a:gd name="connsiteY5" fmla="*/ 34288 h 91436"/>
                  <a:gd name="connsiteX6" fmla="*/ 62243 w 74039"/>
                  <a:gd name="connsiteY6" fmla="*/ 24833 h 91436"/>
                  <a:gd name="connsiteX7" fmla="*/ 42413 w 74039"/>
                  <a:gd name="connsiteY7" fmla="*/ 24833 h 91436"/>
                  <a:gd name="connsiteX8" fmla="*/ 28689 w 74039"/>
                  <a:gd name="connsiteY8" fmla="*/ 43331 h 91436"/>
                  <a:gd name="connsiteX9" fmla="*/ 4636 w 74039"/>
                  <a:gd name="connsiteY9" fmla="*/ 54990 h 91436"/>
                  <a:gd name="connsiteX10" fmla="*/ 0 w 74039"/>
                  <a:gd name="connsiteY10" fmla="*/ 45626 h 91436"/>
                  <a:gd name="connsiteX11" fmla="*/ 23548 w 74039"/>
                  <a:gd name="connsiteY11" fmla="*/ 33830 h 91436"/>
                  <a:gd name="connsiteX12" fmla="*/ 33233 w 74039"/>
                  <a:gd name="connsiteY12" fmla="*/ 15974 h 91436"/>
                  <a:gd name="connsiteX13" fmla="*/ 4820 w 74039"/>
                  <a:gd name="connsiteY13" fmla="*/ 15974 h 91436"/>
                  <a:gd name="connsiteX14" fmla="*/ 4820 w 74039"/>
                  <a:gd name="connsiteY14" fmla="*/ 6380 h 91436"/>
                  <a:gd name="connsiteX15" fmla="*/ 45443 w 74039"/>
                  <a:gd name="connsiteY15" fmla="*/ 6380 h 91436"/>
                  <a:gd name="connsiteX16" fmla="*/ 44800 w 74039"/>
                  <a:gd name="connsiteY16" fmla="*/ 15285 h 91436"/>
                  <a:gd name="connsiteX17" fmla="*/ 62197 w 74039"/>
                  <a:gd name="connsiteY17" fmla="*/ 15285 h 91436"/>
                  <a:gd name="connsiteX18" fmla="*/ 62197 w 74039"/>
                  <a:gd name="connsiteY18" fmla="*/ 0 h 91436"/>
                  <a:gd name="connsiteX19" fmla="*/ 73443 w 74039"/>
                  <a:gd name="connsiteY19" fmla="*/ 0 h 91436"/>
                  <a:gd name="connsiteX20" fmla="*/ 73443 w 74039"/>
                  <a:gd name="connsiteY20" fmla="*/ 53705 h 91436"/>
                  <a:gd name="connsiteX21" fmla="*/ 59902 w 74039"/>
                  <a:gd name="connsiteY21" fmla="*/ 56734 h 91436"/>
                  <a:gd name="connsiteX22" fmla="*/ 70367 w 74039"/>
                  <a:gd name="connsiteY22" fmla="*/ 63115 h 91436"/>
                  <a:gd name="connsiteX23" fmla="*/ 74039 w 74039"/>
                  <a:gd name="connsiteY23" fmla="*/ 72846 h 91436"/>
                  <a:gd name="connsiteX24" fmla="*/ 70367 w 74039"/>
                  <a:gd name="connsiteY24" fmla="*/ 82761 h 91436"/>
                  <a:gd name="connsiteX25" fmla="*/ 59902 w 74039"/>
                  <a:gd name="connsiteY25" fmla="*/ 89187 h 91436"/>
                  <a:gd name="connsiteX26" fmla="*/ 44203 w 74039"/>
                  <a:gd name="connsiteY26" fmla="*/ 91436 h 91436"/>
                  <a:gd name="connsiteX27" fmla="*/ 22308 w 74039"/>
                  <a:gd name="connsiteY27" fmla="*/ 86433 h 91436"/>
                  <a:gd name="connsiteX28" fmla="*/ 14138 w 74039"/>
                  <a:gd name="connsiteY28" fmla="*/ 72846 h 91436"/>
                  <a:gd name="connsiteX29" fmla="*/ 17810 w 74039"/>
                  <a:gd name="connsiteY29" fmla="*/ 63115 h 91436"/>
                  <a:gd name="connsiteX30" fmla="*/ 28321 w 74039"/>
                  <a:gd name="connsiteY30" fmla="*/ 56734 h 91436"/>
                  <a:gd name="connsiteX31" fmla="*/ 44203 w 74039"/>
                  <a:gd name="connsiteY31" fmla="*/ 54485 h 91436"/>
                  <a:gd name="connsiteX32" fmla="*/ 59902 w 74039"/>
                  <a:gd name="connsiteY32" fmla="*/ 56734 h 91436"/>
                  <a:gd name="connsiteX33" fmla="*/ 30203 w 74039"/>
                  <a:gd name="connsiteY33" fmla="*/ 66236 h 91436"/>
                  <a:gd name="connsiteX34" fmla="*/ 25246 w 74039"/>
                  <a:gd name="connsiteY34" fmla="*/ 72892 h 91436"/>
                  <a:gd name="connsiteX35" fmla="*/ 30203 w 74039"/>
                  <a:gd name="connsiteY35" fmla="*/ 79593 h 91436"/>
                  <a:gd name="connsiteX36" fmla="*/ 44203 w 74039"/>
                  <a:gd name="connsiteY36" fmla="*/ 81888 h 91436"/>
                  <a:gd name="connsiteX37" fmla="*/ 57882 w 74039"/>
                  <a:gd name="connsiteY37" fmla="*/ 79593 h 91436"/>
                  <a:gd name="connsiteX38" fmla="*/ 62839 w 74039"/>
                  <a:gd name="connsiteY38" fmla="*/ 72892 h 91436"/>
                  <a:gd name="connsiteX39" fmla="*/ 57882 w 74039"/>
                  <a:gd name="connsiteY39" fmla="*/ 66236 h 91436"/>
                  <a:gd name="connsiteX40" fmla="*/ 44203 w 74039"/>
                  <a:gd name="connsiteY40" fmla="*/ 63849 h 91436"/>
                  <a:gd name="connsiteX41" fmla="*/ 30203 w 74039"/>
                  <a:gd name="connsiteY41" fmla="*/ 66236 h 9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4039" h="91436">
                    <a:moveTo>
                      <a:pt x="73489" y="53705"/>
                    </a:moveTo>
                    <a:lnTo>
                      <a:pt x="62243" y="53705"/>
                    </a:lnTo>
                    <a:lnTo>
                      <a:pt x="62243" y="43882"/>
                    </a:lnTo>
                    <a:lnTo>
                      <a:pt x="41449" y="43882"/>
                    </a:lnTo>
                    <a:lnTo>
                      <a:pt x="41449" y="34288"/>
                    </a:lnTo>
                    <a:lnTo>
                      <a:pt x="62243" y="34288"/>
                    </a:lnTo>
                    <a:lnTo>
                      <a:pt x="62243" y="24833"/>
                    </a:lnTo>
                    <a:lnTo>
                      <a:pt x="42413" y="24833"/>
                    </a:lnTo>
                    <a:cubicBezTo>
                      <a:pt x="39613" y="32085"/>
                      <a:pt x="35069" y="38282"/>
                      <a:pt x="28689" y="43331"/>
                    </a:cubicBezTo>
                    <a:cubicBezTo>
                      <a:pt x="22354" y="48380"/>
                      <a:pt x="14321" y="52282"/>
                      <a:pt x="4636" y="54990"/>
                    </a:cubicBezTo>
                    <a:lnTo>
                      <a:pt x="0" y="45626"/>
                    </a:lnTo>
                    <a:cubicBezTo>
                      <a:pt x="10144" y="42826"/>
                      <a:pt x="17994" y="38925"/>
                      <a:pt x="23548" y="33830"/>
                    </a:cubicBezTo>
                    <a:cubicBezTo>
                      <a:pt x="29148" y="28780"/>
                      <a:pt x="32361" y="22813"/>
                      <a:pt x="33233" y="15974"/>
                    </a:cubicBezTo>
                    <a:lnTo>
                      <a:pt x="4820" y="15974"/>
                    </a:lnTo>
                    <a:lnTo>
                      <a:pt x="4820" y="6380"/>
                    </a:lnTo>
                    <a:lnTo>
                      <a:pt x="45443" y="6380"/>
                    </a:lnTo>
                    <a:cubicBezTo>
                      <a:pt x="45443" y="9456"/>
                      <a:pt x="45213" y="12439"/>
                      <a:pt x="44800" y="15285"/>
                    </a:cubicBezTo>
                    <a:lnTo>
                      <a:pt x="62197" y="15285"/>
                    </a:lnTo>
                    <a:lnTo>
                      <a:pt x="62197" y="0"/>
                    </a:lnTo>
                    <a:lnTo>
                      <a:pt x="73443" y="0"/>
                    </a:lnTo>
                    <a:lnTo>
                      <a:pt x="73443" y="53705"/>
                    </a:lnTo>
                    <a:close/>
                    <a:moveTo>
                      <a:pt x="59902" y="56734"/>
                    </a:moveTo>
                    <a:cubicBezTo>
                      <a:pt x="64400" y="58249"/>
                      <a:pt x="67889" y="60361"/>
                      <a:pt x="70367" y="63115"/>
                    </a:cubicBezTo>
                    <a:cubicBezTo>
                      <a:pt x="72846" y="65869"/>
                      <a:pt x="74039" y="69128"/>
                      <a:pt x="74039" y="72846"/>
                    </a:cubicBezTo>
                    <a:cubicBezTo>
                      <a:pt x="74039" y="76656"/>
                      <a:pt x="72800" y="79961"/>
                      <a:pt x="70367" y="82761"/>
                    </a:cubicBezTo>
                    <a:cubicBezTo>
                      <a:pt x="67889" y="85561"/>
                      <a:pt x="64400" y="87718"/>
                      <a:pt x="59902" y="89187"/>
                    </a:cubicBezTo>
                    <a:cubicBezTo>
                      <a:pt x="55403" y="90702"/>
                      <a:pt x="50170" y="91436"/>
                      <a:pt x="44203" y="91436"/>
                    </a:cubicBezTo>
                    <a:cubicBezTo>
                      <a:pt x="35023" y="91436"/>
                      <a:pt x="27725" y="89784"/>
                      <a:pt x="22308" y="86433"/>
                    </a:cubicBezTo>
                    <a:cubicBezTo>
                      <a:pt x="16892" y="83082"/>
                      <a:pt x="14138" y="78584"/>
                      <a:pt x="14138" y="72846"/>
                    </a:cubicBezTo>
                    <a:cubicBezTo>
                      <a:pt x="14138" y="69082"/>
                      <a:pt x="15377" y="65869"/>
                      <a:pt x="17810" y="63115"/>
                    </a:cubicBezTo>
                    <a:cubicBezTo>
                      <a:pt x="20243" y="60361"/>
                      <a:pt x="23777" y="58249"/>
                      <a:pt x="28321" y="56734"/>
                    </a:cubicBezTo>
                    <a:cubicBezTo>
                      <a:pt x="32866" y="55220"/>
                      <a:pt x="38144" y="54485"/>
                      <a:pt x="44203" y="54485"/>
                    </a:cubicBezTo>
                    <a:cubicBezTo>
                      <a:pt x="50170" y="54485"/>
                      <a:pt x="55403" y="55265"/>
                      <a:pt x="59902" y="56734"/>
                    </a:cubicBezTo>
                    <a:close/>
                    <a:moveTo>
                      <a:pt x="30203" y="66236"/>
                    </a:moveTo>
                    <a:cubicBezTo>
                      <a:pt x="26898" y="67797"/>
                      <a:pt x="25246" y="70046"/>
                      <a:pt x="25246" y="72892"/>
                    </a:cubicBezTo>
                    <a:cubicBezTo>
                      <a:pt x="25246" y="75830"/>
                      <a:pt x="26898" y="78079"/>
                      <a:pt x="30203" y="79593"/>
                    </a:cubicBezTo>
                    <a:cubicBezTo>
                      <a:pt x="33508" y="81154"/>
                      <a:pt x="38190" y="81888"/>
                      <a:pt x="44203" y="81888"/>
                    </a:cubicBezTo>
                    <a:cubicBezTo>
                      <a:pt x="49987" y="81888"/>
                      <a:pt x="54577" y="81108"/>
                      <a:pt x="57882" y="79593"/>
                    </a:cubicBezTo>
                    <a:cubicBezTo>
                      <a:pt x="61187" y="78079"/>
                      <a:pt x="62839" y="75830"/>
                      <a:pt x="62839" y="72892"/>
                    </a:cubicBezTo>
                    <a:cubicBezTo>
                      <a:pt x="62839" y="70046"/>
                      <a:pt x="61187" y="67797"/>
                      <a:pt x="57882" y="66236"/>
                    </a:cubicBezTo>
                    <a:cubicBezTo>
                      <a:pt x="54577" y="64675"/>
                      <a:pt x="50033" y="63849"/>
                      <a:pt x="44203" y="63849"/>
                    </a:cubicBezTo>
                    <a:cubicBezTo>
                      <a:pt x="38190" y="63849"/>
                      <a:pt x="33508" y="64630"/>
                      <a:pt x="30203" y="66236"/>
                    </a:cubicBez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2" name="자유형: 도형 1511">
                <a:extLst>
                  <a:ext uri="{FF2B5EF4-FFF2-40B4-BE49-F238E27FC236}">
                    <a16:creationId xmlns:a16="http://schemas.microsoft.com/office/drawing/2014/main" id="{E94A58E2-32B9-8C41-57AA-D54A316EEB42}"/>
                  </a:ext>
                </a:extLst>
              </p:cNvPr>
              <p:cNvSpPr/>
              <p:nvPr/>
            </p:nvSpPr>
            <p:spPr>
              <a:xfrm>
                <a:off x="2003594" y="5192691"/>
                <a:ext cx="73488" cy="91803"/>
              </a:xfrm>
              <a:custGeom>
                <a:avLst/>
                <a:gdLst>
                  <a:gd name="connsiteX0" fmla="*/ 32957 w 73488"/>
                  <a:gd name="connsiteY0" fmla="*/ 20335 h 91803"/>
                  <a:gd name="connsiteX1" fmla="*/ 11246 w 73488"/>
                  <a:gd name="connsiteY1" fmla="*/ 20335 h 91803"/>
                  <a:gd name="connsiteX2" fmla="*/ 11246 w 73488"/>
                  <a:gd name="connsiteY2" fmla="*/ 60544 h 91803"/>
                  <a:gd name="connsiteX3" fmla="*/ 37364 w 73488"/>
                  <a:gd name="connsiteY3" fmla="*/ 58249 h 91803"/>
                  <a:gd name="connsiteX4" fmla="*/ 38236 w 73488"/>
                  <a:gd name="connsiteY4" fmla="*/ 68072 h 91803"/>
                  <a:gd name="connsiteX5" fmla="*/ 23639 w 73488"/>
                  <a:gd name="connsiteY5" fmla="*/ 70046 h 91803"/>
                  <a:gd name="connsiteX6" fmla="*/ 5967 w 73488"/>
                  <a:gd name="connsiteY6" fmla="*/ 70505 h 91803"/>
                  <a:gd name="connsiteX7" fmla="*/ 0 w 73488"/>
                  <a:gd name="connsiteY7" fmla="*/ 70505 h 91803"/>
                  <a:gd name="connsiteX8" fmla="*/ 0 w 73488"/>
                  <a:gd name="connsiteY8" fmla="*/ 10833 h 91803"/>
                  <a:gd name="connsiteX9" fmla="*/ 32912 w 73488"/>
                  <a:gd name="connsiteY9" fmla="*/ 10833 h 91803"/>
                  <a:gd name="connsiteX10" fmla="*/ 32912 w 73488"/>
                  <a:gd name="connsiteY10" fmla="*/ 20335 h 91803"/>
                  <a:gd name="connsiteX11" fmla="*/ 73489 w 73488"/>
                  <a:gd name="connsiteY11" fmla="*/ 91803 h 91803"/>
                  <a:gd name="connsiteX12" fmla="*/ 62793 w 73488"/>
                  <a:gd name="connsiteY12" fmla="*/ 91803 h 91803"/>
                  <a:gd name="connsiteX13" fmla="*/ 62793 w 73488"/>
                  <a:gd name="connsiteY13" fmla="*/ 45213 h 91803"/>
                  <a:gd name="connsiteX14" fmla="*/ 53338 w 73488"/>
                  <a:gd name="connsiteY14" fmla="*/ 45213 h 91803"/>
                  <a:gd name="connsiteX15" fmla="*/ 53338 w 73488"/>
                  <a:gd name="connsiteY15" fmla="*/ 87076 h 91803"/>
                  <a:gd name="connsiteX16" fmla="*/ 42780 w 73488"/>
                  <a:gd name="connsiteY16" fmla="*/ 87076 h 91803"/>
                  <a:gd name="connsiteX17" fmla="*/ 42780 w 73488"/>
                  <a:gd name="connsiteY17" fmla="*/ 1744 h 91803"/>
                  <a:gd name="connsiteX18" fmla="*/ 53338 w 73488"/>
                  <a:gd name="connsiteY18" fmla="*/ 1744 h 91803"/>
                  <a:gd name="connsiteX19" fmla="*/ 53338 w 73488"/>
                  <a:gd name="connsiteY19" fmla="*/ 35574 h 91803"/>
                  <a:gd name="connsiteX20" fmla="*/ 62793 w 73488"/>
                  <a:gd name="connsiteY20" fmla="*/ 35574 h 91803"/>
                  <a:gd name="connsiteX21" fmla="*/ 62793 w 73488"/>
                  <a:gd name="connsiteY21" fmla="*/ 0 h 91803"/>
                  <a:gd name="connsiteX22" fmla="*/ 73489 w 73488"/>
                  <a:gd name="connsiteY22" fmla="*/ 0 h 91803"/>
                  <a:gd name="connsiteX23" fmla="*/ 73489 w 73488"/>
                  <a:gd name="connsiteY23" fmla="*/ 91803 h 9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3488" h="91803">
                    <a:moveTo>
                      <a:pt x="32957" y="20335"/>
                    </a:moveTo>
                    <a:lnTo>
                      <a:pt x="11246" y="20335"/>
                    </a:lnTo>
                    <a:lnTo>
                      <a:pt x="11246" y="60544"/>
                    </a:lnTo>
                    <a:cubicBezTo>
                      <a:pt x="20931" y="60407"/>
                      <a:pt x="29652" y="59626"/>
                      <a:pt x="37364" y="58249"/>
                    </a:cubicBezTo>
                    <a:lnTo>
                      <a:pt x="38236" y="68072"/>
                    </a:lnTo>
                    <a:cubicBezTo>
                      <a:pt x="33233" y="69082"/>
                      <a:pt x="28367" y="69771"/>
                      <a:pt x="23639" y="70046"/>
                    </a:cubicBezTo>
                    <a:cubicBezTo>
                      <a:pt x="18911" y="70321"/>
                      <a:pt x="12990" y="70505"/>
                      <a:pt x="5967" y="70505"/>
                    </a:cubicBezTo>
                    <a:lnTo>
                      <a:pt x="0" y="70505"/>
                    </a:lnTo>
                    <a:lnTo>
                      <a:pt x="0" y="10833"/>
                    </a:lnTo>
                    <a:lnTo>
                      <a:pt x="32912" y="10833"/>
                    </a:lnTo>
                    <a:lnTo>
                      <a:pt x="32912" y="20335"/>
                    </a:lnTo>
                    <a:close/>
                    <a:moveTo>
                      <a:pt x="73489" y="91803"/>
                    </a:moveTo>
                    <a:lnTo>
                      <a:pt x="62793" y="91803"/>
                    </a:lnTo>
                    <a:lnTo>
                      <a:pt x="62793" y="45213"/>
                    </a:lnTo>
                    <a:lnTo>
                      <a:pt x="53338" y="45213"/>
                    </a:lnTo>
                    <a:lnTo>
                      <a:pt x="53338" y="87076"/>
                    </a:lnTo>
                    <a:lnTo>
                      <a:pt x="42780" y="87076"/>
                    </a:lnTo>
                    <a:lnTo>
                      <a:pt x="42780" y="1744"/>
                    </a:lnTo>
                    <a:lnTo>
                      <a:pt x="53338" y="1744"/>
                    </a:lnTo>
                    <a:lnTo>
                      <a:pt x="53338" y="35574"/>
                    </a:lnTo>
                    <a:lnTo>
                      <a:pt x="62793" y="35574"/>
                    </a:lnTo>
                    <a:lnTo>
                      <a:pt x="62793" y="0"/>
                    </a:lnTo>
                    <a:lnTo>
                      <a:pt x="73489" y="0"/>
                    </a:lnTo>
                    <a:lnTo>
                      <a:pt x="73489" y="918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3" name="자유형: 도형 1512">
                <a:extLst>
                  <a:ext uri="{FF2B5EF4-FFF2-40B4-BE49-F238E27FC236}">
                    <a16:creationId xmlns:a16="http://schemas.microsoft.com/office/drawing/2014/main" id="{040365A2-8202-C38E-7884-80B4A8A4CD45}"/>
                  </a:ext>
                </a:extLst>
              </p:cNvPr>
              <p:cNvSpPr/>
              <p:nvPr/>
            </p:nvSpPr>
            <p:spPr>
              <a:xfrm>
                <a:off x="2084243" y="5192278"/>
                <a:ext cx="82117" cy="92216"/>
              </a:xfrm>
              <a:custGeom>
                <a:avLst/>
                <a:gdLst>
                  <a:gd name="connsiteX0" fmla="*/ 52649 w 82117"/>
                  <a:gd name="connsiteY0" fmla="*/ 18407 h 92216"/>
                  <a:gd name="connsiteX1" fmla="*/ 0 w 82117"/>
                  <a:gd name="connsiteY1" fmla="*/ 18407 h 92216"/>
                  <a:gd name="connsiteX2" fmla="*/ 0 w 82117"/>
                  <a:gd name="connsiteY2" fmla="*/ 9042 h 92216"/>
                  <a:gd name="connsiteX3" fmla="*/ 20702 w 82117"/>
                  <a:gd name="connsiteY3" fmla="*/ 9042 h 92216"/>
                  <a:gd name="connsiteX4" fmla="*/ 20702 w 82117"/>
                  <a:gd name="connsiteY4" fmla="*/ 0 h 92216"/>
                  <a:gd name="connsiteX5" fmla="*/ 32039 w 82117"/>
                  <a:gd name="connsiteY5" fmla="*/ 0 h 92216"/>
                  <a:gd name="connsiteX6" fmla="*/ 32039 w 82117"/>
                  <a:gd name="connsiteY6" fmla="*/ 9042 h 92216"/>
                  <a:gd name="connsiteX7" fmla="*/ 52649 w 82117"/>
                  <a:gd name="connsiteY7" fmla="*/ 9042 h 92216"/>
                  <a:gd name="connsiteX8" fmla="*/ 52649 w 82117"/>
                  <a:gd name="connsiteY8" fmla="*/ 18407 h 92216"/>
                  <a:gd name="connsiteX9" fmla="*/ 42046 w 82117"/>
                  <a:gd name="connsiteY9" fmla="*/ 26256 h 92216"/>
                  <a:gd name="connsiteX10" fmla="*/ 48105 w 82117"/>
                  <a:gd name="connsiteY10" fmla="*/ 38466 h 92216"/>
                  <a:gd name="connsiteX11" fmla="*/ 42092 w 82117"/>
                  <a:gd name="connsiteY11" fmla="*/ 50721 h 92216"/>
                  <a:gd name="connsiteX12" fmla="*/ 26393 w 82117"/>
                  <a:gd name="connsiteY12" fmla="*/ 55403 h 92216"/>
                  <a:gd name="connsiteX13" fmla="*/ 10649 w 82117"/>
                  <a:gd name="connsiteY13" fmla="*/ 50721 h 92216"/>
                  <a:gd name="connsiteX14" fmla="*/ 4590 w 82117"/>
                  <a:gd name="connsiteY14" fmla="*/ 38466 h 92216"/>
                  <a:gd name="connsiteX15" fmla="*/ 10649 w 82117"/>
                  <a:gd name="connsiteY15" fmla="*/ 26256 h 92216"/>
                  <a:gd name="connsiteX16" fmla="*/ 26393 w 82117"/>
                  <a:gd name="connsiteY16" fmla="*/ 21620 h 92216"/>
                  <a:gd name="connsiteX17" fmla="*/ 42046 w 82117"/>
                  <a:gd name="connsiteY17" fmla="*/ 26256 h 92216"/>
                  <a:gd name="connsiteX18" fmla="*/ 69908 w 82117"/>
                  <a:gd name="connsiteY18" fmla="*/ 92216 h 92216"/>
                  <a:gd name="connsiteX19" fmla="*/ 58800 w 82117"/>
                  <a:gd name="connsiteY19" fmla="*/ 92216 h 92216"/>
                  <a:gd name="connsiteX20" fmla="*/ 58800 w 82117"/>
                  <a:gd name="connsiteY20" fmla="*/ 71515 h 92216"/>
                  <a:gd name="connsiteX21" fmla="*/ 10879 w 82117"/>
                  <a:gd name="connsiteY21" fmla="*/ 71515 h 92216"/>
                  <a:gd name="connsiteX22" fmla="*/ 10879 w 82117"/>
                  <a:gd name="connsiteY22" fmla="*/ 61829 h 92216"/>
                  <a:gd name="connsiteX23" fmla="*/ 69908 w 82117"/>
                  <a:gd name="connsiteY23" fmla="*/ 61829 h 92216"/>
                  <a:gd name="connsiteX24" fmla="*/ 69908 w 82117"/>
                  <a:gd name="connsiteY24" fmla="*/ 92216 h 92216"/>
                  <a:gd name="connsiteX25" fmla="*/ 18544 w 82117"/>
                  <a:gd name="connsiteY25" fmla="*/ 32728 h 92216"/>
                  <a:gd name="connsiteX26" fmla="*/ 15607 w 82117"/>
                  <a:gd name="connsiteY26" fmla="*/ 38466 h 92216"/>
                  <a:gd name="connsiteX27" fmla="*/ 18452 w 82117"/>
                  <a:gd name="connsiteY27" fmla="*/ 44157 h 92216"/>
                  <a:gd name="connsiteX28" fmla="*/ 26393 w 82117"/>
                  <a:gd name="connsiteY28" fmla="*/ 46177 h 92216"/>
                  <a:gd name="connsiteX29" fmla="*/ 34334 w 82117"/>
                  <a:gd name="connsiteY29" fmla="*/ 44157 h 92216"/>
                  <a:gd name="connsiteX30" fmla="*/ 37180 w 82117"/>
                  <a:gd name="connsiteY30" fmla="*/ 38466 h 92216"/>
                  <a:gd name="connsiteX31" fmla="*/ 34243 w 82117"/>
                  <a:gd name="connsiteY31" fmla="*/ 32728 h 92216"/>
                  <a:gd name="connsiteX32" fmla="*/ 26348 w 82117"/>
                  <a:gd name="connsiteY32" fmla="*/ 30616 h 92216"/>
                  <a:gd name="connsiteX33" fmla="*/ 18544 w 82117"/>
                  <a:gd name="connsiteY33" fmla="*/ 32728 h 92216"/>
                  <a:gd name="connsiteX34" fmla="*/ 69908 w 82117"/>
                  <a:gd name="connsiteY34" fmla="*/ 24603 h 92216"/>
                  <a:gd name="connsiteX35" fmla="*/ 82118 w 82117"/>
                  <a:gd name="connsiteY35" fmla="*/ 24603 h 92216"/>
                  <a:gd name="connsiteX36" fmla="*/ 82118 w 82117"/>
                  <a:gd name="connsiteY36" fmla="*/ 34426 h 92216"/>
                  <a:gd name="connsiteX37" fmla="*/ 69908 w 82117"/>
                  <a:gd name="connsiteY37" fmla="*/ 34426 h 92216"/>
                  <a:gd name="connsiteX38" fmla="*/ 69908 w 82117"/>
                  <a:gd name="connsiteY38" fmla="*/ 58111 h 92216"/>
                  <a:gd name="connsiteX39" fmla="*/ 58800 w 82117"/>
                  <a:gd name="connsiteY39" fmla="*/ 58111 h 92216"/>
                  <a:gd name="connsiteX40" fmla="*/ 58800 w 82117"/>
                  <a:gd name="connsiteY40" fmla="*/ 413 h 92216"/>
                  <a:gd name="connsiteX41" fmla="*/ 69908 w 82117"/>
                  <a:gd name="connsiteY41" fmla="*/ 413 h 92216"/>
                  <a:gd name="connsiteX42" fmla="*/ 69908 w 82117"/>
                  <a:gd name="connsiteY42" fmla="*/ 24603 h 92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82117" h="92216">
                    <a:moveTo>
                      <a:pt x="52649" y="18407"/>
                    </a:moveTo>
                    <a:lnTo>
                      <a:pt x="0" y="18407"/>
                    </a:lnTo>
                    <a:lnTo>
                      <a:pt x="0" y="9042"/>
                    </a:lnTo>
                    <a:lnTo>
                      <a:pt x="20702" y="9042"/>
                    </a:lnTo>
                    <a:lnTo>
                      <a:pt x="20702" y="0"/>
                    </a:lnTo>
                    <a:lnTo>
                      <a:pt x="32039" y="0"/>
                    </a:lnTo>
                    <a:lnTo>
                      <a:pt x="32039" y="9042"/>
                    </a:lnTo>
                    <a:lnTo>
                      <a:pt x="52649" y="9042"/>
                    </a:lnTo>
                    <a:lnTo>
                      <a:pt x="52649" y="18407"/>
                    </a:lnTo>
                    <a:close/>
                    <a:moveTo>
                      <a:pt x="42046" y="26256"/>
                    </a:moveTo>
                    <a:cubicBezTo>
                      <a:pt x="46085" y="29331"/>
                      <a:pt x="48105" y="33416"/>
                      <a:pt x="48105" y="38466"/>
                    </a:cubicBezTo>
                    <a:cubicBezTo>
                      <a:pt x="48105" y="43515"/>
                      <a:pt x="46085" y="47646"/>
                      <a:pt x="42092" y="50721"/>
                    </a:cubicBezTo>
                    <a:cubicBezTo>
                      <a:pt x="38098" y="53843"/>
                      <a:pt x="32866" y="55403"/>
                      <a:pt x="26393" y="55403"/>
                    </a:cubicBezTo>
                    <a:cubicBezTo>
                      <a:pt x="19921" y="55403"/>
                      <a:pt x="14688" y="53843"/>
                      <a:pt x="10649" y="50721"/>
                    </a:cubicBezTo>
                    <a:cubicBezTo>
                      <a:pt x="6610" y="47600"/>
                      <a:pt x="4590" y="43515"/>
                      <a:pt x="4590" y="38466"/>
                    </a:cubicBezTo>
                    <a:cubicBezTo>
                      <a:pt x="4590" y="33416"/>
                      <a:pt x="6610" y="29331"/>
                      <a:pt x="10649" y="26256"/>
                    </a:cubicBezTo>
                    <a:cubicBezTo>
                      <a:pt x="14688" y="23180"/>
                      <a:pt x="19921" y="21620"/>
                      <a:pt x="26393" y="21620"/>
                    </a:cubicBezTo>
                    <a:cubicBezTo>
                      <a:pt x="32820" y="21620"/>
                      <a:pt x="38007" y="23180"/>
                      <a:pt x="42046" y="26256"/>
                    </a:cubicBezTo>
                    <a:close/>
                    <a:moveTo>
                      <a:pt x="69908" y="92216"/>
                    </a:moveTo>
                    <a:lnTo>
                      <a:pt x="58800" y="92216"/>
                    </a:lnTo>
                    <a:lnTo>
                      <a:pt x="58800" y="71515"/>
                    </a:lnTo>
                    <a:lnTo>
                      <a:pt x="10879" y="71515"/>
                    </a:lnTo>
                    <a:lnTo>
                      <a:pt x="10879" y="61829"/>
                    </a:lnTo>
                    <a:lnTo>
                      <a:pt x="69908" y="61829"/>
                    </a:lnTo>
                    <a:lnTo>
                      <a:pt x="69908" y="92216"/>
                    </a:lnTo>
                    <a:close/>
                    <a:moveTo>
                      <a:pt x="18544" y="32728"/>
                    </a:moveTo>
                    <a:cubicBezTo>
                      <a:pt x="16616" y="34105"/>
                      <a:pt x="15607" y="36033"/>
                      <a:pt x="15607" y="38466"/>
                    </a:cubicBezTo>
                    <a:cubicBezTo>
                      <a:pt x="15607" y="40898"/>
                      <a:pt x="16570" y="42780"/>
                      <a:pt x="18452" y="44157"/>
                    </a:cubicBezTo>
                    <a:cubicBezTo>
                      <a:pt x="20380" y="45534"/>
                      <a:pt x="22997" y="46177"/>
                      <a:pt x="26393" y="46177"/>
                    </a:cubicBezTo>
                    <a:cubicBezTo>
                      <a:pt x="29790" y="46177"/>
                      <a:pt x="32407" y="45488"/>
                      <a:pt x="34334" y="44157"/>
                    </a:cubicBezTo>
                    <a:cubicBezTo>
                      <a:pt x="36262" y="42780"/>
                      <a:pt x="37180" y="40898"/>
                      <a:pt x="37180" y="38466"/>
                    </a:cubicBezTo>
                    <a:cubicBezTo>
                      <a:pt x="37180" y="36033"/>
                      <a:pt x="36216" y="34151"/>
                      <a:pt x="34243" y="32728"/>
                    </a:cubicBezTo>
                    <a:cubicBezTo>
                      <a:pt x="32315" y="31351"/>
                      <a:pt x="29652" y="30616"/>
                      <a:pt x="26348" y="30616"/>
                    </a:cubicBezTo>
                    <a:cubicBezTo>
                      <a:pt x="23043" y="30616"/>
                      <a:pt x="20472" y="31351"/>
                      <a:pt x="18544" y="32728"/>
                    </a:cubicBezTo>
                    <a:close/>
                    <a:moveTo>
                      <a:pt x="69908" y="24603"/>
                    </a:moveTo>
                    <a:lnTo>
                      <a:pt x="82118" y="24603"/>
                    </a:lnTo>
                    <a:lnTo>
                      <a:pt x="82118" y="34426"/>
                    </a:lnTo>
                    <a:lnTo>
                      <a:pt x="69908" y="34426"/>
                    </a:lnTo>
                    <a:lnTo>
                      <a:pt x="69908" y="58111"/>
                    </a:lnTo>
                    <a:lnTo>
                      <a:pt x="58800" y="58111"/>
                    </a:lnTo>
                    <a:lnTo>
                      <a:pt x="58800" y="413"/>
                    </a:lnTo>
                    <a:lnTo>
                      <a:pt x="69908" y="413"/>
                    </a:lnTo>
                    <a:lnTo>
                      <a:pt x="69908" y="246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4" name="자유형: 도형 1513">
                <a:extLst>
                  <a:ext uri="{FF2B5EF4-FFF2-40B4-BE49-F238E27FC236}">
                    <a16:creationId xmlns:a16="http://schemas.microsoft.com/office/drawing/2014/main" id="{6CE73955-F132-B058-9F80-B0E29406448E}"/>
                  </a:ext>
                </a:extLst>
              </p:cNvPr>
              <p:cNvSpPr/>
              <p:nvPr/>
            </p:nvSpPr>
            <p:spPr>
              <a:xfrm>
                <a:off x="2167600" y="5200907"/>
                <a:ext cx="80649" cy="71927"/>
              </a:xfrm>
              <a:custGeom>
                <a:avLst/>
                <a:gdLst>
                  <a:gd name="connsiteX0" fmla="*/ 80603 w 80649"/>
                  <a:gd name="connsiteY0" fmla="*/ 71928 h 71927"/>
                  <a:gd name="connsiteX1" fmla="*/ 0 w 80649"/>
                  <a:gd name="connsiteY1" fmla="*/ 71928 h 71927"/>
                  <a:gd name="connsiteX2" fmla="*/ 0 w 80649"/>
                  <a:gd name="connsiteY2" fmla="*/ 62151 h 71927"/>
                  <a:gd name="connsiteX3" fmla="*/ 17856 w 80649"/>
                  <a:gd name="connsiteY3" fmla="*/ 62151 h 71927"/>
                  <a:gd name="connsiteX4" fmla="*/ 17856 w 80649"/>
                  <a:gd name="connsiteY4" fmla="*/ 32957 h 71927"/>
                  <a:gd name="connsiteX5" fmla="*/ 29193 w 80649"/>
                  <a:gd name="connsiteY5" fmla="*/ 32957 h 71927"/>
                  <a:gd name="connsiteX6" fmla="*/ 29193 w 80649"/>
                  <a:gd name="connsiteY6" fmla="*/ 62151 h 71927"/>
                  <a:gd name="connsiteX7" fmla="*/ 39980 w 80649"/>
                  <a:gd name="connsiteY7" fmla="*/ 62151 h 71927"/>
                  <a:gd name="connsiteX8" fmla="*/ 39980 w 80649"/>
                  <a:gd name="connsiteY8" fmla="*/ 32957 h 71927"/>
                  <a:gd name="connsiteX9" fmla="*/ 51226 w 80649"/>
                  <a:gd name="connsiteY9" fmla="*/ 32957 h 71927"/>
                  <a:gd name="connsiteX10" fmla="*/ 51226 w 80649"/>
                  <a:gd name="connsiteY10" fmla="*/ 62151 h 71927"/>
                  <a:gd name="connsiteX11" fmla="*/ 80649 w 80649"/>
                  <a:gd name="connsiteY11" fmla="*/ 62151 h 71927"/>
                  <a:gd name="connsiteX12" fmla="*/ 80649 w 80649"/>
                  <a:gd name="connsiteY12" fmla="*/ 71928 h 71927"/>
                  <a:gd name="connsiteX13" fmla="*/ 72892 w 80649"/>
                  <a:gd name="connsiteY13" fmla="*/ 9364 h 71927"/>
                  <a:gd name="connsiteX14" fmla="*/ 72341 w 80649"/>
                  <a:gd name="connsiteY14" fmla="*/ 30203 h 71927"/>
                  <a:gd name="connsiteX15" fmla="*/ 69587 w 80649"/>
                  <a:gd name="connsiteY15" fmla="*/ 51226 h 71927"/>
                  <a:gd name="connsiteX16" fmla="*/ 58341 w 80649"/>
                  <a:gd name="connsiteY16" fmla="*/ 50125 h 71927"/>
                  <a:gd name="connsiteX17" fmla="*/ 61003 w 80649"/>
                  <a:gd name="connsiteY17" fmla="*/ 30020 h 71927"/>
                  <a:gd name="connsiteX18" fmla="*/ 61554 w 80649"/>
                  <a:gd name="connsiteY18" fmla="*/ 9593 h 71927"/>
                  <a:gd name="connsiteX19" fmla="*/ 8033 w 80649"/>
                  <a:gd name="connsiteY19" fmla="*/ 9593 h 71927"/>
                  <a:gd name="connsiteX20" fmla="*/ 8033 w 80649"/>
                  <a:gd name="connsiteY20" fmla="*/ 0 h 71927"/>
                  <a:gd name="connsiteX21" fmla="*/ 72892 w 80649"/>
                  <a:gd name="connsiteY21" fmla="*/ 0 h 71927"/>
                  <a:gd name="connsiteX22" fmla="*/ 72892 w 80649"/>
                  <a:gd name="connsiteY22" fmla="*/ 9364 h 7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649" h="71927">
                    <a:moveTo>
                      <a:pt x="80603" y="71928"/>
                    </a:moveTo>
                    <a:lnTo>
                      <a:pt x="0" y="71928"/>
                    </a:lnTo>
                    <a:lnTo>
                      <a:pt x="0" y="62151"/>
                    </a:lnTo>
                    <a:lnTo>
                      <a:pt x="17856" y="62151"/>
                    </a:lnTo>
                    <a:lnTo>
                      <a:pt x="17856" y="32957"/>
                    </a:lnTo>
                    <a:lnTo>
                      <a:pt x="29193" y="32957"/>
                    </a:lnTo>
                    <a:lnTo>
                      <a:pt x="29193" y="62151"/>
                    </a:lnTo>
                    <a:lnTo>
                      <a:pt x="39980" y="62151"/>
                    </a:lnTo>
                    <a:lnTo>
                      <a:pt x="39980" y="32957"/>
                    </a:lnTo>
                    <a:lnTo>
                      <a:pt x="51226" y="32957"/>
                    </a:lnTo>
                    <a:lnTo>
                      <a:pt x="51226" y="62151"/>
                    </a:lnTo>
                    <a:lnTo>
                      <a:pt x="80649" y="62151"/>
                    </a:lnTo>
                    <a:lnTo>
                      <a:pt x="80649" y="71928"/>
                    </a:lnTo>
                    <a:close/>
                    <a:moveTo>
                      <a:pt x="72892" y="9364"/>
                    </a:moveTo>
                    <a:cubicBezTo>
                      <a:pt x="72892" y="17167"/>
                      <a:pt x="72708" y="24098"/>
                      <a:pt x="72341" y="30203"/>
                    </a:cubicBezTo>
                    <a:cubicBezTo>
                      <a:pt x="71974" y="36308"/>
                      <a:pt x="71056" y="43285"/>
                      <a:pt x="69587" y="51226"/>
                    </a:cubicBezTo>
                    <a:lnTo>
                      <a:pt x="58341" y="50125"/>
                    </a:lnTo>
                    <a:cubicBezTo>
                      <a:pt x="59718" y="42688"/>
                      <a:pt x="60636" y="35987"/>
                      <a:pt x="61003" y="30020"/>
                    </a:cubicBezTo>
                    <a:cubicBezTo>
                      <a:pt x="61370" y="24052"/>
                      <a:pt x="61554" y="17213"/>
                      <a:pt x="61554" y="9593"/>
                    </a:cubicBezTo>
                    <a:lnTo>
                      <a:pt x="8033" y="9593"/>
                    </a:lnTo>
                    <a:lnTo>
                      <a:pt x="8033" y="0"/>
                    </a:lnTo>
                    <a:lnTo>
                      <a:pt x="72892" y="0"/>
                    </a:lnTo>
                    <a:lnTo>
                      <a:pt x="72892" y="936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15" name="그래픽 961">
              <a:extLst>
                <a:ext uri="{FF2B5EF4-FFF2-40B4-BE49-F238E27FC236}">
                  <a16:creationId xmlns:a16="http://schemas.microsoft.com/office/drawing/2014/main" id="{FDA34309-406E-F354-FDD1-469B50273FBA}"/>
                </a:ext>
              </a:extLst>
            </p:cNvPr>
            <p:cNvGrpSpPr/>
            <p:nvPr/>
          </p:nvGrpSpPr>
          <p:grpSpPr>
            <a:xfrm>
              <a:off x="1590617" y="5317589"/>
              <a:ext cx="733554" cy="189895"/>
              <a:chOff x="1590617" y="5317589"/>
              <a:chExt cx="733554" cy="189895"/>
            </a:xfrm>
            <a:solidFill>
              <a:srgbClr val="231815"/>
            </a:solidFill>
          </p:grpSpPr>
          <p:sp>
            <p:nvSpPr>
              <p:cNvPr id="1516" name="자유형: 도형 1515">
                <a:extLst>
                  <a:ext uri="{FF2B5EF4-FFF2-40B4-BE49-F238E27FC236}">
                    <a16:creationId xmlns:a16="http://schemas.microsoft.com/office/drawing/2014/main" id="{F48F898A-AA5C-1634-B095-528C20B7A098}"/>
                  </a:ext>
                </a:extLst>
              </p:cNvPr>
              <p:cNvSpPr/>
              <p:nvPr/>
            </p:nvSpPr>
            <p:spPr>
              <a:xfrm>
                <a:off x="1603469" y="5318278"/>
                <a:ext cx="67750" cy="78996"/>
              </a:xfrm>
              <a:custGeom>
                <a:avLst/>
                <a:gdLst>
                  <a:gd name="connsiteX0" fmla="*/ 7115 w 67750"/>
                  <a:gd name="connsiteY0" fmla="*/ 52695 h 78996"/>
                  <a:gd name="connsiteX1" fmla="*/ 41587 w 67750"/>
                  <a:gd name="connsiteY1" fmla="*/ 49115 h 78996"/>
                  <a:gd name="connsiteX2" fmla="*/ 42367 w 67750"/>
                  <a:gd name="connsiteY2" fmla="*/ 55587 h 78996"/>
                  <a:gd name="connsiteX3" fmla="*/ 6059 w 67750"/>
                  <a:gd name="connsiteY3" fmla="*/ 59075 h 78996"/>
                  <a:gd name="connsiteX4" fmla="*/ 0 w 67750"/>
                  <a:gd name="connsiteY4" fmla="*/ 59075 h 78996"/>
                  <a:gd name="connsiteX5" fmla="*/ 0 w 67750"/>
                  <a:gd name="connsiteY5" fmla="*/ 7711 h 78996"/>
                  <a:gd name="connsiteX6" fmla="*/ 7115 w 67750"/>
                  <a:gd name="connsiteY6" fmla="*/ 7711 h 78996"/>
                  <a:gd name="connsiteX7" fmla="*/ 7115 w 67750"/>
                  <a:gd name="connsiteY7" fmla="*/ 52695 h 78996"/>
                  <a:gd name="connsiteX8" fmla="*/ 67751 w 67750"/>
                  <a:gd name="connsiteY8" fmla="*/ 37869 h 78996"/>
                  <a:gd name="connsiteX9" fmla="*/ 55725 w 67750"/>
                  <a:gd name="connsiteY9" fmla="*/ 37869 h 78996"/>
                  <a:gd name="connsiteX10" fmla="*/ 55725 w 67750"/>
                  <a:gd name="connsiteY10" fmla="*/ 78997 h 78996"/>
                  <a:gd name="connsiteX11" fmla="*/ 48610 w 67750"/>
                  <a:gd name="connsiteY11" fmla="*/ 78997 h 78996"/>
                  <a:gd name="connsiteX12" fmla="*/ 48610 w 67750"/>
                  <a:gd name="connsiteY12" fmla="*/ 0 h 78996"/>
                  <a:gd name="connsiteX13" fmla="*/ 55725 w 67750"/>
                  <a:gd name="connsiteY13" fmla="*/ 0 h 78996"/>
                  <a:gd name="connsiteX14" fmla="*/ 55725 w 67750"/>
                  <a:gd name="connsiteY14" fmla="*/ 31397 h 78996"/>
                  <a:gd name="connsiteX15" fmla="*/ 67751 w 67750"/>
                  <a:gd name="connsiteY15" fmla="*/ 31397 h 78996"/>
                  <a:gd name="connsiteX16" fmla="*/ 67751 w 67750"/>
                  <a:gd name="connsiteY16" fmla="*/ 37869 h 789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7750" h="78996">
                    <a:moveTo>
                      <a:pt x="7115" y="52695"/>
                    </a:moveTo>
                    <a:cubicBezTo>
                      <a:pt x="19371" y="52557"/>
                      <a:pt x="30892" y="51364"/>
                      <a:pt x="41587" y="49115"/>
                    </a:cubicBezTo>
                    <a:lnTo>
                      <a:pt x="42367" y="55587"/>
                    </a:lnTo>
                    <a:cubicBezTo>
                      <a:pt x="31305" y="57882"/>
                      <a:pt x="19233" y="59075"/>
                      <a:pt x="6059" y="59075"/>
                    </a:cubicBezTo>
                    <a:lnTo>
                      <a:pt x="0" y="59075"/>
                    </a:lnTo>
                    <a:lnTo>
                      <a:pt x="0" y="7711"/>
                    </a:lnTo>
                    <a:lnTo>
                      <a:pt x="7115" y="7711"/>
                    </a:lnTo>
                    <a:lnTo>
                      <a:pt x="7115" y="52695"/>
                    </a:lnTo>
                    <a:close/>
                    <a:moveTo>
                      <a:pt x="67751" y="37869"/>
                    </a:moveTo>
                    <a:lnTo>
                      <a:pt x="55725" y="37869"/>
                    </a:lnTo>
                    <a:lnTo>
                      <a:pt x="55725" y="78997"/>
                    </a:lnTo>
                    <a:lnTo>
                      <a:pt x="48610" y="78997"/>
                    </a:lnTo>
                    <a:lnTo>
                      <a:pt x="48610" y="0"/>
                    </a:lnTo>
                    <a:lnTo>
                      <a:pt x="55725" y="0"/>
                    </a:lnTo>
                    <a:lnTo>
                      <a:pt x="55725" y="31397"/>
                    </a:lnTo>
                    <a:lnTo>
                      <a:pt x="67751" y="31397"/>
                    </a:lnTo>
                    <a:lnTo>
                      <a:pt x="67751" y="3786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7" name="자유형: 도형 1516">
                <a:extLst>
                  <a:ext uri="{FF2B5EF4-FFF2-40B4-BE49-F238E27FC236}">
                    <a16:creationId xmlns:a16="http://schemas.microsoft.com/office/drawing/2014/main" id="{6BF5B3DB-E430-0419-BEC1-263477365820}"/>
                  </a:ext>
                </a:extLst>
              </p:cNvPr>
              <p:cNvSpPr/>
              <p:nvPr/>
            </p:nvSpPr>
            <p:spPr>
              <a:xfrm>
                <a:off x="1672092" y="5325025"/>
                <a:ext cx="69357" cy="62242"/>
              </a:xfrm>
              <a:custGeom>
                <a:avLst/>
                <a:gdLst>
                  <a:gd name="connsiteX0" fmla="*/ 61462 w 69357"/>
                  <a:gd name="connsiteY0" fmla="*/ 35252 h 62242"/>
                  <a:gd name="connsiteX1" fmla="*/ 38144 w 69357"/>
                  <a:gd name="connsiteY1" fmla="*/ 35252 h 62242"/>
                  <a:gd name="connsiteX2" fmla="*/ 38144 w 69357"/>
                  <a:gd name="connsiteY2" fmla="*/ 55862 h 62242"/>
                  <a:gd name="connsiteX3" fmla="*/ 69357 w 69357"/>
                  <a:gd name="connsiteY3" fmla="*/ 55862 h 62242"/>
                  <a:gd name="connsiteX4" fmla="*/ 69357 w 69357"/>
                  <a:gd name="connsiteY4" fmla="*/ 62243 h 62242"/>
                  <a:gd name="connsiteX5" fmla="*/ 0 w 69357"/>
                  <a:gd name="connsiteY5" fmla="*/ 62243 h 62242"/>
                  <a:gd name="connsiteX6" fmla="*/ 0 w 69357"/>
                  <a:gd name="connsiteY6" fmla="*/ 55862 h 62242"/>
                  <a:gd name="connsiteX7" fmla="*/ 31030 w 69357"/>
                  <a:gd name="connsiteY7" fmla="*/ 55862 h 62242"/>
                  <a:gd name="connsiteX8" fmla="*/ 31030 w 69357"/>
                  <a:gd name="connsiteY8" fmla="*/ 35252 h 62242"/>
                  <a:gd name="connsiteX9" fmla="*/ 8492 w 69357"/>
                  <a:gd name="connsiteY9" fmla="*/ 35252 h 62242"/>
                  <a:gd name="connsiteX10" fmla="*/ 8492 w 69357"/>
                  <a:gd name="connsiteY10" fmla="*/ 0 h 62242"/>
                  <a:gd name="connsiteX11" fmla="*/ 15836 w 69357"/>
                  <a:gd name="connsiteY11" fmla="*/ 0 h 62242"/>
                  <a:gd name="connsiteX12" fmla="*/ 15836 w 69357"/>
                  <a:gd name="connsiteY12" fmla="*/ 29010 h 62242"/>
                  <a:gd name="connsiteX13" fmla="*/ 61508 w 69357"/>
                  <a:gd name="connsiteY13" fmla="*/ 29010 h 62242"/>
                  <a:gd name="connsiteX14" fmla="*/ 61508 w 69357"/>
                  <a:gd name="connsiteY14" fmla="*/ 35252 h 622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9357" h="62242">
                    <a:moveTo>
                      <a:pt x="61462" y="35252"/>
                    </a:moveTo>
                    <a:lnTo>
                      <a:pt x="38144" y="35252"/>
                    </a:lnTo>
                    <a:lnTo>
                      <a:pt x="38144" y="55862"/>
                    </a:lnTo>
                    <a:lnTo>
                      <a:pt x="69357" y="55862"/>
                    </a:lnTo>
                    <a:lnTo>
                      <a:pt x="69357" y="62243"/>
                    </a:lnTo>
                    <a:lnTo>
                      <a:pt x="0" y="62243"/>
                    </a:lnTo>
                    <a:lnTo>
                      <a:pt x="0" y="55862"/>
                    </a:lnTo>
                    <a:lnTo>
                      <a:pt x="31030" y="55862"/>
                    </a:lnTo>
                    <a:lnTo>
                      <a:pt x="31030" y="35252"/>
                    </a:lnTo>
                    <a:lnTo>
                      <a:pt x="8492" y="35252"/>
                    </a:lnTo>
                    <a:lnTo>
                      <a:pt x="8492" y="0"/>
                    </a:lnTo>
                    <a:lnTo>
                      <a:pt x="15836" y="0"/>
                    </a:lnTo>
                    <a:lnTo>
                      <a:pt x="15836" y="29010"/>
                    </a:lnTo>
                    <a:lnTo>
                      <a:pt x="61508" y="29010"/>
                    </a:lnTo>
                    <a:lnTo>
                      <a:pt x="61508" y="35252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8" name="자유형: 도형 1517">
                <a:extLst>
                  <a:ext uri="{FF2B5EF4-FFF2-40B4-BE49-F238E27FC236}">
                    <a16:creationId xmlns:a16="http://schemas.microsoft.com/office/drawing/2014/main" id="{BEF8B40A-7C71-610C-5B9C-27248F7B94EF}"/>
                  </a:ext>
                </a:extLst>
              </p:cNvPr>
              <p:cNvSpPr/>
              <p:nvPr/>
            </p:nvSpPr>
            <p:spPr>
              <a:xfrm>
                <a:off x="1743790" y="5319884"/>
                <a:ext cx="69127" cy="77390"/>
              </a:xfrm>
              <a:custGeom>
                <a:avLst/>
                <a:gdLst>
                  <a:gd name="connsiteX0" fmla="*/ 69128 w 69127"/>
                  <a:gd name="connsiteY0" fmla="*/ 41449 h 77390"/>
                  <a:gd name="connsiteX1" fmla="*/ 52052 w 69127"/>
                  <a:gd name="connsiteY1" fmla="*/ 41449 h 77390"/>
                  <a:gd name="connsiteX2" fmla="*/ 52052 w 69127"/>
                  <a:gd name="connsiteY2" fmla="*/ 51961 h 77390"/>
                  <a:gd name="connsiteX3" fmla="*/ 60728 w 69127"/>
                  <a:gd name="connsiteY3" fmla="*/ 63115 h 77390"/>
                  <a:gd name="connsiteX4" fmla="*/ 53797 w 69127"/>
                  <a:gd name="connsiteY4" fmla="*/ 73672 h 77390"/>
                  <a:gd name="connsiteX5" fmla="*/ 34518 w 69127"/>
                  <a:gd name="connsiteY5" fmla="*/ 77390 h 77390"/>
                  <a:gd name="connsiteX6" fmla="*/ 15193 w 69127"/>
                  <a:gd name="connsiteY6" fmla="*/ 73672 h 77390"/>
                  <a:gd name="connsiteX7" fmla="*/ 8308 w 69127"/>
                  <a:gd name="connsiteY7" fmla="*/ 63115 h 77390"/>
                  <a:gd name="connsiteX8" fmla="*/ 17351 w 69127"/>
                  <a:gd name="connsiteY8" fmla="*/ 51731 h 77390"/>
                  <a:gd name="connsiteX9" fmla="*/ 17351 w 69127"/>
                  <a:gd name="connsiteY9" fmla="*/ 41403 h 77390"/>
                  <a:gd name="connsiteX10" fmla="*/ 0 w 69127"/>
                  <a:gd name="connsiteY10" fmla="*/ 41403 h 77390"/>
                  <a:gd name="connsiteX11" fmla="*/ 0 w 69127"/>
                  <a:gd name="connsiteY11" fmla="*/ 35069 h 77390"/>
                  <a:gd name="connsiteX12" fmla="*/ 69082 w 69127"/>
                  <a:gd name="connsiteY12" fmla="*/ 35069 h 77390"/>
                  <a:gd name="connsiteX13" fmla="*/ 69082 w 69127"/>
                  <a:gd name="connsiteY13" fmla="*/ 41449 h 77390"/>
                  <a:gd name="connsiteX14" fmla="*/ 54256 w 69127"/>
                  <a:gd name="connsiteY14" fmla="*/ 3902 h 77390"/>
                  <a:gd name="connsiteX15" fmla="*/ 61416 w 69127"/>
                  <a:gd name="connsiteY15" fmla="*/ 14918 h 77390"/>
                  <a:gd name="connsiteX16" fmla="*/ 54256 w 69127"/>
                  <a:gd name="connsiteY16" fmla="*/ 25705 h 77390"/>
                  <a:gd name="connsiteX17" fmla="*/ 34564 w 69127"/>
                  <a:gd name="connsiteY17" fmla="*/ 29561 h 77390"/>
                  <a:gd name="connsiteX18" fmla="*/ 14872 w 69127"/>
                  <a:gd name="connsiteY18" fmla="*/ 25705 h 77390"/>
                  <a:gd name="connsiteX19" fmla="*/ 7711 w 69127"/>
                  <a:gd name="connsiteY19" fmla="*/ 14918 h 77390"/>
                  <a:gd name="connsiteX20" fmla="*/ 14872 w 69127"/>
                  <a:gd name="connsiteY20" fmla="*/ 3902 h 77390"/>
                  <a:gd name="connsiteX21" fmla="*/ 34564 w 69127"/>
                  <a:gd name="connsiteY21" fmla="*/ 0 h 77390"/>
                  <a:gd name="connsiteX22" fmla="*/ 54256 w 69127"/>
                  <a:gd name="connsiteY22" fmla="*/ 3902 h 77390"/>
                  <a:gd name="connsiteX23" fmla="*/ 20289 w 69127"/>
                  <a:gd name="connsiteY23" fmla="*/ 8446 h 77390"/>
                  <a:gd name="connsiteX24" fmla="*/ 15102 w 69127"/>
                  <a:gd name="connsiteY24" fmla="*/ 14964 h 77390"/>
                  <a:gd name="connsiteX25" fmla="*/ 20289 w 69127"/>
                  <a:gd name="connsiteY25" fmla="*/ 21344 h 77390"/>
                  <a:gd name="connsiteX26" fmla="*/ 34564 w 69127"/>
                  <a:gd name="connsiteY26" fmla="*/ 23639 h 77390"/>
                  <a:gd name="connsiteX27" fmla="*/ 48885 w 69127"/>
                  <a:gd name="connsiteY27" fmla="*/ 21344 h 77390"/>
                  <a:gd name="connsiteX28" fmla="*/ 54118 w 69127"/>
                  <a:gd name="connsiteY28" fmla="*/ 14964 h 77390"/>
                  <a:gd name="connsiteX29" fmla="*/ 48885 w 69127"/>
                  <a:gd name="connsiteY29" fmla="*/ 8446 h 77390"/>
                  <a:gd name="connsiteX30" fmla="*/ 34564 w 69127"/>
                  <a:gd name="connsiteY30" fmla="*/ 6105 h 77390"/>
                  <a:gd name="connsiteX31" fmla="*/ 20289 w 69127"/>
                  <a:gd name="connsiteY31" fmla="*/ 8446 h 77390"/>
                  <a:gd name="connsiteX32" fmla="*/ 20656 w 69127"/>
                  <a:gd name="connsiteY32" fmla="*/ 57194 h 77390"/>
                  <a:gd name="connsiteX33" fmla="*/ 15652 w 69127"/>
                  <a:gd name="connsiteY33" fmla="*/ 63115 h 77390"/>
                  <a:gd name="connsiteX34" fmla="*/ 20610 w 69127"/>
                  <a:gd name="connsiteY34" fmla="*/ 69174 h 77390"/>
                  <a:gd name="connsiteX35" fmla="*/ 34518 w 69127"/>
                  <a:gd name="connsiteY35" fmla="*/ 71285 h 77390"/>
                  <a:gd name="connsiteX36" fmla="*/ 48472 w 69127"/>
                  <a:gd name="connsiteY36" fmla="*/ 69174 h 77390"/>
                  <a:gd name="connsiteX37" fmla="*/ 53384 w 69127"/>
                  <a:gd name="connsiteY37" fmla="*/ 63115 h 77390"/>
                  <a:gd name="connsiteX38" fmla="*/ 48426 w 69127"/>
                  <a:gd name="connsiteY38" fmla="*/ 57194 h 77390"/>
                  <a:gd name="connsiteX39" fmla="*/ 34518 w 69127"/>
                  <a:gd name="connsiteY39" fmla="*/ 55036 h 77390"/>
                  <a:gd name="connsiteX40" fmla="*/ 20656 w 69127"/>
                  <a:gd name="connsiteY40" fmla="*/ 57194 h 77390"/>
                  <a:gd name="connsiteX41" fmla="*/ 44846 w 69127"/>
                  <a:gd name="connsiteY41" fmla="*/ 49803 h 77390"/>
                  <a:gd name="connsiteX42" fmla="*/ 44846 w 69127"/>
                  <a:gd name="connsiteY42" fmla="*/ 41403 h 77390"/>
                  <a:gd name="connsiteX43" fmla="*/ 24511 w 69127"/>
                  <a:gd name="connsiteY43" fmla="*/ 41403 h 77390"/>
                  <a:gd name="connsiteX44" fmla="*/ 24511 w 69127"/>
                  <a:gd name="connsiteY44" fmla="*/ 49803 h 77390"/>
                  <a:gd name="connsiteX45" fmla="*/ 34518 w 69127"/>
                  <a:gd name="connsiteY45" fmla="*/ 49023 h 77390"/>
                  <a:gd name="connsiteX46" fmla="*/ 44846 w 69127"/>
                  <a:gd name="connsiteY46" fmla="*/ 49803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9127" h="77390">
                    <a:moveTo>
                      <a:pt x="69128" y="41449"/>
                    </a:moveTo>
                    <a:lnTo>
                      <a:pt x="52052" y="41449"/>
                    </a:lnTo>
                    <a:lnTo>
                      <a:pt x="52052" y="51961"/>
                    </a:lnTo>
                    <a:cubicBezTo>
                      <a:pt x="57836" y="54348"/>
                      <a:pt x="60728" y="58066"/>
                      <a:pt x="60728" y="63115"/>
                    </a:cubicBezTo>
                    <a:cubicBezTo>
                      <a:pt x="60728" y="67659"/>
                      <a:pt x="58433" y="71194"/>
                      <a:pt x="53797" y="73672"/>
                    </a:cubicBezTo>
                    <a:cubicBezTo>
                      <a:pt x="49161" y="76151"/>
                      <a:pt x="42734" y="77390"/>
                      <a:pt x="34518" y="77390"/>
                    </a:cubicBezTo>
                    <a:cubicBezTo>
                      <a:pt x="26256" y="77390"/>
                      <a:pt x="19784" y="76151"/>
                      <a:pt x="15193" y="73672"/>
                    </a:cubicBezTo>
                    <a:cubicBezTo>
                      <a:pt x="10603" y="71194"/>
                      <a:pt x="8308" y="67705"/>
                      <a:pt x="8308" y="63115"/>
                    </a:cubicBezTo>
                    <a:cubicBezTo>
                      <a:pt x="8308" y="57928"/>
                      <a:pt x="11338" y="54118"/>
                      <a:pt x="17351" y="51731"/>
                    </a:cubicBezTo>
                    <a:lnTo>
                      <a:pt x="17351" y="41403"/>
                    </a:lnTo>
                    <a:lnTo>
                      <a:pt x="0" y="41403"/>
                    </a:lnTo>
                    <a:lnTo>
                      <a:pt x="0" y="35069"/>
                    </a:lnTo>
                    <a:lnTo>
                      <a:pt x="69082" y="35069"/>
                    </a:lnTo>
                    <a:lnTo>
                      <a:pt x="69082" y="41449"/>
                    </a:lnTo>
                    <a:close/>
                    <a:moveTo>
                      <a:pt x="54256" y="3902"/>
                    </a:moveTo>
                    <a:cubicBezTo>
                      <a:pt x="59030" y="6518"/>
                      <a:pt x="61416" y="10190"/>
                      <a:pt x="61416" y="14918"/>
                    </a:cubicBezTo>
                    <a:cubicBezTo>
                      <a:pt x="61416" y="19554"/>
                      <a:pt x="59030" y="23134"/>
                      <a:pt x="54256" y="25705"/>
                    </a:cubicBezTo>
                    <a:cubicBezTo>
                      <a:pt x="49482" y="28275"/>
                      <a:pt x="42918" y="29561"/>
                      <a:pt x="34564" y="29561"/>
                    </a:cubicBezTo>
                    <a:cubicBezTo>
                      <a:pt x="26210" y="29561"/>
                      <a:pt x="19646" y="28275"/>
                      <a:pt x="14872" y="25705"/>
                    </a:cubicBezTo>
                    <a:cubicBezTo>
                      <a:pt x="10098" y="23134"/>
                      <a:pt x="7711" y="19554"/>
                      <a:pt x="7711" y="14918"/>
                    </a:cubicBezTo>
                    <a:cubicBezTo>
                      <a:pt x="7711" y="10144"/>
                      <a:pt x="10098" y="6472"/>
                      <a:pt x="14872" y="3902"/>
                    </a:cubicBezTo>
                    <a:cubicBezTo>
                      <a:pt x="19646" y="1285"/>
                      <a:pt x="26210" y="0"/>
                      <a:pt x="34564" y="0"/>
                    </a:cubicBezTo>
                    <a:cubicBezTo>
                      <a:pt x="42918" y="0"/>
                      <a:pt x="49436" y="1331"/>
                      <a:pt x="54256" y="3902"/>
                    </a:cubicBezTo>
                    <a:close/>
                    <a:moveTo>
                      <a:pt x="20289" y="8446"/>
                    </a:moveTo>
                    <a:cubicBezTo>
                      <a:pt x="16800" y="10007"/>
                      <a:pt x="15102" y="12210"/>
                      <a:pt x="15102" y="14964"/>
                    </a:cubicBezTo>
                    <a:cubicBezTo>
                      <a:pt x="15102" y="17672"/>
                      <a:pt x="16846" y="19784"/>
                      <a:pt x="20289" y="21344"/>
                    </a:cubicBezTo>
                    <a:cubicBezTo>
                      <a:pt x="23777" y="22859"/>
                      <a:pt x="28505" y="23639"/>
                      <a:pt x="34564" y="23639"/>
                    </a:cubicBezTo>
                    <a:cubicBezTo>
                      <a:pt x="40577" y="23639"/>
                      <a:pt x="45351" y="22859"/>
                      <a:pt x="48885" y="21344"/>
                    </a:cubicBezTo>
                    <a:cubicBezTo>
                      <a:pt x="52374" y="19784"/>
                      <a:pt x="54118" y="17672"/>
                      <a:pt x="54118" y="14964"/>
                    </a:cubicBezTo>
                    <a:cubicBezTo>
                      <a:pt x="54118" y="12210"/>
                      <a:pt x="52374" y="10052"/>
                      <a:pt x="48885" y="8446"/>
                    </a:cubicBezTo>
                    <a:cubicBezTo>
                      <a:pt x="45397" y="6885"/>
                      <a:pt x="40623" y="6105"/>
                      <a:pt x="34564" y="6105"/>
                    </a:cubicBezTo>
                    <a:cubicBezTo>
                      <a:pt x="28505" y="6105"/>
                      <a:pt x="23731" y="6885"/>
                      <a:pt x="20289" y="8446"/>
                    </a:cubicBezTo>
                    <a:close/>
                    <a:moveTo>
                      <a:pt x="20656" y="57194"/>
                    </a:moveTo>
                    <a:cubicBezTo>
                      <a:pt x="17305" y="58662"/>
                      <a:pt x="15652" y="60636"/>
                      <a:pt x="15652" y="63115"/>
                    </a:cubicBezTo>
                    <a:cubicBezTo>
                      <a:pt x="15652" y="65731"/>
                      <a:pt x="17305" y="67751"/>
                      <a:pt x="20610" y="69174"/>
                    </a:cubicBezTo>
                    <a:cubicBezTo>
                      <a:pt x="23915" y="70597"/>
                      <a:pt x="28551" y="71285"/>
                      <a:pt x="34518" y="71285"/>
                    </a:cubicBezTo>
                    <a:cubicBezTo>
                      <a:pt x="40531" y="71285"/>
                      <a:pt x="45213" y="70597"/>
                      <a:pt x="48472" y="69174"/>
                    </a:cubicBezTo>
                    <a:cubicBezTo>
                      <a:pt x="51731" y="67751"/>
                      <a:pt x="53384" y="65731"/>
                      <a:pt x="53384" y="63115"/>
                    </a:cubicBezTo>
                    <a:cubicBezTo>
                      <a:pt x="53384" y="60590"/>
                      <a:pt x="51731" y="58617"/>
                      <a:pt x="48426" y="57194"/>
                    </a:cubicBezTo>
                    <a:cubicBezTo>
                      <a:pt x="45121" y="55771"/>
                      <a:pt x="40485" y="55036"/>
                      <a:pt x="34518" y="55036"/>
                    </a:cubicBezTo>
                    <a:cubicBezTo>
                      <a:pt x="28643" y="55036"/>
                      <a:pt x="24007" y="55771"/>
                      <a:pt x="20656" y="57194"/>
                    </a:cubicBezTo>
                    <a:close/>
                    <a:moveTo>
                      <a:pt x="44846" y="49803"/>
                    </a:moveTo>
                    <a:lnTo>
                      <a:pt x="44846" y="41403"/>
                    </a:lnTo>
                    <a:lnTo>
                      <a:pt x="24511" y="41403"/>
                    </a:lnTo>
                    <a:lnTo>
                      <a:pt x="24511" y="49803"/>
                    </a:lnTo>
                    <a:cubicBezTo>
                      <a:pt x="27725" y="49298"/>
                      <a:pt x="31076" y="49023"/>
                      <a:pt x="34518" y="49023"/>
                    </a:cubicBezTo>
                    <a:cubicBezTo>
                      <a:pt x="38144" y="49069"/>
                      <a:pt x="41587" y="49298"/>
                      <a:pt x="44846" y="49803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9" name="자유형: 도형 1518">
                <a:extLst>
                  <a:ext uri="{FF2B5EF4-FFF2-40B4-BE49-F238E27FC236}">
                    <a16:creationId xmlns:a16="http://schemas.microsoft.com/office/drawing/2014/main" id="{D7F48FD6-FBAB-9297-0AC8-5F1E968FAFAE}"/>
                  </a:ext>
                </a:extLst>
              </p:cNvPr>
              <p:cNvSpPr/>
              <p:nvPr/>
            </p:nvSpPr>
            <p:spPr>
              <a:xfrm>
                <a:off x="1815810" y="5317589"/>
                <a:ext cx="70459" cy="78767"/>
              </a:xfrm>
              <a:custGeom>
                <a:avLst/>
                <a:gdLst>
                  <a:gd name="connsiteX0" fmla="*/ 45167 w 70459"/>
                  <a:gd name="connsiteY0" fmla="*/ 14918 h 78767"/>
                  <a:gd name="connsiteX1" fmla="*/ 0 w 70459"/>
                  <a:gd name="connsiteY1" fmla="*/ 14918 h 78767"/>
                  <a:gd name="connsiteX2" fmla="*/ 0 w 70459"/>
                  <a:gd name="connsiteY2" fmla="*/ 8767 h 78767"/>
                  <a:gd name="connsiteX3" fmla="*/ 19095 w 70459"/>
                  <a:gd name="connsiteY3" fmla="*/ 8767 h 78767"/>
                  <a:gd name="connsiteX4" fmla="*/ 19095 w 70459"/>
                  <a:gd name="connsiteY4" fmla="*/ 0 h 78767"/>
                  <a:gd name="connsiteX5" fmla="*/ 26210 w 70459"/>
                  <a:gd name="connsiteY5" fmla="*/ 0 h 78767"/>
                  <a:gd name="connsiteX6" fmla="*/ 26210 w 70459"/>
                  <a:gd name="connsiteY6" fmla="*/ 8767 h 78767"/>
                  <a:gd name="connsiteX7" fmla="*/ 45167 w 70459"/>
                  <a:gd name="connsiteY7" fmla="*/ 8767 h 78767"/>
                  <a:gd name="connsiteX8" fmla="*/ 45167 w 70459"/>
                  <a:gd name="connsiteY8" fmla="*/ 14918 h 78767"/>
                  <a:gd name="connsiteX9" fmla="*/ 35895 w 70459"/>
                  <a:gd name="connsiteY9" fmla="*/ 22079 h 78767"/>
                  <a:gd name="connsiteX10" fmla="*/ 40944 w 70459"/>
                  <a:gd name="connsiteY10" fmla="*/ 32177 h 78767"/>
                  <a:gd name="connsiteX11" fmla="*/ 35895 w 70459"/>
                  <a:gd name="connsiteY11" fmla="*/ 42321 h 78767"/>
                  <a:gd name="connsiteX12" fmla="*/ 22629 w 70459"/>
                  <a:gd name="connsiteY12" fmla="*/ 46131 h 78767"/>
                  <a:gd name="connsiteX13" fmla="*/ 9272 w 70459"/>
                  <a:gd name="connsiteY13" fmla="*/ 42321 h 78767"/>
                  <a:gd name="connsiteX14" fmla="*/ 4223 w 70459"/>
                  <a:gd name="connsiteY14" fmla="*/ 32177 h 78767"/>
                  <a:gd name="connsiteX15" fmla="*/ 9272 w 70459"/>
                  <a:gd name="connsiteY15" fmla="*/ 22079 h 78767"/>
                  <a:gd name="connsiteX16" fmla="*/ 22629 w 70459"/>
                  <a:gd name="connsiteY16" fmla="*/ 18315 h 78767"/>
                  <a:gd name="connsiteX17" fmla="*/ 35895 w 70459"/>
                  <a:gd name="connsiteY17" fmla="*/ 22079 h 78767"/>
                  <a:gd name="connsiteX18" fmla="*/ 18223 w 70459"/>
                  <a:gd name="connsiteY18" fmla="*/ 58203 h 78767"/>
                  <a:gd name="connsiteX19" fmla="*/ 52144 w 70459"/>
                  <a:gd name="connsiteY19" fmla="*/ 58203 h 78767"/>
                  <a:gd name="connsiteX20" fmla="*/ 52144 w 70459"/>
                  <a:gd name="connsiteY20" fmla="*/ 49941 h 78767"/>
                  <a:gd name="connsiteX21" fmla="*/ 59167 w 70459"/>
                  <a:gd name="connsiteY21" fmla="*/ 49941 h 78767"/>
                  <a:gd name="connsiteX22" fmla="*/ 59167 w 70459"/>
                  <a:gd name="connsiteY22" fmla="*/ 78767 h 78767"/>
                  <a:gd name="connsiteX23" fmla="*/ 11108 w 70459"/>
                  <a:gd name="connsiteY23" fmla="*/ 78767 h 78767"/>
                  <a:gd name="connsiteX24" fmla="*/ 11108 w 70459"/>
                  <a:gd name="connsiteY24" fmla="*/ 49941 h 78767"/>
                  <a:gd name="connsiteX25" fmla="*/ 18223 w 70459"/>
                  <a:gd name="connsiteY25" fmla="*/ 49941 h 78767"/>
                  <a:gd name="connsiteX26" fmla="*/ 18223 w 70459"/>
                  <a:gd name="connsiteY26" fmla="*/ 58203 h 78767"/>
                  <a:gd name="connsiteX27" fmla="*/ 14367 w 70459"/>
                  <a:gd name="connsiteY27" fmla="*/ 26393 h 78767"/>
                  <a:gd name="connsiteX28" fmla="*/ 11292 w 70459"/>
                  <a:gd name="connsiteY28" fmla="*/ 32177 h 78767"/>
                  <a:gd name="connsiteX29" fmla="*/ 14367 w 70459"/>
                  <a:gd name="connsiteY29" fmla="*/ 38098 h 78767"/>
                  <a:gd name="connsiteX30" fmla="*/ 22675 w 70459"/>
                  <a:gd name="connsiteY30" fmla="*/ 40256 h 78767"/>
                  <a:gd name="connsiteX31" fmla="*/ 30984 w 70459"/>
                  <a:gd name="connsiteY31" fmla="*/ 38098 h 78767"/>
                  <a:gd name="connsiteX32" fmla="*/ 34059 w 70459"/>
                  <a:gd name="connsiteY32" fmla="*/ 32177 h 78767"/>
                  <a:gd name="connsiteX33" fmla="*/ 30984 w 70459"/>
                  <a:gd name="connsiteY33" fmla="*/ 26393 h 78767"/>
                  <a:gd name="connsiteX34" fmla="*/ 22675 w 70459"/>
                  <a:gd name="connsiteY34" fmla="*/ 24190 h 78767"/>
                  <a:gd name="connsiteX35" fmla="*/ 14367 w 70459"/>
                  <a:gd name="connsiteY35" fmla="*/ 26393 h 78767"/>
                  <a:gd name="connsiteX36" fmla="*/ 52098 w 70459"/>
                  <a:gd name="connsiteY36" fmla="*/ 72433 h 78767"/>
                  <a:gd name="connsiteX37" fmla="*/ 52098 w 70459"/>
                  <a:gd name="connsiteY37" fmla="*/ 64262 h 78767"/>
                  <a:gd name="connsiteX38" fmla="*/ 18177 w 70459"/>
                  <a:gd name="connsiteY38" fmla="*/ 64262 h 78767"/>
                  <a:gd name="connsiteX39" fmla="*/ 18177 w 70459"/>
                  <a:gd name="connsiteY39" fmla="*/ 72433 h 78767"/>
                  <a:gd name="connsiteX40" fmla="*/ 52098 w 70459"/>
                  <a:gd name="connsiteY40" fmla="*/ 72433 h 78767"/>
                  <a:gd name="connsiteX41" fmla="*/ 59167 w 70459"/>
                  <a:gd name="connsiteY41" fmla="*/ 20794 h 78767"/>
                  <a:gd name="connsiteX42" fmla="*/ 70459 w 70459"/>
                  <a:gd name="connsiteY42" fmla="*/ 20794 h 78767"/>
                  <a:gd name="connsiteX43" fmla="*/ 70459 w 70459"/>
                  <a:gd name="connsiteY43" fmla="*/ 27266 h 78767"/>
                  <a:gd name="connsiteX44" fmla="*/ 59167 w 70459"/>
                  <a:gd name="connsiteY44" fmla="*/ 27266 h 78767"/>
                  <a:gd name="connsiteX45" fmla="*/ 59167 w 70459"/>
                  <a:gd name="connsiteY45" fmla="*/ 46820 h 78767"/>
                  <a:gd name="connsiteX46" fmla="*/ 52144 w 70459"/>
                  <a:gd name="connsiteY46" fmla="*/ 46820 h 78767"/>
                  <a:gd name="connsiteX47" fmla="*/ 52144 w 70459"/>
                  <a:gd name="connsiteY47" fmla="*/ 689 h 78767"/>
                  <a:gd name="connsiteX48" fmla="*/ 59167 w 70459"/>
                  <a:gd name="connsiteY48" fmla="*/ 689 h 78767"/>
                  <a:gd name="connsiteX49" fmla="*/ 59167 w 70459"/>
                  <a:gd name="connsiteY49" fmla="*/ 20794 h 787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0459" h="78767">
                    <a:moveTo>
                      <a:pt x="45167" y="14918"/>
                    </a:moveTo>
                    <a:lnTo>
                      <a:pt x="0" y="14918"/>
                    </a:lnTo>
                    <a:lnTo>
                      <a:pt x="0" y="8767"/>
                    </a:lnTo>
                    <a:lnTo>
                      <a:pt x="19095" y="8767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767"/>
                    </a:lnTo>
                    <a:lnTo>
                      <a:pt x="45167" y="8767"/>
                    </a:lnTo>
                    <a:lnTo>
                      <a:pt x="45167" y="14918"/>
                    </a:lnTo>
                    <a:close/>
                    <a:moveTo>
                      <a:pt x="35895" y="22079"/>
                    </a:moveTo>
                    <a:cubicBezTo>
                      <a:pt x="39246" y="24603"/>
                      <a:pt x="40944" y="27954"/>
                      <a:pt x="40944" y="32177"/>
                    </a:cubicBezTo>
                    <a:cubicBezTo>
                      <a:pt x="40944" y="36400"/>
                      <a:pt x="39246" y="39797"/>
                      <a:pt x="35895" y="42321"/>
                    </a:cubicBezTo>
                    <a:cubicBezTo>
                      <a:pt x="32544" y="44846"/>
                      <a:pt x="28092" y="46131"/>
                      <a:pt x="22629" y="46131"/>
                    </a:cubicBezTo>
                    <a:cubicBezTo>
                      <a:pt x="17121" y="46131"/>
                      <a:pt x="12669" y="44846"/>
                      <a:pt x="9272" y="42321"/>
                    </a:cubicBezTo>
                    <a:cubicBezTo>
                      <a:pt x="5921" y="39797"/>
                      <a:pt x="4223" y="36400"/>
                      <a:pt x="4223" y="32177"/>
                    </a:cubicBezTo>
                    <a:cubicBezTo>
                      <a:pt x="4223" y="27954"/>
                      <a:pt x="5921" y="24557"/>
                      <a:pt x="9272" y="22079"/>
                    </a:cubicBezTo>
                    <a:cubicBezTo>
                      <a:pt x="12623" y="19554"/>
                      <a:pt x="17075" y="18315"/>
                      <a:pt x="22629" y="18315"/>
                    </a:cubicBezTo>
                    <a:cubicBezTo>
                      <a:pt x="28092" y="18315"/>
                      <a:pt x="32498" y="19554"/>
                      <a:pt x="35895" y="22079"/>
                    </a:cubicBezTo>
                    <a:close/>
                    <a:moveTo>
                      <a:pt x="18223" y="58203"/>
                    </a:moveTo>
                    <a:lnTo>
                      <a:pt x="52144" y="58203"/>
                    </a:lnTo>
                    <a:lnTo>
                      <a:pt x="52144" y="49941"/>
                    </a:lnTo>
                    <a:lnTo>
                      <a:pt x="59167" y="49941"/>
                    </a:lnTo>
                    <a:lnTo>
                      <a:pt x="59167" y="78767"/>
                    </a:lnTo>
                    <a:lnTo>
                      <a:pt x="11108" y="78767"/>
                    </a:lnTo>
                    <a:lnTo>
                      <a:pt x="11108" y="49941"/>
                    </a:lnTo>
                    <a:lnTo>
                      <a:pt x="18223" y="49941"/>
                    </a:lnTo>
                    <a:lnTo>
                      <a:pt x="18223" y="58203"/>
                    </a:lnTo>
                    <a:close/>
                    <a:moveTo>
                      <a:pt x="14367" y="26393"/>
                    </a:moveTo>
                    <a:cubicBezTo>
                      <a:pt x="12302" y="27862"/>
                      <a:pt x="11292" y="29790"/>
                      <a:pt x="11292" y="32177"/>
                    </a:cubicBezTo>
                    <a:cubicBezTo>
                      <a:pt x="11292" y="34702"/>
                      <a:pt x="12302" y="36675"/>
                      <a:pt x="14367" y="38098"/>
                    </a:cubicBezTo>
                    <a:cubicBezTo>
                      <a:pt x="16433" y="39567"/>
                      <a:pt x="19187" y="40256"/>
                      <a:pt x="22675" y="40256"/>
                    </a:cubicBezTo>
                    <a:cubicBezTo>
                      <a:pt x="26164" y="40256"/>
                      <a:pt x="28918" y="39521"/>
                      <a:pt x="30984" y="38098"/>
                    </a:cubicBezTo>
                    <a:cubicBezTo>
                      <a:pt x="33049" y="36675"/>
                      <a:pt x="34059" y="34656"/>
                      <a:pt x="34059" y="32177"/>
                    </a:cubicBezTo>
                    <a:cubicBezTo>
                      <a:pt x="34059" y="29790"/>
                      <a:pt x="33049" y="27862"/>
                      <a:pt x="30984" y="26393"/>
                    </a:cubicBezTo>
                    <a:cubicBezTo>
                      <a:pt x="28918" y="24925"/>
                      <a:pt x="26164" y="24190"/>
                      <a:pt x="22675" y="24190"/>
                    </a:cubicBezTo>
                    <a:cubicBezTo>
                      <a:pt x="19187" y="24190"/>
                      <a:pt x="16387" y="24925"/>
                      <a:pt x="14367" y="26393"/>
                    </a:cubicBezTo>
                    <a:close/>
                    <a:moveTo>
                      <a:pt x="52098" y="72433"/>
                    </a:moveTo>
                    <a:lnTo>
                      <a:pt x="52098" y="64262"/>
                    </a:lnTo>
                    <a:lnTo>
                      <a:pt x="18177" y="64262"/>
                    </a:lnTo>
                    <a:lnTo>
                      <a:pt x="18177" y="72433"/>
                    </a:lnTo>
                    <a:lnTo>
                      <a:pt x="52098" y="72433"/>
                    </a:lnTo>
                    <a:close/>
                    <a:moveTo>
                      <a:pt x="59167" y="20794"/>
                    </a:moveTo>
                    <a:lnTo>
                      <a:pt x="70459" y="20794"/>
                    </a:lnTo>
                    <a:lnTo>
                      <a:pt x="70459" y="27266"/>
                    </a:lnTo>
                    <a:lnTo>
                      <a:pt x="59167" y="27266"/>
                    </a:lnTo>
                    <a:lnTo>
                      <a:pt x="59167" y="46820"/>
                    </a:lnTo>
                    <a:lnTo>
                      <a:pt x="52144" y="46820"/>
                    </a:lnTo>
                    <a:lnTo>
                      <a:pt x="52144" y="689"/>
                    </a:lnTo>
                    <a:lnTo>
                      <a:pt x="59167" y="689"/>
                    </a:lnTo>
                    <a:lnTo>
                      <a:pt x="59167" y="20794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0" name="자유형: 도형 1519">
                <a:extLst>
                  <a:ext uri="{FF2B5EF4-FFF2-40B4-BE49-F238E27FC236}">
                    <a16:creationId xmlns:a16="http://schemas.microsoft.com/office/drawing/2014/main" id="{A5350673-D95D-C967-B2C2-93957F4CE4C1}"/>
                  </a:ext>
                </a:extLst>
              </p:cNvPr>
              <p:cNvSpPr/>
              <p:nvPr/>
            </p:nvSpPr>
            <p:spPr>
              <a:xfrm>
                <a:off x="1890676" y="5318232"/>
                <a:ext cx="67429" cy="77390"/>
              </a:xfrm>
              <a:custGeom>
                <a:avLst/>
                <a:gdLst>
                  <a:gd name="connsiteX0" fmla="*/ 7023 w 67429"/>
                  <a:gd name="connsiteY0" fmla="*/ 18911 h 77390"/>
                  <a:gd name="connsiteX1" fmla="*/ 28321 w 67429"/>
                  <a:gd name="connsiteY1" fmla="*/ 18911 h 77390"/>
                  <a:gd name="connsiteX2" fmla="*/ 28321 w 67429"/>
                  <a:gd name="connsiteY2" fmla="*/ 5829 h 77390"/>
                  <a:gd name="connsiteX3" fmla="*/ 35436 w 67429"/>
                  <a:gd name="connsiteY3" fmla="*/ 5829 h 77390"/>
                  <a:gd name="connsiteX4" fmla="*/ 35436 w 67429"/>
                  <a:gd name="connsiteY4" fmla="*/ 45030 h 77390"/>
                  <a:gd name="connsiteX5" fmla="*/ 0 w 67429"/>
                  <a:gd name="connsiteY5" fmla="*/ 45030 h 77390"/>
                  <a:gd name="connsiteX6" fmla="*/ 0 w 67429"/>
                  <a:gd name="connsiteY6" fmla="*/ 5829 h 77390"/>
                  <a:gd name="connsiteX7" fmla="*/ 7023 w 67429"/>
                  <a:gd name="connsiteY7" fmla="*/ 5829 h 77390"/>
                  <a:gd name="connsiteX8" fmla="*/ 7023 w 67429"/>
                  <a:gd name="connsiteY8" fmla="*/ 18911 h 77390"/>
                  <a:gd name="connsiteX9" fmla="*/ 28321 w 67429"/>
                  <a:gd name="connsiteY9" fmla="*/ 38741 h 77390"/>
                  <a:gd name="connsiteX10" fmla="*/ 28321 w 67429"/>
                  <a:gd name="connsiteY10" fmla="*/ 24971 h 77390"/>
                  <a:gd name="connsiteX11" fmla="*/ 7023 w 67429"/>
                  <a:gd name="connsiteY11" fmla="*/ 24971 h 77390"/>
                  <a:gd name="connsiteX12" fmla="*/ 7023 w 67429"/>
                  <a:gd name="connsiteY12" fmla="*/ 38741 h 77390"/>
                  <a:gd name="connsiteX13" fmla="*/ 28321 w 67429"/>
                  <a:gd name="connsiteY13" fmla="*/ 38741 h 77390"/>
                  <a:gd name="connsiteX14" fmla="*/ 59626 w 67429"/>
                  <a:gd name="connsiteY14" fmla="*/ 77390 h 77390"/>
                  <a:gd name="connsiteX15" fmla="*/ 8584 w 67429"/>
                  <a:gd name="connsiteY15" fmla="*/ 77390 h 77390"/>
                  <a:gd name="connsiteX16" fmla="*/ 8584 w 67429"/>
                  <a:gd name="connsiteY16" fmla="*/ 52328 h 77390"/>
                  <a:gd name="connsiteX17" fmla="*/ 15607 w 67429"/>
                  <a:gd name="connsiteY17" fmla="*/ 52328 h 77390"/>
                  <a:gd name="connsiteX18" fmla="*/ 15607 w 67429"/>
                  <a:gd name="connsiteY18" fmla="*/ 71010 h 77390"/>
                  <a:gd name="connsiteX19" fmla="*/ 59626 w 67429"/>
                  <a:gd name="connsiteY19" fmla="*/ 71010 h 77390"/>
                  <a:gd name="connsiteX20" fmla="*/ 59626 w 67429"/>
                  <a:gd name="connsiteY20" fmla="*/ 77390 h 77390"/>
                  <a:gd name="connsiteX21" fmla="*/ 56138 w 67429"/>
                  <a:gd name="connsiteY21" fmla="*/ 23915 h 77390"/>
                  <a:gd name="connsiteX22" fmla="*/ 67430 w 67429"/>
                  <a:gd name="connsiteY22" fmla="*/ 23915 h 77390"/>
                  <a:gd name="connsiteX23" fmla="*/ 67430 w 67429"/>
                  <a:gd name="connsiteY23" fmla="*/ 30249 h 77390"/>
                  <a:gd name="connsiteX24" fmla="*/ 56138 w 67429"/>
                  <a:gd name="connsiteY24" fmla="*/ 30249 h 77390"/>
                  <a:gd name="connsiteX25" fmla="*/ 56138 w 67429"/>
                  <a:gd name="connsiteY25" fmla="*/ 58203 h 77390"/>
                  <a:gd name="connsiteX26" fmla="*/ 49023 w 67429"/>
                  <a:gd name="connsiteY26" fmla="*/ 58203 h 77390"/>
                  <a:gd name="connsiteX27" fmla="*/ 49023 w 67429"/>
                  <a:gd name="connsiteY27" fmla="*/ 0 h 77390"/>
                  <a:gd name="connsiteX28" fmla="*/ 56138 w 67429"/>
                  <a:gd name="connsiteY28" fmla="*/ 0 h 77390"/>
                  <a:gd name="connsiteX29" fmla="*/ 56138 w 67429"/>
                  <a:gd name="connsiteY29" fmla="*/ 23915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29" h="77390">
                    <a:moveTo>
                      <a:pt x="7023" y="18911"/>
                    </a:moveTo>
                    <a:lnTo>
                      <a:pt x="28321" y="18911"/>
                    </a:lnTo>
                    <a:lnTo>
                      <a:pt x="28321" y="5829"/>
                    </a:lnTo>
                    <a:lnTo>
                      <a:pt x="35436" y="5829"/>
                    </a:lnTo>
                    <a:lnTo>
                      <a:pt x="35436" y="45030"/>
                    </a:lnTo>
                    <a:lnTo>
                      <a:pt x="0" y="45030"/>
                    </a:lnTo>
                    <a:lnTo>
                      <a:pt x="0" y="5829"/>
                    </a:lnTo>
                    <a:lnTo>
                      <a:pt x="7023" y="5829"/>
                    </a:lnTo>
                    <a:lnTo>
                      <a:pt x="7023" y="18911"/>
                    </a:lnTo>
                    <a:close/>
                    <a:moveTo>
                      <a:pt x="28321" y="38741"/>
                    </a:moveTo>
                    <a:lnTo>
                      <a:pt x="28321" y="24971"/>
                    </a:lnTo>
                    <a:lnTo>
                      <a:pt x="7023" y="24971"/>
                    </a:lnTo>
                    <a:lnTo>
                      <a:pt x="7023" y="38741"/>
                    </a:lnTo>
                    <a:lnTo>
                      <a:pt x="28321" y="38741"/>
                    </a:lnTo>
                    <a:close/>
                    <a:moveTo>
                      <a:pt x="59626" y="77390"/>
                    </a:moveTo>
                    <a:lnTo>
                      <a:pt x="8584" y="77390"/>
                    </a:lnTo>
                    <a:lnTo>
                      <a:pt x="8584" y="52328"/>
                    </a:lnTo>
                    <a:lnTo>
                      <a:pt x="15607" y="52328"/>
                    </a:lnTo>
                    <a:lnTo>
                      <a:pt x="15607" y="71010"/>
                    </a:lnTo>
                    <a:lnTo>
                      <a:pt x="59626" y="71010"/>
                    </a:lnTo>
                    <a:lnTo>
                      <a:pt x="59626" y="77390"/>
                    </a:lnTo>
                    <a:close/>
                    <a:moveTo>
                      <a:pt x="56138" y="23915"/>
                    </a:moveTo>
                    <a:lnTo>
                      <a:pt x="67430" y="23915"/>
                    </a:lnTo>
                    <a:lnTo>
                      <a:pt x="67430" y="30249"/>
                    </a:lnTo>
                    <a:lnTo>
                      <a:pt x="56138" y="30249"/>
                    </a:lnTo>
                    <a:lnTo>
                      <a:pt x="56138" y="58203"/>
                    </a:lnTo>
                    <a:lnTo>
                      <a:pt x="49023" y="58203"/>
                    </a:lnTo>
                    <a:lnTo>
                      <a:pt x="49023" y="0"/>
                    </a:lnTo>
                    <a:lnTo>
                      <a:pt x="56138" y="0"/>
                    </a:lnTo>
                    <a:lnTo>
                      <a:pt x="56138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1" name="자유형: 도형 1520">
                <a:extLst>
                  <a:ext uri="{FF2B5EF4-FFF2-40B4-BE49-F238E27FC236}">
                    <a16:creationId xmlns:a16="http://schemas.microsoft.com/office/drawing/2014/main" id="{B4E02D7A-EC52-267E-B1EB-4978D685B180}"/>
                  </a:ext>
                </a:extLst>
              </p:cNvPr>
              <p:cNvSpPr/>
              <p:nvPr/>
            </p:nvSpPr>
            <p:spPr>
              <a:xfrm>
                <a:off x="1959161" y="5324612"/>
                <a:ext cx="69357" cy="62839"/>
              </a:xfrm>
              <a:custGeom>
                <a:avLst/>
                <a:gdLst>
                  <a:gd name="connsiteX0" fmla="*/ 61370 w 69357"/>
                  <a:gd name="connsiteY0" fmla="*/ 36721 h 62839"/>
                  <a:gd name="connsiteX1" fmla="*/ 38052 w 69357"/>
                  <a:gd name="connsiteY1" fmla="*/ 36721 h 62839"/>
                  <a:gd name="connsiteX2" fmla="*/ 38052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29 w 69357"/>
                  <a:gd name="connsiteY7" fmla="*/ 56459 h 62839"/>
                  <a:gd name="connsiteX8" fmla="*/ 31029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0" y="36721"/>
                    </a:moveTo>
                    <a:lnTo>
                      <a:pt x="38052" y="36721"/>
                    </a:lnTo>
                    <a:lnTo>
                      <a:pt x="38052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29" y="56459"/>
                    </a:lnTo>
                    <a:lnTo>
                      <a:pt x="31029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2" name="자유형: 도형 1521">
                <a:extLst>
                  <a:ext uri="{FF2B5EF4-FFF2-40B4-BE49-F238E27FC236}">
                    <a16:creationId xmlns:a16="http://schemas.microsoft.com/office/drawing/2014/main" id="{095B6909-F7A0-3C66-0459-1D9F544D107F}"/>
                  </a:ext>
                </a:extLst>
              </p:cNvPr>
              <p:cNvSpPr/>
              <p:nvPr/>
            </p:nvSpPr>
            <p:spPr>
              <a:xfrm>
                <a:off x="2030171" y="5318278"/>
                <a:ext cx="65593" cy="79088"/>
              </a:xfrm>
              <a:custGeom>
                <a:avLst/>
                <a:gdLst>
                  <a:gd name="connsiteX0" fmla="*/ 27495 w 65593"/>
                  <a:gd name="connsiteY0" fmla="*/ 42597 h 79088"/>
                  <a:gd name="connsiteX1" fmla="*/ 39384 w 65593"/>
                  <a:gd name="connsiteY1" fmla="*/ 55541 h 79088"/>
                  <a:gd name="connsiteX2" fmla="*/ 35344 w 65593"/>
                  <a:gd name="connsiteY2" fmla="*/ 61233 h 79088"/>
                  <a:gd name="connsiteX3" fmla="*/ 25934 w 65593"/>
                  <a:gd name="connsiteY3" fmla="*/ 52557 h 79088"/>
                  <a:gd name="connsiteX4" fmla="*/ 19829 w 65593"/>
                  <a:gd name="connsiteY4" fmla="*/ 39843 h 79088"/>
                  <a:gd name="connsiteX5" fmla="*/ 13725 w 65593"/>
                  <a:gd name="connsiteY5" fmla="*/ 53567 h 79088"/>
                  <a:gd name="connsiteX6" fmla="*/ 4315 w 65593"/>
                  <a:gd name="connsiteY6" fmla="*/ 62885 h 79088"/>
                  <a:gd name="connsiteX7" fmla="*/ 0 w 65593"/>
                  <a:gd name="connsiteY7" fmla="*/ 57193 h 79088"/>
                  <a:gd name="connsiteX8" fmla="*/ 11934 w 65593"/>
                  <a:gd name="connsiteY8" fmla="*/ 43515 h 79088"/>
                  <a:gd name="connsiteX9" fmla="*/ 16249 w 65593"/>
                  <a:gd name="connsiteY9" fmla="*/ 24420 h 79088"/>
                  <a:gd name="connsiteX10" fmla="*/ 16249 w 65593"/>
                  <a:gd name="connsiteY10" fmla="*/ 20747 h 79088"/>
                  <a:gd name="connsiteX11" fmla="*/ 2203 w 65593"/>
                  <a:gd name="connsiteY11" fmla="*/ 20747 h 79088"/>
                  <a:gd name="connsiteX12" fmla="*/ 2203 w 65593"/>
                  <a:gd name="connsiteY12" fmla="*/ 14505 h 79088"/>
                  <a:gd name="connsiteX13" fmla="*/ 16249 w 65593"/>
                  <a:gd name="connsiteY13" fmla="*/ 14505 h 79088"/>
                  <a:gd name="connsiteX14" fmla="*/ 16249 w 65593"/>
                  <a:gd name="connsiteY14" fmla="*/ 2846 h 79088"/>
                  <a:gd name="connsiteX15" fmla="*/ 23089 w 65593"/>
                  <a:gd name="connsiteY15" fmla="*/ 2846 h 79088"/>
                  <a:gd name="connsiteX16" fmla="*/ 23089 w 65593"/>
                  <a:gd name="connsiteY16" fmla="*/ 14505 h 79088"/>
                  <a:gd name="connsiteX17" fmla="*/ 37043 w 65593"/>
                  <a:gd name="connsiteY17" fmla="*/ 14505 h 79088"/>
                  <a:gd name="connsiteX18" fmla="*/ 37043 w 65593"/>
                  <a:gd name="connsiteY18" fmla="*/ 20747 h 79088"/>
                  <a:gd name="connsiteX19" fmla="*/ 23089 w 65593"/>
                  <a:gd name="connsiteY19" fmla="*/ 20747 h 79088"/>
                  <a:gd name="connsiteX20" fmla="*/ 23089 w 65593"/>
                  <a:gd name="connsiteY20" fmla="*/ 24420 h 79088"/>
                  <a:gd name="connsiteX21" fmla="*/ 27495 w 65593"/>
                  <a:gd name="connsiteY21" fmla="*/ 42597 h 79088"/>
                  <a:gd name="connsiteX22" fmla="*/ 50170 w 65593"/>
                  <a:gd name="connsiteY22" fmla="*/ 74957 h 79088"/>
                  <a:gd name="connsiteX23" fmla="*/ 43423 w 65593"/>
                  <a:gd name="connsiteY23" fmla="*/ 74957 h 79088"/>
                  <a:gd name="connsiteX24" fmla="*/ 43423 w 65593"/>
                  <a:gd name="connsiteY24" fmla="*/ 37502 h 79088"/>
                  <a:gd name="connsiteX25" fmla="*/ 31856 w 65593"/>
                  <a:gd name="connsiteY25" fmla="*/ 37502 h 79088"/>
                  <a:gd name="connsiteX26" fmla="*/ 31856 w 65593"/>
                  <a:gd name="connsiteY26" fmla="*/ 31121 h 79088"/>
                  <a:gd name="connsiteX27" fmla="*/ 43423 w 65593"/>
                  <a:gd name="connsiteY27" fmla="*/ 31121 h 79088"/>
                  <a:gd name="connsiteX28" fmla="*/ 43423 w 65593"/>
                  <a:gd name="connsiteY28" fmla="*/ 1928 h 79088"/>
                  <a:gd name="connsiteX29" fmla="*/ 50170 w 65593"/>
                  <a:gd name="connsiteY29" fmla="*/ 1928 h 79088"/>
                  <a:gd name="connsiteX30" fmla="*/ 50170 w 65593"/>
                  <a:gd name="connsiteY30" fmla="*/ 74957 h 79088"/>
                  <a:gd name="connsiteX31" fmla="*/ 65593 w 65593"/>
                  <a:gd name="connsiteY31" fmla="*/ 79088 h 79088"/>
                  <a:gd name="connsiteX32" fmla="*/ 58754 w 65593"/>
                  <a:gd name="connsiteY32" fmla="*/ 79088 h 79088"/>
                  <a:gd name="connsiteX33" fmla="*/ 58754 w 65593"/>
                  <a:gd name="connsiteY33" fmla="*/ 0 h 79088"/>
                  <a:gd name="connsiteX34" fmla="*/ 65593 w 65593"/>
                  <a:gd name="connsiteY34" fmla="*/ 0 h 79088"/>
                  <a:gd name="connsiteX35" fmla="*/ 65593 w 65593"/>
                  <a:gd name="connsiteY35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597"/>
                    </a:moveTo>
                    <a:cubicBezTo>
                      <a:pt x="30433" y="48334"/>
                      <a:pt x="34380" y="52649"/>
                      <a:pt x="39384" y="55541"/>
                    </a:cubicBezTo>
                    <a:lnTo>
                      <a:pt x="35344" y="61233"/>
                    </a:lnTo>
                    <a:cubicBezTo>
                      <a:pt x="31764" y="59167"/>
                      <a:pt x="28597" y="56275"/>
                      <a:pt x="25934" y="52557"/>
                    </a:cubicBezTo>
                    <a:cubicBezTo>
                      <a:pt x="23272" y="48839"/>
                      <a:pt x="21252" y="44616"/>
                      <a:pt x="19829" y="39843"/>
                    </a:cubicBezTo>
                    <a:cubicBezTo>
                      <a:pt x="18406" y="44984"/>
                      <a:pt x="16387" y="49574"/>
                      <a:pt x="13725" y="53567"/>
                    </a:cubicBezTo>
                    <a:cubicBezTo>
                      <a:pt x="11062" y="57561"/>
                      <a:pt x="7941" y="60682"/>
                      <a:pt x="4315" y="62885"/>
                    </a:cubicBezTo>
                    <a:lnTo>
                      <a:pt x="0" y="57193"/>
                    </a:lnTo>
                    <a:cubicBezTo>
                      <a:pt x="5049" y="54164"/>
                      <a:pt x="9043" y="49620"/>
                      <a:pt x="11934" y="43515"/>
                    </a:cubicBezTo>
                    <a:cubicBezTo>
                      <a:pt x="14826" y="37410"/>
                      <a:pt x="16249" y="31075"/>
                      <a:pt x="16249" y="24420"/>
                    </a:cubicBezTo>
                    <a:lnTo>
                      <a:pt x="16249" y="20747"/>
                    </a:lnTo>
                    <a:lnTo>
                      <a:pt x="2203" y="20747"/>
                    </a:lnTo>
                    <a:lnTo>
                      <a:pt x="2203" y="14505"/>
                    </a:lnTo>
                    <a:lnTo>
                      <a:pt x="16249" y="14505"/>
                    </a:lnTo>
                    <a:lnTo>
                      <a:pt x="16249" y="2846"/>
                    </a:lnTo>
                    <a:lnTo>
                      <a:pt x="23089" y="2846"/>
                    </a:lnTo>
                    <a:lnTo>
                      <a:pt x="23089" y="14505"/>
                    </a:lnTo>
                    <a:lnTo>
                      <a:pt x="37043" y="14505"/>
                    </a:lnTo>
                    <a:lnTo>
                      <a:pt x="37043" y="20747"/>
                    </a:lnTo>
                    <a:lnTo>
                      <a:pt x="23089" y="20747"/>
                    </a:lnTo>
                    <a:lnTo>
                      <a:pt x="23089" y="24420"/>
                    </a:lnTo>
                    <a:cubicBezTo>
                      <a:pt x="23134" y="30800"/>
                      <a:pt x="24557" y="36859"/>
                      <a:pt x="27495" y="42597"/>
                    </a:cubicBezTo>
                    <a:close/>
                    <a:moveTo>
                      <a:pt x="50170" y="74957"/>
                    </a:moveTo>
                    <a:lnTo>
                      <a:pt x="43423" y="74957"/>
                    </a:lnTo>
                    <a:lnTo>
                      <a:pt x="43423" y="37502"/>
                    </a:lnTo>
                    <a:lnTo>
                      <a:pt x="31856" y="37502"/>
                    </a:lnTo>
                    <a:lnTo>
                      <a:pt x="31856" y="31121"/>
                    </a:lnTo>
                    <a:lnTo>
                      <a:pt x="43423" y="31121"/>
                    </a:lnTo>
                    <a:lnTo>
                      <a:pt x="43423" y="1928"/>
                    </a:lnTo>
                    <a:lnTo>
                      <a:pt x="50170" y="1928"/>
                    </a:lnTo>
                    <a:lnTo>
                      <a:pt x="50170" y="74957"/>
                    </a:lnTo>
                    <a:close/>
                    <a:moveTo>
                      <a:pt x="65593" y="79088"/>
                    </a:moveTo>
                    <a:lnTo>
                      <a:pt x="58754" y="79088"/>
                    </a:lnTo>
                    <a:lnTo>
                      <a:pt x="58754" y="0"/>
                    </a:lnTo>
                    <a:lnTo>
                      <a:pt x="65593" y="0"/>
                    </a:lnTo>
                    <a:lnTo>
                      <a:pt x="65593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3" name="자유형: 도형 1522">
                <a:extLst>
                  <a:ext uri="{FF2B5EF4-FFF2-40B4-BE49-F238E27FC236}">
                    <a16:creationId xmlns:a16="http://schemas.microsoft.com/office/drawing/2014/main" id="{11557555-B19F-CCC8-4E56-ABF777EC250C}"/>
                  </a:ext>
                </a:extLst>
              </p:cNvPr>
              <p:cNvSpPr/>
              <p:nvPr/>
            </p:nvSpPr>
            <p:spPr>
              <a:xfrm>
                <a:off x="2102787" y="5322179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2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6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6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2" y="64997"/>
                      <a:pt x="7712" y="60452"/>
                    </a:cubicBezTo>
                    <a:cubicBezTo>
                      <a:pt x="7712" y="55816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3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6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30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6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30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4" name="자유형: 도형 1523">
                <a:extLst>
                  <a:ext uri="{FF2B5EF4-FFF2-40B4-BE49-F238E27FC236}">
                    <a16:creationId xmlns:a16="http://schemas.microsoft.com/office/drawing/2014/main" id="{0E0DA39B-7062-1B4F-941B-5CBA117509FA}"/>
                  </a:ext>
                </a:extLst>
              </p:cNvPr>
              <p:cNvSpPr/>
              <p:nvPr/>
            </p:nvSpPr>
            <p:spPr>
              <a:xfrm>
                <a:off x="2174669" y="5318002"/>
                <a:ext cx="70459" cy="79363"/>
              </a:xfrm>
              <a:custGeom>
                <a:avLst/>
                <a:gdLst>
                  <a:gd name="connsiteX0" fmla="*/ 45167 w 70459"/>
                  <a:gd name="connsiteY0" fmla="*/ 14826 h 79363"/>
                  <a:gd name="connsiteX1" fmla="*/ 0 w 70459"/>
                  <a:gd name="connsiteY1" fmla="*/ 14826 h 79363"/>
                  <a:gd name="connsiteX2" fmla="*/ 0 w 70459"/>
                  <a:gd name="connsiteY2" fmla="*/ 8675 h 79363"/>
                  <a:gd name="connsiteX3" fmla="*/ 19095 w 70459"/>
                  <a:gd name="connsiteY3" fmla="*/ 8675 h 79363"/>
                  <a:gd name="connsiteX4" fmla="*/ 19095 w 70459"/>
                  <a:gd name="connsiteY4" fmla="*/ 0 h 79363"/>
                  <a:gd name="connsiteX5" fmla="*/ 26210 w 70459"/>
                  <a:gd name="connsiteY5" fmla="*/ 0 h 79363"/>
                  <a:gd name="connsiteX6" fmla="*/ 26210 w 70459"/>
                  <a:gd name="connsiteY6" fmla="*/ 8675 h 79363"/>
                  <a:gd name="connsiteX7" fmla="*/ 45167 w 70459"/>
                  <a:gd name="connsiteY7" fmla="*/ 8675 h 79363"/>
                  <a:gd name="connsiteX8" fmla="*/ 45167 w 70459"/>
                  <a:gd name="connsiteY8" fmla="*/ 14826 h 79363"/>
                  <a:gd name="connsiteX9" fmla="*/ 35895 w 70459"/>
                  <a:gd name="connsiteY9" fmla="*/ 22446 h 79363"/>
                  <a:gd name="connsiteX10" fmla="*/ 40944 w 70459"/>
                  <a:gd name="connsiteY10" fmla="*/ 32911 h 79363"/>
                  <a:gd name="connsiteX11" fmla="*/ 35941 w 70459"/>
                  <a:gd name="connsiteY11" fmla="*/ 43331 h 79363"/>
                  <a:gd name="connsiteX12" fmla="*/ 22630 w 70459"/>
                  <a:gd name="connsiteY12" fmla="*/ 47187 h 79363"/>
                  <a:gd name="connsiteX13" fmla="*/ 9272 w 70459"/>
                  <a:gd name="connsiteY13" fmla="*/ 43331 h 79363"/>
                  <a:gd name="connsiteX14" fmla="*/ 4223 w 70459"/>
                  <a:gd name="connsiteY14" fmla="*/ 32911 h 79363"/>
                  <a:gd name="connsiteX15" fmla="*/ 9318 w 70459"/>
                  <a:gd name="connsiteY15" fmla="*/ 22446 h 79363"/>
                  <a:gd name="connsiteX16" fmla="*/ 22630 w 70459"/>
                  <a:gd name="connsiteY16" fmla="*/ 18544 h 79363"/>
                  <a:gd name="connsiteX17" fmla="*/ 35895 w 70459"/>
                  <a:gd name="connsiteY17" fmla="*/ 22446 h 79363"/>
                  <a:gd name="connsiteX18" fmla="*/ 59167 w 70459"/>
                  <a:gd name="connsiteY18" fmla="*/ 79364 h 79363"/>
                  <a:gd name="connsiteX19" fmla="*/ 52144 w 70459"/>
                  <a:gd name="connsiteY19" fmla="*/ 79364 h 79363"/>
                  <a:gd name="connsiteX20" fmla="*/ 52144 w 70459"/>
                  <a:gd name="connsiteY20" fmla="*/ 60085 h 79363"/>
                  <a:gd name="connsiteX21" fmla="*/ 9548 w 70459"/>
                  <a:gd name="connsiteY21" fmla="*/ 60085 h 79363"/>
                  <a:gd name="connsiteX22" fmla="*/ 9548 w 70459"/>
                  <a:gd name="connsiteY22" fmla="*/ 53843 h 79363"/>
                  <a:gd name="connsiteX23" fmla="*/ 59167 w 70459"/>
                  <a:gd name="connsiteY23" fmla="*/ 53843 h 79363"/>
                  <a:gd name="connsiteX24" fmla="*/ 59167 w 70459"/>
                  <a:gd name="connsiteY24" fmla="*/ 79364 h 79363"/>
                  <a:gd name="connsiteX25" fmla="*/ 14367 w 70459"/>
                  <a:gd name="connsiteY25" fmla="*/ 26806 h 79363"/>
                  <a:gd name="connsiteX26" fmla="*/ 11292 w 70459"/>
                  <a:gd name="connsiteY26" fmla="*/ 32911 h 79363"/>
                  <a:gd name="connsiteX27" fmla="*/ 14367 w 70459"/>
                  <a:gd name="connsiteY27" fmla="*/ 38879 h 79363"/>
                  <a:gd name="connsiteX28" fmla="*/ 22675 w 70459"/>
                  <a:gd name="connsiteY28" fmla="*/ 41082 h 79363"/>
                  <a:gd name="connsiteX29" fmla="*/ 30984 w 70459"/>
                  <a:gd name="connsiteY29" fmla="*/ 38879 h 79363"/>
                  <a:gd name="connsiteX30" fmla="*/ 34059 w 70459"/>
                  <a:gd name="connsiteY30" fmla="*/ 32911 h 79363"/>
                  <a:gd name="connsiteX31" fmla="*/ 30984 w 70459"/>
                  <a:gd name="connsiteY31" fmla="*/ 26806 h 79363"/>
                  <a:gd name="connsiteX32" fmla="*/ 22675 w 70459"/>
                  <a:gd name="connsiteY32" fmla="*/ 24557 h 79363"/>
                  <a:gd name="connsiteX33" fmla="*/ 14367 w 70459"/>
                  <a:gd name="connsiteY33" fmla="*/ 26806 h 79363"/>
                  <a:gd name="connsiteX34" fmla="*/ 59167 w 70459"/>
                  <a:gd name="connsiteY34" fmla="*/ 22033 h 79363"/>
                  <a:gd name="connsiteX35" fmla="*/ 70459 w 70459"/>
                  <a:gd name="connsiteY35" fmla="*/ 22033 h 79363"/>
                  <a:gd name="connsiteX36" fmla="*/ 70459 w 70459"/>
                  <a:gd name="connsiteY36" fmla="*/ 28367 h 79363"/>
                  <a:gd name="connsiteX37" fmla="*/ 59167 w 70459"/>
                  <a:gd name="connsiteY37" fmla="*/ 28367 h 79363"/>
                  <a:gd name="connsiteX38" fmla="*/ 59167 w 70459"/>
                  <a:gd name="connsiteY38" fmla="*/ 49849 h 79363"/>
                  <a:gd name="connsiteX39" fmla="*/ 52144 w 70459"/>
                  <a:gd name="connsiteY39" fmla="*/ 49849 h 79363"/>
                  <a:gd name="connsiteX40" fmla="*/ 52144 w 70459"/>
                  <a:gd name="connsiteY40" fmla="*/ 229 h 79363"/>
                  <a:gd name="connsiteX41" fmla="*/ 59167 w 70459"/>
                  <a:gd name="connsiteY41" fmla="*/ 229 h 79363"/>
                  <a:gd name="connsiteX42" fmla="*/ 59167 w 70459"/>
                  <a:gd name="connsiteY42" fmla="*/ 22033 h 79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59" h="79363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95" y="22446"/>
                    </a:moveTo>
                    <a:cubicBezTo>
                      <a:pt x="39246" y="25062"/>
                      <a:pt x="40944" y="28551"/>
                      <a:pt x="40944" y="32911"/>
                    </a:cubicBezTo>
                    <a:cubicBezTo>
                      <a:pt x="40944" y="37272"/>
                      <a:pt x="39292" y="40761"/>
                      <a:pt x="35941" y="43331"/>
                    </a:cubicBezTo>
                    <a:cubicBezTo>
                      <a:pt x="32590" y="45902"/>
                      <a:pt x="28184" y="47187"/>
                      <a:pt x="22630" y="47187"/>
                    </a:cubicBezTo>
                    <a:cubicBezTo>
                      <a:pt x="17121" y="47187"/>
                      <a:pt x="12669" y="45902"/>
                      <a:pt x="9272" y="43331"/>
                    </a:cubicBezTo>
                    <a:cubicBezTo>
                      <a:pt x="5921" y="40761"/>
                      <a:pt x="4223" y="37318"/>
                      <a:pt x="4223" y="32911"/>
                    </a:cubicBezTo>
                    <a:cubicBezTo>
                      <a:pt x="4223" y="28551"/>
                      <a:pt x="5921" y="25062"/>
                      <a:pt x="9318" y="22446"/>
                    </a:cubicBezTo>
                    <a:cubicBezTo>
                      <a:pt x="12715" y="19829"/>
                      <a:pt x="17167" y="18544"/>
                      <a:pt x="22630" y="18544"/>
                    </a:cubicBezTo>
                    <a:cubicBezTo>
                      <a:pt x="28092" y="18544"/>
                      <a:pt x="32544" y="19875"/>
                      <a:pt x="35895" y="22446"/>
                    </a:cubicBezTo>
                    <a:close/>
                    <a:moveTo>
                      <a:pt x="59167" y="79364"/>
                    </a:moveTo>
                    <a:lnTo>
                      <a:pt x="52144" y="79364"/>
                    </a:lnTo>
                    <a:lnTo>
                      <a:pt x="52144" y="60085"/>
                    </a:lnTo>
                    <a:lnTo>
                      <a:pt x="9548" y="60085"/>
                    </a:lnTo>
                    <a:lnTo>
                      <a:pt x="9548" y="53843"/>
                    </a:lnTo>
                    <a:lnTo>
                      <a:pt x="59167" y="53843"/>
                    </a:lnTo>
                    <a:lnTo>
                      <a:pt x="59167" y="79364"/>
                    </a:lnTo>
                    <a:close/>
                    <a:moveTo>
                      <a:pt x="14367" y="26806"/>
                    </a:moveTo>
                    <a:cubicBezTo>
                      <a:pt x="12302" y="28321"/>
                      <a:pt x="11292" y="30341"/>
                      <a:pt x="11292" y="32911"/>
                    </a:cubicBezTo>
                    <a:cubicBezTo>
                      <a:pt x="11292" y="35436"/>
                      <a:pt x="12302" y="37410"/>
                      <a:pt x="14367" y="38879"/>
                    </a:cubicBezTo>
                    <a:cubicBezTo>
                      <a:pt x="16433" y="40347"/>
                      <a:pt x="19187" y="41082"/>
                      <a:pt x="22675" y="41082"/>
                    </a:cubicBezTo>
                    <a:cubicBezTo>
                      <a:pt x="26164" y="41082"/>
                      <a:pt x="28918" y="40347"/>
                      <a:pt x="30984" y="38879"/>
                    </a:cubicBezTo>
                    <a:cubicBezTo>
                      <a:pt x="33049" y="37410"/>
                      <a:pt x="34059" y="35390"/>
                      <a:pt x="34059" y="32911"/>
                    </a:cubicBezTo>
                    <a:cubicBezTo>
                      <a:pt x="34059" y="30341"/>
                      <a:pt x="33049" y="28321"/>
                      <a:pt x="30984" y="26806"/>
                    </a:cubicBezTo>
                    <a:cubicBezTo>
                      <a:pt x="28918" y="25292"/>
                      <a:pt x="26164" y="24557"/>
                      <a:pt x="22675" y="24557"/>
                    </a:cubicBezTo>
                    <a:cubicBezTo>
                      <a:pt x="19187" y="24557"/>
                      <a:pt x="16433" y="25292"/>
                      <a:pt x="14367" y="26806"/>
                    </a:cubicBezTo>
                    <a:close/>
                    <a:moveTo>
                      <a:pt x="59167" y="22033"/>
                    </a:moveTo>
                    <a:lnTo>
                      <a:pt x="70459" y="22033"/>
                    </a:lnTo>
                    <a:lnTo>
                      <a:pt x="70459" y="28367"/>
                    </a:lnTo>
                    <a:lnTo>
                      <a:pt x="59167" y="28367"/>
                    </a:lnTo>
                    <a:lnTo>
                      <a:pt x="59167" y="49849"/>
                    </a:lnTo>
                    <a:lnTo>
                      <a:pt x="52144" y="49849"/>
                    </a:lnTo>
                    <a:lnTo>
                      <a:pt x="52144" y="229"/>
                    </a:lnTo>
                    <a:lnTo>
                      <a:pt x="59167" y="229"/>
                    </a:lnTo>
                    <a:lnTo>
                      <a:pt x="59167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5" name="자유형: 도형 1524">
                <a:extLst>
                  <a:ext uri="{FF2B5EF4-FFF2-40B4-BE49-F238E27FC236}">
                    <a16:creationId xmlns:a16="http://schemas.microsoft.com/office/drawing/2014/main" id="{26C13B64-A0EC-7C8C-6FFF-B9CC1BCAAE98}"/>
                  </a:ext>
                </a:extLst>
              </p:cNvPr>
              <p:cNvSpPr/>
              <p:nvPr/>
            </p:nvSpPr>
            <p:spPr>
              <a:xfrm>
                <a:off x="2246276" y="5321537"/>
                <a:ext cx="69265" cy="75829"/>
              </a:xfrm>
              <a:custGeom>
                <a:avLst/>
                <a:gdLst>
                  <a:gd name="connsiteX0" fmla="*/ 69266 w 69265"/>
                  <a:gd name="connsiteY0" fmla="*/ 49528 h 75829"/>
                  <a:gd name="connsiteX1" fmla="*/ 38053 w 69265"/>
                  <a:gd name="connsiteY1" fmla="*/ 49528 h 75829"/>
                  <a:gd name="connsiteX2" fmla="*/ 38053 w 69265"/>
                  <a:gd name="connsiteY2" fmla="*/ 75830 h 75829"/>
                  <a:gd name="connsiteX3" fmla="*/ 30938 w 69265"/>
                  <a:gd name="connsiteY3" fmla="*/ 75830 h 75829"/>
                  <a:gd name="connsiteX4" fmla="*/ 30938 w 69265"/>
                  <a:gd name="connsiteY4" fmla="*/ 49528 h 75829"/>
                  <a:gd name="connsiteX5" fmla="*/ 0 w 69265"/>
                  <a:gd name="connsiteY5" fmla="*/ 49528 h 75829"/>
                  <a:gd name="connsiteX6" fmla="*/ 0 w 69265"/>
                  <a:gd name="connsiteY6" fmla="*/ 43377 h 75829"/>
                  <a:gd name="connsiteX7" fmla="*/ 69266 w 69265"/>
                  <a:gd name="connsiteY7" fmla="*/ 43377 h 75829"/>
                  <a:gd name="connsiteX8" fmla="*/ 69266 w 69265"/>
                  <a:gd name="connsiteY8" fmla="*/ 49528 h 75829"/>
                  <a:gd name="connsiteX9" fmla="*/ 15790 w 69265"/>
                  <a:gd name="connsiteY9" fmla="*/ 10787 h 75829"/>
                  <a:gd name="connsiteX10" fmla="*/ 53246 w 69265"/>
                  <a:gd name="connsiteY10" fmla="*/ 10787 h 75829"/>
                  <a:gd name="connsiteX11" fmla="*/ 53246 w 69265"/>
                  <a:gd name="connsiteY11" fmla="*/ 0 h 75829"/>
                  <a:gd name="connsiteX12" fmla="*/ 60453 w 69265"/>
                  <a:gd name="connsiteY12" fmla="*/ 0 h 75829"/>
                  <a:gd name="connsiteX13" fmla="*/ 60453 w 69265"/>
                  <a:gd name="connsiteY13" fmla="*/ 34289 h 75829"/>
                  <a:gd name="connsiteX14" fmla="*/ 8767 w 69265"/>
                  <a:gd name="connsiteY14" fmla="*/ 34289 h 75829"/>
                  <a:gd name="connsiteX15" fmla="*/ 8767 w 69265"/>
                  <a:gd name="connsiteY15" fmla="*/ 0 h 75829"/>
                  <a:gd name="connsiteX16" fmla="*/ 15790 w 69265"/>
                  <a:gd name="connsiteY16" fmla="*/ 0 h 75829"/>
                  <a:gd name="connsiteX17" fmla="*/ 15790 w 69265"/>
                  <a:gd name="connsiteY17" fmla="*/ 10787 h 75829"/>
                  <a:gd name="connsiteX18" fmla="*/ 53246 w 69265"/>
                  <a:gd name="connsiteY18" fmla="*/ 28046 h 75829"/>
                  <a:gd name="connsiteX19" fmla="*/ 53246 w 69265"/>
                  <a:gd name="connsiteY19" fmla="*/ 16984 h 75829"/>
                  <a:gd name="connsiteX20" fmla="*/ 15790 w 69265"/>
                  <a:gd name="connsiteY20" fmla="*/ 16984 h 75829"/>
                  <a:gd name="connsiteX21" fmla="*/ 15790 w 69265"/>
                  <a:gd name="connsiteY21" fmla="*/ 28046 h 75829"/>
                  <a:gd name="connsiteX22" fmla="*/ 53246 w 69265"/>
                  <a:gd name="connsiteY22" fmla="*/ 28046 h 75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9265" h="75829">
                    <a:moveTo>
                      <a:pt x="69266" y="49528"/>
                    </a:moveTo>
                    <a:lnTo>
                      <a:pt x="38053" y="49528"/>
                    </a:lnTo>
                    <a:lnTo>
                      <a:pt x="38053" y="75830"/>
                    </a:lnTo>
                    <a:lnTo>
                      <a:pt x="30938" y="75830"/>
                    </a:lnTo>
                    <a:lnTo>
                      <a:pt x="30938" y="49528"/>
                    </a:lnTo>
                    <a:lnTo>
                      <a:pt x="0" y="49528"/>
                    </a:lnTo>
                    <a:lnTo>
                      <a:pt x="0" y="43377"/>
                    </a:lnTo>
                    <a:lnTo>
                      <a:pt x="69266" y="43377"/>
                    </a:lnTo>
                    <a:lnTo>
                      <a:pt x="69266" y="49528"/>
                    </a:lnTo>
                    <a:close/>
                    <a:moveTo>
                      <a:pt x="15790" y="10787"/>
                    </a:moveTo>
                    <a:lnTo>
                      <a:pt x="53246" y="10787"/>
                    </a:lnTo>
                    <a:lnTo>
                      <a:pt x="53246" y="0"/>
                    </a:lnTo>
                    <a:lnTo>
                      <a:pt x="60453" y="0"/>
                    </a:lnTo>
                    <a:lnTo>
                      <a:pt x="60453" y="34289"/>
                    </a:lnTo>
                    <a:lnTo>
                      <a:pt x="8767" y="34289"/>
                    </a:lnTo>
                    <a:lnTo>
                      <a:pt x="8767" y="0"/>
                    </a:lnTo>
                    <a:lnTo>
                      <a:pt x="15790" y="0"/>
                    </a:lnTo>
                    <a:lnTo>
                      <a:pt x="15790" y="10787"/>
                    </a:lnTo>
                    <a:close/>
                    <a:moveTo>
                      <a:pt x="53246" y="28046"/>
                    </a:moveTo>
                    <a:lnTo>
                      <a:pt x="53246" y="16984"/>
                    </a:lnTo>
                    <a:lnTo>
                      <a:pt x="15790" y="16984"/>
                    </a:lnTo>
                    <a:lnTo>
                      <a:pt x="15790" y="28046"/>
                    </a:lnTo>
                    <a:lnTo>
                      <a:pt x="53246" y="28046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6" name="자유형: 도형 1525">
                <a:extLst>
                  <a:ext uri="{FF2B5EF4-FFF2-40B4-BE49-F238E27FC236}">
                    <a16:creationId xmlns:a16="http://schemas.microsoft.com/office/drawing/2014/main" id="{673F9A59-D45F-790C-1BAF-B5D4E8164AA4}"/>
                  </a:ext>
                </a:extLst>
              </p:cNvPr>
              <p:cNvSpPr/>
              <p:nvPr/>
            </p:nvSpPr>
            <p:spPr>
              <a:xfrm>
                <a:off x="1590617" y="5428396"/>
                <a:ext cx="72065" cy="79088"/>
              </a:xfrm>
              <a:custGeom>
                <a:avLst/>
                <a:gdLst>
                  <a:gd name="connsiteX0" fmla="*/ 28734 w 72065"/>
                  <a:gd name="connsiteY0" fmla="*/ 38052 h 79088"/>
                  <a:gd name="connsiteX1" fmla="*/ 35344 w 72065"/>
                  <a:gd name="connsiteY1" fmla="*/ 48977 h 79088"/>
                  <a:gd name="connsiteX2" fmla="*/ 45167 w 72065"/>
                  <a:gd name="connsiteY2" fmla="*/ 56642 h 79088"/>
                  <a:gd name="connsiteX3" fmla="*/ 40852 w 72065"/>
                  <a:gd name="connsiteY3" fmla="*/ 62243 h 79088"/>
                  <a:gd name="connsiteX4" fmla="*/ 30066 w 72065"/>
                  <a:gd name="connsiteY4" fmla="*/ 53292 h 79088"/>
                  <a:gd name="connsiteX5" fmla="*/ 22951 w 72065"/>
                  <a:gd name="connsiteY5" fmla="*/ 39705 h 79088"/>
                  <a:gd name="connsiteX6" fmla="*/ 15469 w 72065"/>
                  <a:gd name="connsiteY6" fmla="*/ 54256 h 79088"/>
                  <a:gd name="connsiteX7" fmla="*/ 4039 w 72065"/>
                  <a:gd name="connsiteY7" fmla="*/ 63895 h 79088"/>
                  <a:gd name="connsiteX8" fmla="*/ 0 w 72065"/>
                  <a:gd name="connsiteY8" fmla="*/ 58020 h 79088"/>
                  <a:gd name="connsiteX9" fmla="*/ 9961 w 72065"/>
                  <a:gd name="connsiteY9" fmla="*/ 50216 h 79088"/>
                  <a:gd name="connsiteX10" fmla="*/ 16846 w 72065"/>
                  <a:gd name="connsiteY10" fmla="*/ 38695 h 79088"/>
                  <a:gd name="connsiteX11" fmla="*/ 19371 w 72065"/>
                  <a:gd name="connsiteY11" fmla="*/ 25751 h 79088"/>
                  <a:gd name="connsiteX12" fmla="*/ 19371 w 72065"/>
                  <a:gd name="connsiteY12" fmla="*/ 19875 h 79088"/>
                  <a:gd name="connsiteX13" fmla="*/ 2203 w 72065"/>
                  <a:gd name="connsiteY13" fmla="*/ 19875 h 79088"/>
                  <a:gd name="connsiteX14" fmla="*/ 2203 w 72065"/>
                  <a:gd name="connsiteY14" fmla="*/ 13725 h 79088"/>
                  <a:gd name="connsiteX15" fmla="*/ 19233 w 72065"/>
                  <a:gd name="connsiteY15" fmla="*/ 13725 h 79088"/>
                  <a:gd name="connsiteX16" fmla="*/ 19233 w 72065"/>
                  <a:gd name="connsiteY16" fmla="*/ 1606 h 79088"/>
                  <a:gd name="connsiteX17" fmla="*/ 26439 w 72065"/>
                  <a:gd name="connsiteY17" fmla="*/ 1606 h 79088"/>
                  <a:gd name="connsiteX18" fmla="*/ 26439 w 72065"/>
                  <a:gd name="connsiteY18" fmla="*/ 13725 h 79088"/>
                  <a:gd name="connsiteX19" fmla="*/ 43193 w 72065"/>
                  <a:gd name="connsiteY19" fmla="*/ 13725 h 79088"/>
                  <a:gd name="connsiteX20" fmla="*/ 43193 w 72065"/>
                  <a:gd name="connsiteY20" fmla="*/ 19875 h 79088"/>
                  <a:gd name="connsiteX21" fmla="*/ 26393 w 72065"/>
                  <a:gd name="connsiteY21" fmla="*/ 19875 h 79088"/>
                  <a:gd name="connsiteX22" fmla="*/ 26393 w 72065"/>
                  <a:gd name="connsiteY22" fmla="*/ 25751 h 79088"/>
                  <a:gd name="connsiteX23" fmla="*/ 28734 w 72065"/>
                  <a:gd name="connsiteY23" fmla="*/ 38052 h 79088"/>
                  <a:gd name="connsiteX24" fmla="*/ 59626 w 72065"/>
                  <a:gd name="connsiteY24" fmla="*/ 32269 h 79088"/>
                  <a:gd name="connsiteX25" fmla="*/ 72066 w 72065"/>
                  <a:gd name="connsiteY25" fmla="*/ 32269 h 79088"/>
                  <a:gd name="connsiteX26" fmla="*/ 72066 w 72065"/>
                  <a:gd name="connsiteY26" fmla="*/ 38741 h 79088"/>
                  <a:gd name="connsiteX27" fmla="*/ 59626 w 72065"/>
                  <a:gd name="connsiteY27" fmla="*/ 38741 h 79088"/>
                  <a:gd name="connsiteX28" fmla="*/ 59626 w 72065"/>
                  <a:gd name="connsiteY28" fmla="*/ 79088 h 79088"/>
                  <a:gd name="connsiteX29" fmla="*/ 52512 w 72065"/>
                  <a:gd name="connsiteY29" fmla="*/ 79088 h 79088"/>
                  <a:gd name="connsiteX30" fmla="*/ 52512 w 72065"/>
                  <a:gd name="connsiteY30" fmla="*/ 0 h 79088"/>
                  <a:gd name="connsiteX31" fmla="*/ 59626 w 72065"/>
                  <a:gd name="connsiteY31" fmla="*/ 0 h 79088"/>
                  <a:gd name="connsiteX32" fmla="*/ 59626 w 72065"/>
                  <a:gd name="connsiteY32" fmla="*/ 32269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72065" h="79088">
                    <a:moveTo>
                      <a:pt x="28734" y="38052"/>
                    </a:moveTo>
                    <a:cubicBezTo>
                      <a:pt x="30295" y="42092"/>
                      <a:pt x="32498" y="45764"/>
                      <a:pt x="35344" y="48977"/>
                    </a:cubicBezTo>
                    <a:cubicBezTo>
                      <a:pt x="38190" y="52236"/>
                      <a:pt x="41449" y="54761"/>
                      <a:pt x="45167" y="56642"/>
                    </a:cubicBezTo>
                    <a:lnTo>
                      <a:pt x="40852" y="62243"/>
                    </a:lnTo>
                    <a:cubicBezTo>
                      <a:pt x="36813" y="60269"/>
                      <a:pt x="33187" y="57285"/>
                      <a:pt x="30066" y="53292"/>
                    </a:cubicBezTo>
                    <a:cubicBezTo>
                      <a:pt x="26898" y="49298"/>
                      <a:pt x="24557" y="44800"/>
                      <a:pt x="22951" y="39705"/>
                    </a:cubicBezTo>
                    <a:cubicBezTo>
                      <a:pt x="21298" y="45167"/>
                      <a:pt x="18774" y="50033"/>
                      <a:pt x="15469" y="54256"/>
                    </a:cubicBezTo>
                    <a:cubicBezTo>
                      <a:pt x="12164" y="58479"/>
                      <a:pt x="8354" y="61692"/>
                      <a:pt x="4039" y="63895"/>
                    </a:cubicBezTo>
                    <a:lnTo>
                      <a:pt x="0" y="58020"/>
                    </a:lnTo>
                    <a:cubicBezTo>
                      <a:pt x="3718" y="56230"/>
                      <a:pt x="7069" y="53613"/>
                      <a:pt x="9961" y="50216"/>
                    </a:cubicBezTo>
                    <a:cubicBezTo>
                      <a:pt x="12898" y="46820"/>
                      <a:pt x="15193" y="42964"/>
                      <a:pt x="16846" y="38695"/>
                    </a:cubicBezTo>
                    <a:cubicBezTo>
                      <a:pt x="18498" y="34426"/>
                      <a:pt x="19371" y="30111"/>
                      <a:pt x="19371" y="25751"/>
                    </a:cubicBezTo>
                    <a:lnTo>
                      <a:pt x="19371" y="19875"/>
                    </a:lnTo>
                    <a:lnTo>
                      <a:pt x="2203" y="19875"/>
                    </a:lnTo>
                    <a:lnTo>
                      <a:pt x="2203" y="13725"/>
                    </a:lnTo>
                    <a:lnTo>
                      <a:pt x="19233" y="13725"/>
                    </a:lnTo>
                    <a:lnTo>
                      <a:pt x="19233" y="1606"/>
                    </a:lnTo>
                    <a:lnTo>
                      <a:pt x="26439" y="1606"/>
                    </a:lnTo>
                    <a:lnTo>
                      <a:pt x="26439" y="13725"/>
                    </a:lnTo>
                    <a:lnTo>
                      <a:pt x="43193" y="13725"/>
                    </a:lnTo>
                    <a:lnTo>
                      <a:pt x="43193" y="19875"/>
                    </a:lnTo>
                    <a:lnTo>
                      <a:pt x="26393" y="19875"/>
                    </a:lnTo>
                    <a:lnTo>
                      <a:pt x="26393" y="25751"/>
                    </a:lnTo>
                    <a:cubicBezTo>
                      <a:pt x="26393" y="29882"/>
                      <a:pt x="27174" y="34013"/>
                      <a:pt x="28734" y="38052"/>
                    </a:cubicBezTo>
                    <a:close/>
                    <a:moveTo>
                      <a:pt x="59626" y="32269"/>
                    </a:moveTo>
                    <a:lnTo>
                      <a:pt x="72066" y="32269"/>
                    </a:lnTo>
                    <a:lnTo>
                      <a:pt x="72066" y="38741"/>
                    </a:lnTo>
                    <a:lnTo>
                      <a:pt x="59626" y="38741"/>
                    </a:lnTo>
                    <a:lnTo>
                      <a:pt x="59626" y="79088"/>
                    </a:lnTo>
                    <a:lnTo>
                      <a:pt x="52512" y="79088"/>
                    </a:lnTo>
                    <a:lnTo>
                      <a:pt x="52512" y="0"/>
                    </a:lnTo>
                    <a:lnTo>
                      <a:pt x="59626" y="0"/>
                    </a:lnTo>
                    <a:lnTo>
                      <a:pt x="59626" y="3226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7" name="자유형: 도형 1526">
                <a:extLst>
                  <a:ext uri="{FF2B5EF4-FFF2-40B4-BE49-F238E27FC236}">
                    <a16:creationId xmlns:a16="http://schemas.microsoft.com/office/drawing/2014/main" id="{FD9A1720-9950-1D85-E850-0016C549BD40}"/>
                  </a:ext>
                </a:extLst>
              </p:cNvPr>
              <p:cNvSpPr/>
              <p:nvPr/>
            </p:nvSpPr>
            <p:spPr>
              <a:xfrm>
                <a:off x="1662223" y="5428396"/>
                <a:ext cx="65960" cy="79088"/>
              </a:xfrm>
              <a:custGeom>
                <a:avLst/>
                <a:gdLst>
                  <a:gd name="connsiteX0" fmla="*/ 27862 w 65960"/>
                  <a:gd name="connsiteY0" fmla="*/ 40990 h 79088"/>
                  <a:gd name="connsiteX1" fmla="*/ 39384 w 65960"/>
                  <a:gd name="connsiteY1" fmla="*/ 54531 h 79088"/>
                  <a:gd name="connsiteX2" fmla="*/ 35344 w 65960"/>
                  <a:gd name="connsiteY2" fmla="*/ 60315 h 79088"/>
                  <a:gd name="connsiteX3" fmla="*/ 26256 w 65960"/>
                  <a:gd name="connsiteY3" fmla="*/ 51364 h 79088"/>
                  <a:gd name="connsiteX4" fmla="*/ 20334 w 65960"/>
                  <a:gd name="connsiteY4" fmla="*/ 38282 h 79088"/>
                  <a:gd name="connsiteX5" fmla="*/ 14138 w 65960"/>
                  <a:gd name="connsiteY5" fmla="*/ 52420 h 79088"/>
                  <a:gd name="connsiteX6" fmla="*/ 4544 w 65960"/>
                  <a:gd name="connsiteY6" fmla="*/ 62059 h 79088"/>
                  <a:gd name="connsiteX7" fmla="*/ 0 w 65960"/>
                  <a:gd name="connsiteY7" fmla="*/ 56459 h 79088"/>
                  <a:gd name="connsiteX8" fmla="*/ 12302 w 65960"/>
                  <a:gd name="connsiteY8" fmla="*/ 42321 h 79088"/>
                  <a:gd name="connsiteX9" fmla="*/ 16800 w 65960"/>
                  <a:gd name="connsiteY9" fmla="*/ 22584 h 79088"/>
                  <a:gd name="connsiteX10" fmla="*/ 16800 w 65960"/>
                  <a:gd name="connsiteY10" fmla="*/ 7436 h 79088"/>
                  <a:gd name="connsiteX11" fmla="*/ 23731 w 65960"/>
                  <a:gd name="connsiteY11" fmla="*/ 7436 h 79088"/>
                  <a:gd name="connsiteX12" fmla="*/ 23731 w 65960"/>
                  <a:gd name="connsiteY12" fmla="*/ 22262 h 79088"/>
                  <a:gd name="connsiteX13" fmla="*/ 27862 w 65960"/>
                  <a:gd name="connsiteY13" fmla="*/ 40990 h 79088"/>
                  <a:gd name="connsiteX14" fmla="*/ 50170 w 65960"/>
                  <a:gd name="connsiteY14" fmla="*/ 75049 h 79088"/>
                  <a:gd name="connsiteX15" fmla="*/ 43423 w 65960"/>
                  <a:gd name="connsiteY15" fmla="*/ 75049 h 79088"/>
                  <a:gd name="connsiteX16" fmla="*/ 43423 w 65960"/>
                  <a:gd name="connsiteY16" fmla="*/ 34472 h 79088"/>
                  <a:gd name="connsiteX17" fmla="*/ 31075 w 65960"/>
                  <a:gd name="connsiteY17" fmla="*/ 34472 h 79088"/>
                  <a:gd name="connsiteX18" fmla="*/ 31075 w 65960"/>
                  <a:gd name="connsiteY18" fmla="*/ 28229 h 79088"/>
                  <a:gd name="connsiteX19" fmla="*/ 43423 w 65960"/>
                  <a:gd name="connsiteY19" fmla="*/ 28229 h 79088"/>
                  <a:gd name="connsiteX20" fmla="*/ 43423 w 65960"/>
                  <a:gd name="connsiteY20" fmla="*/ 1836 h 79088"/>
                  <a:gd name="connsiteX21" fmla="*/ 50170 w 65960"/>
                  <a:gd name="connsiteY21" fmla="*/ 1836 h 79088"/>
                  <a:gd name="connsiteX22" fmla="*/ 50170 w 65960"/>
                  <a:gd name="connsiteY22" fmla="*/ 75049 h 79088"/>
                  <a:gd name="connsiteX23" fmla="*/ 65961 w 65960"/>
                  <a:gd name="connsiteY23" fmla="*/ 79088 h 79088"/>
                  <a:gd name="connsiteX24" fmla="*/ 59029 w 65960"/>
                  <a:gd name="connsiteY24" fmla="*/ 79088 h 79088"/>
                  <a:gd name="connsiteX25" fmla="*/ 59029 w 65960"/>
                  <a:gd name="connsiteY25" fmla="*/ 0 h 79088"/>
                  <a:gd name="connsiteX26" fmla="*/ 65961 w 65960"/>
                  <a:gd name="connsiteY26" fmla="*/ 0 h 79088"/>
                  <a:gd name="connsiteX27" fmla="*/ 65961 w 65960"/>
                  <a:gd name="connsiteY27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5960" h="79088">
                    <a:moveTo>
                      <a:pt x="27862" y="40990"/>
                    </a:moveTo>
                    <a:cubicBezTo>
                      <a:pt x="30662" y="46911"/>
                      <a:pt x="34472" y="51456"/>
                      <a:pt x="39384" y="54531"/>
                    </a:cubicBezTo>
                    <a:lnTo>
                      <a:pt x="35344" y="60315"/>
                    </a:lnTo>
                    <a:cubicBezTo>
                      <a:pt x="31810" y="58203"/>
                      <a:pt x="28780" y="55220"/>
                      <a:pt x="26256" y="51364"/>
                    </a:cubicBezTo>
                    <a:cubicBezTo>
                      <a:pt x="23731" y="47508"/>
                      <a:pt x="21757" y="43147"/>
                      <a:pt x="20334" y="38282"/>
                    </a:cubicBezTo>
                    <a:cubicBezTo>
                      <a:pt x="18911" y="43561"/>
                      <a:pt x="16846" y="48288"/>
                      <a:pt x="14138" y="52420"/>
                    </a:cubicBezTo>
                    <a:cubicBezTo>
                      <a:pt x="11429" y="56597"/>
                      <a:pt x="8216" y="59810"/>
                      <a:pt x="4544" y="62059"/>
                    </a:cubicBezTo>
                    <a:lnTo>
                      <a:pt x="0" y="56459"/>
                    </a:lnTo>
                    <a:cubicBezTo>
                      <a:pt x="5187" y="53246"/>
                      <a:pt x="9318" y="48518"/>
                      <a:pt x="12302" y="42321"/>
                    </a:cubicBezTo>
                    <a:cubicBezTo>
                      <a:pt x="15285" y="36079"/>
                      <a:pt x="16800" y="29515"/>
                      <a:pt x="16800" y="22584"/>
                    </a:cubicBezTo>
                    <a:lnTo>
                      <a:pt x="16800" y="7436"/>
                    </a:lnTo>
                    <a:lnTo>
                      <a:pt x="23731" y="7436"/>
                    </a:lnTo>
                    <a:lnTo>
                      <a:pt x="23731" y="22262"/>
                    </a:lnTo>
                    <a:cubicBezTo>
                      <a:pt x="23685" y="28826"/>
                      <a:pt x="25062" y="35069"/>
                      <a:pt x="27862" y="40990"/>
                    </a:cubicBezTo>
                    <a:close/>
                    <a:moveTo>
                      <a:pt x="50170" y="75049"/>
                    </a:moveTo>
                    <a:lnTo>
                      <a:pt x="43423" y="75049"/>
                    </a:lnTo>
                    <a:lnTo>
                      <a:pt x="43423" y="34472"/>
                    </a:lnTo>
                    <a:lnTo>
                      <a:pt x="31075" y="34472"/>
                    </a:lnTo>
                    <a:lnTo>
                      <a:pt x="31075" y="28229"/>
                    </a:lnTo>
                    <a:lnTo>
                      <a:pt x="43423" y="28229"/>
                    </a:lnTo>
                    <a:lnTo>
                      <a:pt x="43423" y="1836"/>
                    </a:lnTo>
                    <a:lnTo>
                      <a:pt x="50170" y="1836"/>
                    </a:lnTo>
                    <a:lnTo>
                      <a:pt x="50170" y="75049"/>
                    </a:lnTo>
                    <a:close/>
                    <a:moveTo>
                      <a:pt x="65961" y="79088"/>
                    </a:moveTo>
                    <a:lnTo>
                      <a:pt x="59029" y="79088"/>
                    </a:lnTo>
                    <a:lnTo>
                      <a:pt x="59029" y="0"/>
                    </a:lnTo>
                    <a:lnTo>
                      <a:pt x="65961" y="0"/>
                    </a:lnTo>
                    <a:lnTo>
                      <a:pt x="65961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8" name="자유형: 도형 1527">
                <a:extLst>
                  <a:ext uri="{FF2B5EF4-FFF2-40B4-BE49-F238E27FC236}">
                    <a16:creationId xmlns:a16="http://schemas.microsoft.com/office/drawing/2014/main" id="{9A62DDFC-061F-2400-0BDF-576B6D45B7ED}"/>
                  </a:ext>
                </a:extLst>
              </p:cNvPr>
              <p:cNvSpPr/>
              <p:nvPr/>
            </p:nvSpPr>
            <p:spPr>
              <a:xfrm>
                <a:off x="1737640" y="5428396"/>
                <a:ext cx="62104" cy="79088"/>
              </a:xfrm>
              <a:custGeom>
                <a:avLst/>
                <a:gdLst>
                  <a:gd name="connsiteX0" fmla="*/ 28413 w 62104"/>
                  <a:gd name="connsiteY0" fmla="*/ 15790 h 79088"/>
                  <a:gd name="connsiteX1" fmla="*/ 7207 w 62104"/>
                  <a:gd name="connsiteY1" fmla="*/ 15790 h 79088"/>
                  <a:gd name="connsiteX2" fmla="*/ 7207 w 62104"/>
                  <a:gd name="connsiteY2" fmla="*/ 53154 h 79088"/>
                  <a:gd name="connsiteX3" fmla="*/ 21069 w 62104"/>
                  <a:gd name="connsiteY3" fmla="*/ 52741 h 79088"/>
                  <a:gd name="connsiteX4" fmla="*/ 32544 w 62104"/>
                  <a:gd name="connsiteY4" fmla="*/ 50951 h 79088"/>
                  <a:gd name="connsiteX5" fmla="*/ 33325 w 62104"/>
                  <a:gd name="connsiteY5" fmla="*/ 57285 h 79088"/>
                  <a:gd name="connsiteX6" fmla="*/ 20885 w 62104"/>
                  <a:gd name="connsiteY6" fmla="*/ 59167 h 79088"/>
                  <a:gd name="connsiteX7" fmla="*/ 5003 w 62104"/>
                  <a:gd name="connsiteY7" fmla="*/ 59580 h 79088"/>
                  <a:gd name="connsiteX8" fmla="*/ 0 w 62104"/>
                  <a:gd name="connsiteY8" fmla="*/ 59580 h 79088"/>
                  <a:gd name="connsiteX9" fmla="*/ 0 w 62104"/>
                  <a:gd name="connsiteY9" fmla="*/ 9502 h 79088"/>
                  <a:gd name="connsiteX10" fmla="*/ 28413 w 62104"/>
                  <a:gd name="connsiteY10" fmla="*/ 9502 h 79088"/>
                  <a:gd name="connsiteX11" fmla="*/ 28413 w 62104"/>
                  <a:gd name="connsiteY11" fmla="*/ 15790 h 79088"/>
                  <a:gd name="connsiteX12" fmla="*/ 62105 w 62104"/>
                  <a:gd name="connsiteY12" fmla="*/ 79088 h 79088"/>
                  <a:gd name="connsiteX13" fmla="*/ 55266 w 62104"/>
                  <a:gd name="connsiteY13" fmla="*/ 79088 h 79088"/>
                  <a:gd name="connsiteX14" fmla="*/ 55266 w 62104"/>
                  <a:gd name="connsiteY14" fmla="*/ 37777 h 79088"/>
                  <a:gd name="connsiteX15" fmla="*/ 44662 w 62104"/>
                  <a:gd name="connsiteY15" fmla="*/ 37777 h 79088"/>
                  <a:gd name="connsiteX16" fmla="*/ 44662 w 62104"/>
                  <a:gd name="connsiteY16" fmla="*/ 74957 h 79088"/>
                  <a:gd name="connsiteX17" fmla="*/ 37915 w 62104"/>
                  <a:gd name="connsiteY17" fmla="*/ 74957 h 79088"/>
                  <a:gd name="connsiteX18" fmla="*/ 37915 w 62104"/>
                  <a:gd name="connsiteY18" fmla="*/ 1836 h 79088"/>
                  <a:gd name="connsiteX19" fmla="*/ 44662 w 62104"/>
                  <a:gd name="connsiteY19" fmla="*/ 1836 h 79088"/>
                  <a:gd name="connsiteX20" fmla="*/ 44662 w 62104"/>
                  <a:gd name="connsiteY20" fmla="*/ 31488 h 79088"/>
                  <a:gd name="connsiteX21" fmla="*/ 55266 w 62104"/>
                  <a:gd name="connsiteY21" fmla="*/ 31488 h 79088"/>
                  <a:gd name="connsiteX22" fmla="*/ 55266 w 62104"/>
                  <a:gd name="connsiteY22" fmla="*/ 0 h 79088"/>
                  <a:gd name="connsiteX23" fmla="*/ 62105 w 62104"/>
                  <a:gd name="connsiteY23" fmla="*/ 0 h 79088"/>
                  <a:gd name="connsiteX24" fmla="*/ 62105 w 62104"/>
                  <a:gd name="connsiteY24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2104" h="79088">
                    <a:moveTo>
                      <a:pt x="28413" y="15790"/>
                    </a:moveTo>
                    <a:lnTo>
                      <a:pt x="7207" y="15790"/>
                    </a:lnTo>
                    <a:lnTo>
                      <a:pt x="7207" y="53154"/>
                    </a:lnTo>
                    <a:cubicBezTo>
                      <a:pt x="12669" y="53154"/>
                      <a:pt x="17305" y="53016"/>
                      <a:pt x="21069" y="52741"/>
                    </a:cubicBezTo>
                    <a:cubicBezTo>
                      <a:pt x="24879" y="52466"/>
                      <a:pt x="28689" y="51869"/>
                      <a:pt x="32544" y="50951"/>
                    </a:cubicBezTo>
                    <a:lnTo>
                      <a:pt x="33325" y="57285"/>
                    </a:lnTo>
                    <a:cubicBezTo>
                      <a:pt x="29102" y="58249"/>
                      <a:pt x="24925" y="58892"/>
                      <a:pt x="20885" y="59167"/>
                    </a:cubicBezTo>
                    <a:cubicBezTo>
                      <a:pt x="16846" y="59443"/>
                      <a:pt x="11521" y="59580"/>
                      <a:pt x="5003" y="59580"/>
                    </a:cubicBezTo>
                    <a:lnTo>
                      <a:pt x="0" y="59580"/>
                    </a:lnTo>
                    <a:lnTo>
                      <a:pt x="0" y="9502"/>
                    </a:lnTo>
                    <a:lnTo>
                      <a:pt x="28413" y="9502"/>
                    </a:lnTo>
                    <a:lnTo>
                      <a:pt x="28413" y="15790"/>
                    </a:lnTo>
                    <a:close/>
                    <a:moveTo>
                      <a:pt x="62105" y="79088"/>
                    </a:moveTo>
                    <a:lnTo>
                      <a:pt x="55266" y="79088"/>
                    </a:lnTo>
                    <a:lnTo>
                      <a:pt x="55266" y="37777"/>
                    </a:lnTo>
                    <a:lnTo>
                      <a:pt x="44662" y="37777"/>
                    </a:lnTo>
                    <a:lnTo>
                      <a:pt x="44662" y="74957"/>
                    </a:lnTo>
                    <a:lnTo>
                      <a:pt x="37915" y="74957"/>
                    </a:lnTo>
                    <a:lnTo>
                      <a:pt x="37915" y="1836"/>
                    </a:lnTo>
                    <a:lnTo>
                      <a:pt x="44662" y="1836"/>
                    </a:lnTo>
                    <a:lnTo>
                      <a:pt x="44662" y="31488"/>
                    </a:lnTo>
                    <a:lnTo>
                      <a:pt x="55266" y="31488"/>
                    </a:lnTo>
                    <a:lnTo>
                      <a:pt x="55266" y="0"/>
                    </a:lnTo>
                    <a:lnTo>
                      <a:pt x="62105" y="0"/>
                    </a:lnTo>
                    <a:lnTo>
                      <a:pt x="62105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9" name="자유형: 도형 1528">
                <a:extLst>
                  <a:ext uri="{FF2B5EF4-FFF2-40B4-BE49-F238E27FC236}">
                    <a16:creationId xmlns:a16="http://schemas.microsoft.com/office/drawing/2014/main" id="{45680C3F-A71D-CDA2-E6C4-97419B7C68BF}"/>
                  </a:ext>
                </a:extLst>
              </p:cNvPr>
              <p:cNvSpPr/>
              <p:nvPr/>
            </p:nvSpPr>
            <p:spPr>
              <a:xfrm>
                <a:off x="1809981" y="5428396"/>
                <a:ext cx="67475" cy="77344"/>
              </a:xfrm>
              <a:custGeom>
                <a:avLst/>
                <a:gdLst>
                  <a:gd name="connsiteX0" fmla="*/ 7023 w 67475"/>
                  <a:gd name="connsiteY0" fmla="*/ 18866 h 77344"/>
                  <a:gd name="connsiteX1" fmla="*/ 28321 w 67475"/>
                  <a:gd name="connsiteY1" fmla="*/ 18866 h 77344"/>
                  <a:gd name="connsiteX2" fmla="*/ 28321 w 67475"/>
                  <a:gd name="connsiteY2" fmla="*/ 5784 h 77344"/>
                  <a:gd name="connsiteX3" fmla="*/ 35436 w 67475"/>
                  <a:gd name="connsiteY3" fmla="*/ 5784 h 77344"/>
                  <a:gd name="connsiteX4" fmla="*/ 35436 w 67475"/>
                  <a:gd name="connsiteY4" fmla="*/ 44984 h 77344"/>
                  <a:gd name="connsiteX5" fmla="*/ 0 w 67475"/>
                  <a:gd name="connsiteY5" fmla="*/ 44984 h 77344"/>
                  <a:gd name="connsiteX6" fmla="*/ 0 w 67475"/>
                  <a:gd name="connsiteY6" fmla="*/ 5784 h 77344"/>
                  <a:gd name="connsiteX7" fmla="*/ 7023 w 67475"/>
                  <a:gd name="connsiteY7" fmla="*/ 5784 h 77344"/>
                  <a:gd name="connsiteX8" fmla="*/ 7023 w 67475"/>
                  <a:gd name="connsiteY8" fmla="*/ 18866 h 77344"/>
                  <a:gd name="connsiteX9" fmla="*/ 28321 w 67475"/>
                  <a:gd name="connsiteY9" fmla="*/ 38741 h 77344"/>
                  <a:gd name="connsiteX10" fmla="*/ 28321 w 67475"/>
                  <a:gd name="connsiteY10" fmla="*/ 24971 h 77344"/>
                  <a:gd name="connsiteX11" fmla="*/ 7023 w 67475"/>
                  <a:gd name="connsiteY11" fmla="*/ 24971 h 77344"/>
                  <a:gd name="connsiteX12" fmla="*/ 7023 w 67475"/>
                  <a:gd name="connsiteY12" fmla="*/ 38741 h 77344"/>
                  <a:gd name="connsiteX13" fmla="*/ 28321 w 67475"/>
                  <a:gd name="connsiteY13" fmla="*/ 38741 h 77344"/>
                  <a:gd name="connsiteX14" fmla="*/ 59626 w 67475"/>
                  <a:gd name="connsiteY14" fmla="*/ 77344 h 77344"/>
                  <a:gd name="connsiteX15" fmla="*/ 8584 w 67475"/>
                  <a:gd name="connsiteY15" fmla="*/ 77344 h 77344"/>
                  <a:gd name="connsiteX16" fmla="*/ 8584 w 67475"/>
                  <a:gd name="connsiteY16" fmla="*/ 52282 h 77344"/>
                  <a:gd name="connsiteX17" fmla="*/ 15607 w 67475"/>
                  <a:gd name="connsiteY17" fmla="*/ 52282 h 77344"/>
                  <a:gd name="connsiteX18" fmla="*/ 15607 w 67475"/>
                  <a:gd name="connsiteY18" fmla="*/ 70964 h 77344"/>
                  <a:gd name="connsiteX19" fmla="*/ 59626 w 67475"/>
                  <a:gd name="connsiteY19" fmla="*/ 70964 h 77344"/>
                  <a:gd name="connsiteX20" fmla="*/ 59626 w 67475"/>
                  <a:gd name="connsiteY20" fmla="*/ 77344 h 77344"/>
                  <a:gd name="connsiteX21" fmla="*/ 56184 w 67475"/>
                  <a:gd name="connsiteY21" fmla="*/ 23915 h 77344"/>
                  <a:gd name="connsiteX22" fmla="*/ 67475 w 67475"/>
                  <a:gd name="connsiteY22" fmla="*/ 23915 h 77344"/>
                  <a:gd name="connsiteX23" fmla="*/ 67475 w 67475"/>
                  <a:gd name="connsiteY23" fmla="*/ 30249 h 77344"/>
                  <a:gd name="connsiteX24" fmla="*/ 56184 w 67475"/>
                  <a:gd name="connsiteY24" fmla="*/ 30249 h 77344"/>
                  <a:gd name="connsiteX25" fmla="*/ 56184 w 67475"/>
                  <a:gd name="connsiteY25" fmla="*/ 58203 h 77344"/>
                  <a:gd name="connsiteX26" fmla="*/ 49069 w 67475"/>
                  <a:gd name="connsiteY26" fmla="*/ 58203 h 77344"/>
                  <a:gd name="connsiteX27" fmla="*/ 49069 w 67475"/>
                  <a:gd name="connsiteY27" fmla="*/ 0 h 77344"/>
                  <a:gd name="connsiteX28" fmla="*/ 56184 w 67475"/>
                  <a:gd name="connsiteY28" fmla="*/ 0 h 77344"/>
                  <a:gd name="connsiteX29" fmla="*/ 56184 w 67475"/>
                  <a:gd name="connsiteY29" fmla="*/ 23915 h 77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75" h="77344">
                    <a:moveTo>
                      <a:pt x="7023" y="18866"/>
                    </a:moveTo>
                    <a:lnTo>
                      <a:pt x="28321" y="18866"/>
                    </a:lnTo>
                    <a:lnTo>
                      <a:pt x="28321" y="5784"/>
                    </a:lnTo>
                    <a:lnTo>
                      <a:pt x="35436" y="5784"/>
                    </a:lnTo>
                    <a:lnTo>
                      <a:pt x="35436" y="44984"/>
                    </a:lnTo>
                    <a:lnTo>
                      <a:pt x="0" y="44984"/>
                    </a:lnTo>
                    <a:lnTo>
                      <a:pt x="0" y="5784"/>
                    </a:lnTo>
                    <a:lnTo>
                      <a:pt x="7023" y="5784"/>
                    </a:lnTo>
                    <a:lnTo>
                      <a:pt x="7023" y="18866"/>
                    </a:lnTo>
                    <a:close/>
                    <a:moveTo>
                      <a:pt x="28321" y="38741"/>
                    </a:moveTo>
                    <a:lnTo>
                      <a:pt x="28321" y="24971"/>
                    </a:lnTo>
                    <a:lnTo>
                      <a:pt x="7023" y="24971"/>
                    </a:lnTo>
                    <a:lnTo>
                      <a:pt x="7023" y="38741"/>
                    </a:lnTo>
                    <a:lnTo>
                      <a:pt x="28321" y="38741"/>
                    </a:lnTo>
                    <a:close/>
                    <a:moveTo>
                      <a:pt x="59626" y="77344"/>
                    </a:moveTo>
                    <a:lnTo>
                      <a:pt x="8584" y="77344"/>
                    </a:lnTo>
                    <a:lnTo>
                      <a:pt x="8584" y="52282"/>
                    </a:lnTo>
                    <a:lnTo>
                      <a:pt x="15607" y="52282"/>
                    </a:lnTo>
                    <a:lnTo>
                      <a:pt x="15607" y="70964"/>
                    </a:lnTo>
                    <a:lnTo>
                      <a:pt x="59626" y="70964"/>
                    </a:lnTo>
                    <a:lnTo>
                      <a:pt x="59626" y="77344"/>
                    </a:lnTo>
                    <a:close/>
                    <a:moveTo>
                      <a:pt x="56184" y="23915"/>
                    </a:moveTo>
                    <a:lnTo>
                      <a:pt x="67475" y="23915"/>
                    </a:lnTo>
                    <a:lnTo>
                      <a:pt x="67475" y="30249"/>
                    </a:lnTo>
                    <a:lnTo>
                      <a:pt x="56184" y="30249"/>
                    </a:lnTo>
                    <a:lnTo>
                      <a:pt x="56184" y="58203"/>
                    </a:lnTo>
                    <a:lnTo>
                      <a:pt x="49069" y="58203"/>
                    </a:lnTo>
                    <a:lnTo>
                      <a:pt x="49069" y="0"/>
                    </a:lnTo>
                    <a:lnTo>
                      <a:pt x="56184" y="0"/>
                    </a:lnTo>
                    <a:lnTo>
                      <a:pt x="56184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0" name="자유형: 도형 1529">
                <a:extLst>
                  <a:ext uri="{FF2B5EF4-FFF2-40B4-BE49-F238E27FC236}">
                    <a16:creationId xmlns:a16="http://schemas.microsoft.com/office/drawing/2014/main" id="{66C669D7-2833-9B68-08DC-D5575DE4BC80}"/>
                  </a:ext>
                </a:extLst>
              </p:cNvPr>
              <p:cNvSpPr/>
              <p:nvPr/>
            </p:nvSpPr>
            <p:spPr>
              <a:xfrm>
                <a:off x="1878466" y="5434730"/>
                <a:ext cx="69357" cy="62839"/>
              </a:xfrm>
              <a:custGeom>
                <a:avLst/>
                <a:gdLst>
                  <a:gd name="connsiteX0" fmla="*/ 61370 w 69357"/>
                  <a:gd name="connsiteY0" fmla="*/ 36721 h 62839"/>
                  <a:gd name="connsiteX1" fmla="*/ 38053 w 69357"/>
                  <a:gd name="connsiteY1" fmla="*/ 36721 h 62839"/>
                  <a:gd name="connsiteX2" fmla="*/ 38053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30 w 69357"/>
                  <a:gd name="connsiteY7" fmla="*/ 56459 h 62839"/>
                  <a:gd name="connsiteX8" fmla="*/ 31030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0" y="36721"/>
                    </a:moveTo>
                    <a:lnTo>
                      <a:pt x="38053" y="36721"/>
                    </a:lnTo>
                    <a:lnTo>
                      <a:pt x="38053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30" y="56459"/>
                    </a:lnTo>
                    <a:lnTo>
                      <a:pt x="31030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1" name="자유형: 도형 1530">
                <a:extLst>
                  <a:ext uri="{FF2B5EF4-FFF2-40B4-BE49-F238E27FC236}">
                    <a16:creationId xmlns:a16="http://schemas.microsoft.com/office/drawing/2014/main" id="{BBFE8274-4805-3C6A-BD9D-979339FF0623}"/>
                  </a:ext>
                </a:extLst>
              </p:cNvPr>
              <p:cNvSpPr/>
              <p:nvPr/>
            </p:nvSpPr>
            <p:spPr>
              <a:xfrm>
                <a:off x="1949476" y="5428396"/>
                <a:ext cx="65593" cy="79088"/>
              </a:xfrm>
              <a:custGeom>
                <a:avLst/>
                <a:gdLst>
                  <a:gd name="connsiteX0" fmla="*/ 27495 w 65593"/>
                  <a:gd name="connsiteY0" fmla="*/ 42643 h 79088"/>
                  <a:gd name="connsiteX1" fmla="*/ 39384 w 65593"/>
                  <a:gd name="connsiteY1" fmla="*/ 55587 h 79088"/>
                  <a:gd name="connsiteX2" fmla="*/ 35344 w 65593"/>
                  <a:gd name="connsiteY2" fmla="*/ 61279 h 79088"/>
                  <a:gd name="connsiteX3" fmla="*/ 25934 w 65593"/>
                  <a:gd name="connsiteY3" fmla="*/ 52603 h 79088"/>
                  <a:gd name="connsiteX4" fmla="*/ 19830 w 65593"/>
                  <a:gd name="connsiteY4" fmla="*/ 39889 h 79088"/>
                  <a:gd name="connsiteX5" fmla="*/ 13725 w 65593"/>
                  <a:gd name="connsiteY5" fmla="*/ 53613 h 79088"/>
                  <a:gd name="connsiteX6" fmla="*/ 4315 w 65593"/>
                  <a:gd name="connsiteY6" fmla="*/ 62931 h 79088"/>
                  <a:gd name="connsiteX7" fmla="*/ 0 w 65593"/>
                  <a:gd name="connsiteY7" fmla="*/ 57239 h 79088"/>
                  <a:gd name="connsiteX8" fmla="*/ 11934 w 65593"/>
                  <a:gd name="connsiteY8" fmla="*/ 43561 h 79088"/>
                  <a:gd name="connsiteX9" fmla="*/ 16249 w 65593"/>
                  <a:gd name="connsiteY9" fmla="*/ 24466 h 79088"/>
                  <a:gd name="connsiteX10" fmla="*/ 16249 w 65593"/>
                  <a:gd name="connsiteY10" fmla="*/ 20793 h 79088"/>
                  <a:gd name="connsiteX11" fmla="*/ 2203 w 65593"/>
                  <a:gd name="connsiteY11" fmla="*/ 20793 h 79088"/>
                  <a:gd name="connsiteX12" fmla="*/ 2203 w 65593"/>
                  <a:gd name="connsiteY12" fmla="*/ 14551 h 79088"/>
                  <a:gd name="connsiteX13" fmla="*/ 16249 w 65593"/>
                  <a:gd name="connsiteY13" fmla="*/ 14551 h 79088"/>
                  <a:gd name="connsiteX14" fmla="*/ 16249 w 65593"/>
                  <a:gd name="connsiteY14" fmla="*/ 2892 h 79088"/>
                  <a:gd name="connsiteX15" fmla="*/ 23089 w 65593"/>
                  <a:gd name="connsiteY15" fmla="*/ 2892 h 79088"/>
                  <a:gd name="connsiteX16" fmla="*/ 23089 w 65593"/>
                  <a:gd name="connsiteY16" fmla="*/ 14551 h 79088"/>
                  <a:gd name="connsiteX17" fmla="*/ 37043 w 65593"/>
                  <a:gd name="connsiteY17" fmla="*/ 14551 h 79088"/>
                  <a:gd name="connsiteX18" fmla="*/ 37043 w 65593"/>
                  <a:gd name="connsiteY18" fmla="*/ 20793 h 79088"/>
                  <a:gd name="connsiteX19" fmla="*/ 23089 w 65593"/>
                  <a:gd name="connsiteY19" fmla="*/ 20793 h 79088"/>
                  <a:gd name="connsiteX20" fmla="*/ 23089 w 65593"/>
                  <a:gd name="connsiteY20" fmla="*/ 24466 h 79088"/>
                  <a:gd name="connsiteX21" fmla="*/ 27495 w 65593"/>
                  <a:gd name="connsiteY21" fmla="*/ 42643 h 79088"/>
                  <a:gd name="connsiteX22" fmla="*/ 50216 w 65593"/>
                  <a:gd name="connsiteY22" fmla="*/ 74957 h 79088"/>
                  <a:gd name="connsiteX23" fmla="*/ 43469 w 65593"/>
                  <a:gd name="connsiteY23" fmla="*/ 74957 h 79088"/>
                  <a:gd name="connsiteX24" fmla="*/ 43469 w 65593"/>
                  <a:gd name="connsiteY24" fmla="*/ 37502 h 79088"/>
                  <a:gd name="connsiteX25" fmla="*/ 31902 w 65593"/>
                  <a:gd name="connsiteY25" fmla="*/ 37502 h 79088"/>
                  <a:gd name="connsiteX26" fmla="*/ 31902 w 65593"/>
                  <a:gd name="connsiteY26" fmla="*/ 31121 h 79088"/>
                  <a:gd name="connsiteX27" fmla="*/ 43469 w 65593"/>
                  <a:gd name="connsiteY27" fmla="*/ 31121 h 79088"/>
                  <a:gd name="connsiteX28" fmla="*/ 43469 w 65593"/>
                  <a:gd name="connsiteY28" fmla="*/ 1928 h 79088"/>
                  <a:gd name="connsiteX29" fmla="*/ 50216 w 65593"/>
                  <a:gd name="connsiteY29" fmla="*/ 1928 h 79088"/>
                  <a:gd name="connsiteX30" fmla="*/ 50216 w 65593"/>
                  <a:gd name="connsiteY30" fmla="*/ 74957 h 79088"/>
                  <a:gd name="connsiteX31" fmla="*/ 65594 w 65593"/>
                  <a:gd name="connsiteY31" fmla="*/ 79088 h 79088"/>
                  <a:gd name="connsiteX32" fmla="*/ 58754 w 65593"/>
                  <a:gd name="connsiteY32" fmla="*/ 79088 h 79088"/>
                  <a:gd name="connsiteX33" fmla="*/ 58754 w 65593"/>
                  <a:gd name="connsiteY33" fmla="*/ 0 h 79088"/>
                  <a:gd name="connsiteX34" fmla="*/ 65594 w 65593"/>
                  <a:gd name="connsiteY34" fmla="*/ 0 h 79088"/>
                  <a:gd name="connsiteX35" fmla="*/ 65594 w 65593"/>
                  <a:gd name="connsiteY35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643"/>
                    </a:moveTo>
                    <a:cubicBezTo>
                      <a:pt x="30433" y="48380"/>
                      <a:pt x="34380" y="52695"/>
                      <a:pt x="39384" y="55587"/>
                    </a:cubicBezTo>
                    <a:lnTo>
                      <a:pt x="35344" y="61279"/>
                    </a:lnTo>
                    <a:cubicBezTo>
                      <a:pt x="31764" y="59213"/>
                      <a:pt x="28597" y="56321"/>
                      <a:pt x="25934" y="52603"/>
                    </a:cubicBezTo>
                    <a:cubicBezTo>
                      <a:pt x="23272" y="48885"/>
                      <a:pt x="21252" y="44662"/>
                      <a:pt x="19830" y="39889"/>
                    </a:cubicBezTo>
                    <a:cubicBezTo>
                      <a:pt x="18407" y="45030"/>
                      <a:pt x="16387" y="49620"/>
                      <a:pt x="13725" y="53613"/>
                    </a:cubicBezTo>
                    <a:cubicBezTo>
                      <a:pt x="11062" y="57607"/>
                      <a:pt x="7941" y="60728"/>
                      <a:pt x="4315" y="62931"/>
                    </a:cubicBezTo>
                    <a:lnTo>
                      <a:pt x="0" y="57239"/>
                    </a:lnTo>
                    <a:cubicBezTo>
                      <a:pt x="5049" y="54210"/>
                      <a:pt x="9043" y="49666"/>
                      <a:pt x="11934" y="43561"/>
                    </a:cubicBezTo>
                    <a:cubicBezTo>
                      <a:pt x="14826" y="37456"/>
                      <a:pt x="16249" y="31121"/>
                      <a:pt x="16249" y="24466"/>
                    </a:cubicBezTo>
                    <a:lnTo>
                      <a:pt x="16249" y="20793"/>
                    </a:lnTo>
                    <a:lnTo>
                      <a:pt x="2203" y="20793"/>
                    </a:lnTo>
                    <a:lnTo>
                      <a:pt x="2203" y="14551"/>
                    </a:lnTo>
                    <a:lnTo>
                      <a:pt x="16249" y="14551"/>
                    </a:lnTo>
                    <a:lnTo>
                      <a:pt x="16249" y="2892"/>
                    </a:lnTo>
                    <a:lnTo>
                      <a:pt x="23089" y="2892"/>
                    </a:lnTo>
                    <a:lnTo>
                      <a:pt x="23089" y="14551"/>
                    </a:lnTo>
                    <a:lnTo>
                      <a:pt x="37043" y="14551"/>
                    </a:lnTo>
                    <a:lnTo>
                      <a:pt x="37043" y="20793"/>
                    </a:lnTo>
                    <a:lnTo>
                      <a:pt x="23089" y="20793"/>
                    </a:lnTo>
                    <a:lnTo>
                      <a:pt x="23089" y="24466"/>
                    </a:lnTo>
                    <a:cubicBezTo>
                      <a:pt x="23134" y="30846"/>
                      <a:pt x="24603" y="36905"/>
                      <a:pt x="27495" y="42643"/>
                    </a:cubicBezTo>
                    <a:close/>
                    <a:moveTo>
                      <a:pt x="50216" y="74957"/>
                    </a:moveTo>
                    <a:lnTo>
                      <a:pt x="43469" y="74957"/>
                    </a:lnTo>
                    <a:lnTo>
                      <a:pt x="43469" y="37502"/>
                    </a:lnTo>
                    <a:lnTo>
                      <a:pt x="31902" y="37502"/>
                    </a:lnTo>
                    <a:lnTo>
                      <a:pt x="31902" y="31121"/>
                    </a:lnTo>
                    <a:lnTo>
                      <a:pt x="43469" y="31121"/>
                    </a:lnTo>
                    <a:lnTo>
                      <a:pt x="43469" y="1928"/>
                    </a:lnTo>
                    <a:lnTo>
                      <a:pt x="50216" y="1928"/>
                    </a:lnTo>
                    <a:lnTo>
                      <a:pt x="50216" y="74957"/>
                    </a:lnTo>
                    <a:close/>
                    <a:moveTo>
                      <a:pt x="65594" y="79088"/>
                    </a:moveTo>
                    <a:lnTo>
                      <a:pt x="58754" y="79088"/>
                    </a:lnTo>
                    <a:lnTo>
                      <a:pt x="58754" y="0"/>
                    </a:lnTo>
                    <a:lnTo>
                      <a:pt x="65594" y="0"/>
                    </a:lnTo>
                    <a:lnTo>
                      <a:pt x="65594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2" name="자유형: 도형 1531">
                <a:extLst>
                  <a:ext uri="{FF2B5EF4-FFF2-40B4-BE49-F238E27FC236}">
                    <a16:creationId xmlns:a16="http://schemas.microsoft.com/office/drawing/2014/main" id="{1C17311C-1E8E-9394-E016-A7B92835A27B}"/>
                  </a:ext>
                </a:extLst>
              </p:cNvPr>
              <p:cNvSpPr/>
              <p:nvPr/>
            </p:nvSpPr>
            <p:spPr>
              <a:xfrm>
                <a:off x="2022092" y="5432297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59 w 68898"/>
                  <a:gd name="connsiteY9" fmla="*/ 49712 h 75003"/>
                  <a:gd name="connsiteX10" fmla="*/ 60820 w 68898"/>
                  <a:gd name="connsiteY10" fmla="*/ 60452 h 75003"/>
                  <a:gd name="connsiteX11" fmla="*/ 53659 w 68898"/>
                  <a:gd name="connsiteY11" fmla="*/ 71148 h 75003"/>
                  <a:gd name="connsiteX12" fmla="*/ 34243 w 68898"/>
                  <a:gd name="connsiteY12" fmla="*/ 75003 h 75003"/>
                  <a:gd name="connsiteX13" fmla="*/ 14872 w 68898"/>
                  <a:gd name="connsiteY13" fmla="*/ 71148 h 75003"/>
                  <a:gd name="connsiteX14" fmla="*/ 7757 w 68898"/>
                  <a:gd name="connsiteY14" fmla="*/ 60452 h 75003"/>
                  <a:gd name="connsiteX15" fmla="*/ 14826 w 68898"/>
                  <a:gd name="connsiteY15" fmla="*/ 49666 h 75003"/>
                  <a:gd name="connsiteX16" fmla="*/ 34243 w 68898"/>
                  <a:gd name="connsiteY16" fmla="*/ 45810 h 75003"/>
                  <a:gd name="connsiteX17" fmla="*/ 53659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7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7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59" y="49712"/>
                    </a:moveTo>
                    <a:cubicBezTo>
                      <a:pt x="58433" y="52328"/>
                      <a:pt x="60820" y="55908"/>
                      <a:pt x="60820" y="60452"/>
                    </a:cubicBezTo>
                    <a:cubicBezTo>
                      <a:pt x="60820" y="64997"/>
                      <a:pt x="58433" y="68577"/>
                      <a:pt x="53659" y="71148"/>
                    </a:cubicBezTo>
                    <a:cubicBezTo>
                      <a:pt x="48885" y="73718"/>
                      <a:pt x="42413" y="75003"/>
                      <a:pt x="34243" y="75003"/>
                    </a:cubicBezTo>
                    <a:cubicBezTo>
                      <a:pt x="26072" y="75003"/>
                      <a:pt x="19646" y="73718"/>
                      <a:pt x="14872" y="71148"/>
                    </a:cubicBezTo>
                    <a:cubicBezTo>
                      <a:pt x="10098" y="68577"/>
                      <a:pt x="7757" y="64997"/>
                      <a:pt x="7757" y="60452"/>
                    </a:cubicBezTo>
                    <a:cubicBezTo>
                      <a:pt x="7757" y="55817"/>
                      <a:pt x="10098" y="52236"/>
                      <a:pt x="14826" y="49666"/>
                    </a:cubicBezTo>
                    <a:cubicBezTo>
                      <a:pt x="19554" y="47095"/>
                      <a:pt x="26026" y="45810"/>
                      <a:pt x="34243" y="45810"/>
                    </a:cubicBezTo>
                    <a:cubicBezTo>
                      <a:pt x="42367" y="45810"/>
                      <a:pt x="48839" y="47095"/>
                      <a:pt x="53659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2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7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29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7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29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3" name="자유형: 도형 1532">
                <a:extLst>
                  <a:ext uri="{FF2B5EF4-FFF2-40B4-BE49-F238E27FC236}">
                    <a16:creationId xmlns:a16="http://schemas.microsoft.com/office/drawing/2014/main" id="{66334F54-2E0E-76FB-696B-24EABF756B0F}"/>
                  </a:ext>
                </a:extLst>
              </p:cNvPr>
              <p:cNvSpPr/>
              <p:nvPr/>
            </p:nvSpPr>
            <p:spPr>
              <a:xfrm>
                <a:off x="2094020" y="5428120"/>
                <a:ext cx="70413" cy="79363"/>
              </a:xfrm>
              <a:custGeom>
                <a:avLst/>
                <a:gdLst>
                  <a:gd name="connsiteX0" fmla="*/ 45167 w 70413"/>
                  <a:gd name="connsiteY0" fmla="*/ 14826 h 79363"/>
                  <a:gd name="connsiteX1" fmla="*/ 0 w 70413"/>
                  <a:gd name="connsiteY1" fmla="*/ 14826 h 79363"/>
                  <a:gd name="connsiteX2" fmla="*/ 0 w 70413"/>
                  <a:gd name="connsiteY2" fmla="*/ 8675 h 79363"/>
                  <a:gd name="connsiteX3" fmla="*/ 19095 w 70413"/>
                  <a:gd name="connsiteY3" fmla="*/ 8675 h 79363"/>
                  <a:gd name="connsiteX4" fmla="*/ 19095 w 70413"/>
                  <a:gd name="connsiteY4" fmla="*/ 0 h 79363"/>
                  <a:gd name="connsiteX5" fmla="*/ 26210 w 70413"/>
                  <a:gd name="connsiteY5" fmla="*/ 0 h 79363"/>
                  <a:gd name="connsiteX6" fmla="*/ 26210 w 70413"/>
                  <a:gd name="connsiteY6" fmla="*/ 8675 h 79363"/>
                  <a:gd name="connsiteX7" fmla="*/ 45167 w 70413"/>
                  <a:gd name="connsiteY7" fmla="*/ 8675 h 79363"/>
                  <a:gd name="connsiteX8" fmla="*/ 45167 w 70413"/>
                  <a:gd name="connsiteY8" fmla="*/ 14826 h 79363"/>
                  <a:gd name="connsiteX9" fmla="*/ 35849 w 70413"/>
                  <a:gd name="connsiteY9" fmla="*/ 22492 h 79363"/>
                  <a:gd name="connsiteX10" fmla="*/ 40898 w 70413"/>
                  <a:gd name="connsiteY10" fmla="*/ 32957 h 79363"/>
                  <a:gd name="connsiteX11" fmla="*/ 35895 w 70413"/>
                  <a:gd name="connsiteY11" fmla="*/ 43377 h 79363"/>
                  <a:gd name="connsiteX12" fmla="*/ 22584 w 70413"/>
                  <a:gd name="connsiteY12" fmla="*/ 47233 h 79363"/>
                  <a:gd name="connsiteX13" fmla="*/ 9226 w 70413"/>
                  <a:gd name="connsiteY13" fmla="*/ 43377 h 79363"/>
                  <a:gd name="connsiteX14" fmla="*/ 4177 w 70413"/>
                  <a:gd name="connsiteY14" fmla="*/ 32957 h 79363"/>
                  <a:gd name="connsiteX15" fmla="*/ 9272 w 70413"/>
                  <a:gd name="connsiteY15" fmla="*/ 22492 h 79363"/>
                  <a:gd name="connsiteX16" fmla="*/ 22584 w 70413"/>
                  <a:gd name="connsiteY16" fmla="*/ 18590 h 79363"/>
                  <a:gd name="connsiteX17" fmla="*/ 35849 w 70413"/>
                  <a:gd name="connsiteY17" fmla="*/ 22492 h 79363"/>
                  <a:gd name="connsiteX18" fmla="*/ 59121 w 70413"/>
                  <a:gd name="connsiteY18" fmla="*/ 79364 h 79363"/>
                  <a:gd name="connsiteX19" fmla="*/ 52098 w 70413"/>
                  <a:gd name="connsiteY19" fmla="*/ 79364 h 79363"/>
                  <a:gd name="connsiteX20" fmla="*/ 52098 w 70413"/>
                  <a:gd name="connsiteY20" fmla="*/ 60085 h 79363"/>
                  <a:gd name="connsiteX21" fmla="*/ 9502 w 70413"/>
                  <a:gd name="connsiteY21" fmla="*/ 60085 h 79363"/>
                  <a:gd name="connsiteX22" fmla="*/ 9502 w 70413"/>
                  <a:gd name="connsiteY22" fmla="*/ 53843 h 79363"/>
                  <a:gd name="connsiteX23" fmla="*/ 59121 w 70413"/>
                  <a:gd name="connsiteY23" fmla="*/ 53843 h 79363"/>
                  <a:gd name="connsiteX24" fmla="*/ 59121 w 70413"/>
                  <a:gd name="connsiteY24" fmla="*/ 79364 h 79363"/>
                  <a:gd name="connsiteX25" fmla="*/ 14321 w 70413"/>
                  <a:gd name="connsiteY25" fmla="*/ 26806 h 79363"/>
                  <a:gd name="connsiteX26" fmla="*/ 11246 w 70413"/>
                  <a:gd name="connsiteY26" fmla="*/ 32911 h 79363"/>
                  <a:gd name="connsiteX27" fmla="*/ 14321 w 70413"/>
                  <a:gd name="connsiteY27" fmla="*/ 38879 h 79363"/>
                  <a:gd name="connsiteX28" fmla="*/ 22629 w 70413"/>
                  <a:gd name="connsiteY28" fmla="*/ 41082 h 79363"/>
                  <a:gd name="connsiteX29" fmla="*/ 30938 w 70413"/>
                  <a:gd name="connsiteY29" fmla="*/ 38879 h 79363"/>
                  <a:gd name="connsiteX30" fmla="*/ 34013 w 70413"/>
                  <a:gd name="connsiteY30" fmla="*/ 32911 h 79363"/>
                  <a:gd name="connsiteX31" fmla="*/ 30938 w 70413"/>
                  <a:gd name="connsiteY31" fmla="*/ 26806 h 79363"/>
                  <a:gd name="connsiteX32" fmla="*/ 22629 w 70413"/>
                  <a:gd name="connsiteY32" fmla="*/ 24557 h 79363"/>
                  <a:gd name="connsiteX33" fmla="*/ 14321 w 70413"/>
                  <a:gd name="connsiteY33" fmla="*/ 26806 h 79363"/>
                  <a:gd name="connsiteX34" fmla="*/ 59121 w 70413"/>
                  <a:gd name="connsiteY34" fmla="*/ 22033 h 79363"/>
                  <a:gd name="connsiteX35" fmla="*/ 70413 w 70413"/>
                  <a:gd name="connsiteY35" fmla="*/ 22033 h 79363"/>
                  <a:gd name="connsiteX36" fmla="*/ 70413 w 70413"/>
                  <a:gd name="connsiteY36" fmla="*/ 28367 h 79363"/>
                  <a:gd name="connsiteX37" fmla="*/ 59121 w 70413"/>
                  <a:gd name="connsiteY37" fmla="*/ 28367 h 79363"/>
                  <a:gd name="connsiteX38" fmla="*/ 59121 w 70413"/>
                  <a:gd name="connsiteY38" fmla="*/ 49849 h 79363"/>
                  <a:gd name="connsiteX39" fmla="*/ 52098 w 70413"/>
                  <a:gd name="connsiteY39" fmla="*/ 49849 h 79363"/>
                  <a:gd name="connsiteX40" fmla="*/ 52098 w 70413"/>
                  <a:gd name="connsiteY40" fmla="*/ 229 h 79363"/>
                  <a:gd name="connsiteX41" fmla="*/ 59121 w 70413"/>
                  <a:gd name="connsiteY41" fmla="*/ 229 h 79363"/>
                  <a:gd name="connsiteX42" fmla="*/ 59121 w 70413"/>
                  <a:gd name="connsiteY42" fmla="*/ 22033 h 79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13" h="79363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49" y="22492"/>
                    </a:moveTo>
                    <a:cubicBezTo>
                      <a:pt x="39200" y="25108"/>
                      <a:pt x="40898" y="28597"/>
                      <a:pt x="40898" y="32957"/>
                    </a:cubicBezTo>
                    <a:cubicBezTo>
                      <a:pt x="40898" y="37318"/>
                      <a:pt x="39246" y="40807"/>
                      <a:pt x="35895" y="43377"/>
                    </a:cubicBezTo>
                    <a:cubicBezTo>
                      <a:pt x="32544" y="45948"/>
                      <a:pt x="28138" y="47233"/>
                      <a:pt x="22584" y="47233"/>
                    </a:cubicBezTo>
                    <a:cubicBezTo>
                      <a:pt x="17075" y="47233"/>
                      <a:pt x="12623" y="45948"/>
                      <a:pt x="9226" y="43377"/>
                    </a:cubicBezTo>
                    <a:cubicBezTo>
                      <a:pt x="5875" y="40807"/>
                      <a:pt x="4177" y="37364"/>
                      <a:pt x="4177" y="32957"/>
                    </a:cubicBezTo>
                    <a:cubicBezTo>
                      <a:pt x="4177" y="28597"/>
                      <a:pt x="5875" y="25108"/>
                      <a:pt x="9272" y="22492"/>
                    </a:cubicBezTo>
                    <a:cubicBezTo>
                      <a:pt x="12669" y="19875"/>
                      <a:pt x="17121" y="18590"/>
                      <a:pt x="22584" y="18590"/>
                    </a:cubicBezTo>
                    <a:cubicBezTo>
                      <a:pt x="28092" y="18590"/>
                      <a:pt x="32498" y="19875"/>
                      <a:pt x="35849" y="22492"/>
                    </a:cubicBezTo>
                    <a:close/>
                    <a:moveTo>
                      <a:pt x="59121" y="79364"/>
                    </a:moveTo>
                    <a:lnTo>
                      <a:pt x="52098" y="79364"/>
                    </a:lnTo>
                    <a:lnTo>
                      <a:pt x="52098" y="60085"/>
                    </a:lnTo>
                    <a:lnTo>
                      <a:pt x="9502" y="60085"/>
                    </a:lnTo>
                    <a:lnTo>
                      <a:pt x="9502" y="53843"/>
                    </a:lnTo>
                    <a:lnTo>
                      <a:pt x="59121" y="53843"/>
                    </a:lnTo>
                    <a:lnTo>
                      <a:pt x="59121" y="79364"/>
                    </a:lnTo>
                    <a:close/>
                    <a:moveTo>
                      <a:pt x="14321" y="26806"/>
                    </a:moveTo>
                    <a:cubicBezTo>
                      <a:pt x="12256" y="28321"/>
                      <a:pt x="11246" y="30341"/>
                      <a:pt x="11246" y="32911"/>
                    </a:cubicBezTo>
                    <a:cubicBezTo>
                      <a:pt x="11246" y="35436"/>
                      <a:pt x="12256" y="37410"/>
                      <a:pt x="14321" y="38879"/>
                    </a:cubicBezTo>
                    <a:cubicBezTo>
                      <a:pt x="16387" y="40347"/>
                      <a:pt x="19141" y="41082"/>
                      <a:pt x="22629" y="41082"/>
                    </a:cubicBezTo>
                    <a:cubicBezTo>
                      <a:pt x="26118" y="41082"/>
                      <a:pt x="28872" y="40347"/>
                      <a:pt x="30938" y="38879"/>
                    </a:cubicBezTo>
                    <a:cubicBezTo>
                      <a:pt x="33003" y="37410"/>
                      <a:pt x="34013" y="35390"/>
                      <a:pt x="34013" y="32911"/>
                    </a:cubicBezTo>
                    <a:cubicBezTo>
                      <a:pt x="34013" y="30341"/>
                      <a:pt x="33003" y="28321"/>
                      <a:pt x="30938" y="26806"/>
                    </a:cubicBezTo>
                    <a:cubicBezTo>
                      <a:pt x="28872" y="25292"/>
                      <a:pt x="26118" y="24557"/>
                      <a:pt x="22629" y="24557"/>
                    </a:cubicBezTo>
                    <a:cubicBezTo>
                      <a:pt x="19141" y="24557"/>
                      <a:pt x="16387" y="25292"/>
                      <a:pt x="14321" y="26806"/>
                    </a:cubicBezTo>
                    <a:close/>
                    <a:moveTo>
                      <a:pt x="59121" y="22033"/>
                    </a:moveTo>
                    <a:lnTo>
                      <a:pt x="70413" y="22033"/>
                    </a:lnTo>
                    <a:lnTo>
                      <a:pt x="70413" y="28367"/>
                    </a:lnTo>
                    <a:lnTo>
                      <a:pt x="59121" y="28367"/>
                    </a:lnTo>
                    <a:lnTo>
                      <a:pt x="59121" y="49849"/>
                    </a:lnTo>
                    <a:lnTo>
                      <a:pt x="52098" y="49849"/>
                    </a:lnTo>
                    <a:lnTo>
                      <a:pt x="52098" y="229"/>
                    </a:lnTo>
                    <a:lnTo>
                      <a:pt x="59121" y="229"/>
                    </a:lnTo>
                    <a:lnTo>
                      <a:pt x="59121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4" name="자유형: 도형 1533">
                <a:extLst>
                  <a:ext uri="{FF2B5EF4-FFF2-40B4-BE49-F238E27FC236}">
                    <a16:creationId xmlns:a16="http://schemas.microsoft.com/office/drawing/2014/main" id="{88F5F8A2-EC27-DC06-011E-E71B6E12771E}"/>
                  </a:ext>
                </a:extLst>
              </p:cNvPr>
              <p:cNvSpPr/>
              <p:nvPr/>
            </p:nvSpPr>
            <p:spPr>
              <a:xfrm>
                <a:off x="2183391" y="5428442"/>
                <a:ext cx="65042" cy="77298"/>
              </a:xfrm>
              <a:custGeom>
                <a:avLst/>
                <a:gdLst>
                  <a:gd name="connsiteX0" fmla="*/ 31810 w 65042"/>
                  <a:gd name="connsiteY0" fmla="*/ 30524 h 77298"/>
                  <a:gd name="connsiteX1" fmla="*/ 45213 w 65042"/>
                  <a:gd name="connsiteY1" fmla="*/ 40210 h 77298"/>
                  <a:gd name="connsiteX2" fmla="*/ 41541 w 65042"/>
                  <a:gd name="connsiteY2" fmla="*/ 46177 h 77298"/>
                  <a:gd name="connsiteX3" fmla="*/ 30525 w 65042"/>
                  <a:gd name="connsiteY3" fmla="*/ 39200 h 77298"/>
                  <a:gd name="connsiteX4" fmla="*/ 23134 w 65042"/>
                  <a:gd name="connsiteY4" fmla="*/ 28459 h 77298"/>
                  <a:gd name="connsiteX5" fmla="*/ 15652 w 65042"/>
                  <a:gd name="connsiteY5" fmla="*/ 40393 h 77298"/>
                  <a:gd name="connsiteX6" fmla="*/ 3947 w 65042"/>
                  <a:gd name="connsiteY6" fmla="*/ 48013 h 77298"/>
                  <a:gd name="connsiteX7" fmla="*/ 0 w 65042"/>
                  <a:gd name="connsiteY7" fmla="*/ 42046 h 77298"/>
                  <a:gd name="connsiteX8" fmla="*/ 14092 w 65042"/>
                  <a:gd name="connsiteY8" fmla="*/ 31718 h 77298"/>
                  <a:gd name="connsiteX9" fmla="*/ 19462 w 65042"/>
                  <a:gd name="connsiteY9" fmla="*/ 16295 h 77298"/>
                  <a:gd name="connsiteX10" fmla="*/ 19462 w 65042"/>
                  <a:gd name="connsiteY10" fmla="*/ 12623 h 77298"/>
                  <a:gd name="connsiteX11" fmla="*/ 2525 w 65042"/>
                  <a:gd name="connsiteY11" fmla="*/ 12623 h 77298"/>
                  <a:gd name="connsiteX12" fmla="*/ 2525 w 65042"/>
                  <a:gd name="connsiteY12" fmla="*/ 6380 h 77298"/>
                  <a:gd name="connsiteX13" fmla="*/ 43193 w 65042"/>
                  <a:gd name="connsiteY13" fmla="*/ 6380 h 77298"/>
                  <a:gd name="connsiteX14" fmla="*/ 43193 w 65042"/>
                  <a:gd name="connsiteY14" fmla="*/ 12623 h 77298"/>
                  <a:gd name="connsiteX15" fmla="*/ 26715 w 65042"/>
                  <a:gd name="connsiteY15" fmla="*/ 12623 h 77298"/>
                  <a:gd name="connsiteX16" fmla="*/ 26715 w 65042"/>
                  <a:gd name="connsiteY16" fmla="*/ 16295 h 77298"/>
                  <a:gd name="connsiteX17" fmla="*/ 31810 w 65042"/>
                  <a:gd name="connsiteY17" fmla="*/ 30524 h 77298"/>
                  <a:gd name="connsiteX18" fmla="*/ 65043 w 65042"/>
                  <a:gd name="connsiteY18" fmla="*/ 77298 h 77298"/>
                  <a:gd name="connsiteX19" fmla="*/ 14184 w 65042"/>
                  <a:gd name="connsiteY19" fmla="*/ 77298 h 77298"/>
                  <a:gd name="connsiteX20" fmla="*/ 14184 w 65042"/>
                  <a:gd name="connsiteY20" fmla="*/ 52557 h 77298"/>
                  <a:gd name="connsiteX21" fmla="*/ 21207 w 65042"/>
                  <a:gd name="connsiteY21" fmla="*/ 52557 h 77298"/>
                  <a:gd name="connsiteX22" fmla="*/ 21207 w 65042"/>
                  <a:gd name="connsiteY22" fmla="*/ 70964 h 77298"/>
                  <a:gd name="connsiteX23" fmla="*/ 65043 w 65042"/>
                  <a:gd name="connsiteY23" fmla="*/ 70964 h 77298"/>
                  <a:gd name="connsiteX24" fmla="*/ 65043 w 65042"/>
                  <a:gd name="connsiteY24" fmla="*/ 77298 h 77298"/>
                  <a:gd name="connsiteX25" fmla="*/ 62931 w 65042"/>
                  <a:gd name="connsiteY25" fmla="*/ 58065 h 77298"/>
                  <a:gd name="connsiteX26" fmla="*/ 55816 w 65042"/>
                  <a:gd name="connsiteY26" fmla="*/ 58065 h 77298"/>
                  <a:gd name="connsiteX27" fmla="*/ 55816 w 65042"/>
                  <a:gd name="connsiteY27" fmla="*/ 28000 h 77298"/>
                  <a:gd name="connsiteX28" fmla="*/ 40485 w 65042"/>
                  <a:gd name="connsiteY28" fmla="*/ 28000 h 77298"/>
                  <a:gd name="connsiteX29" fmla="*/ 40485 w 65042"/>
                  <a:gd name="connsiteY29" fmla="*/ 21757 h 77298"/>
                  <a:gd name="connsiteX30" fmla="*/ 55816 w 65042"/>
                  <a:gd name="connsiteY30" fmla="*/ 21757 h 77298"/>
                  <a:gd name="connsiteX31" fmla="*/ 55816 w 65042"/>
                  <a:gd name="connsiteY31" fmla="*/ 0 h 77298"/>
                  <a:gd name="connsiteX32" fmla="*/ 62931 w 65042"/>
                  <a:gd name="connsiteY32" fmla="*/ 0 h 77298"/>
                  <a:gd name="connsiteX33" fmla="*/ 62931 w 65042"/>
                  <a:gd name="connsiteY33" fmla="*/ 58065 h 77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65042" h="77298">
                    <a:moveTo>
                      <a:pt x="31810" y="30524"/>
                    </a:moveTo>
                    <a:cubicBezTo>
                      <a:pt x="35206" y="34977"/>
                      <a:pt x="39659" y="38236"/>
                      <a:pt x="45213" y="40210"/>
                    </a:cubicBezTo>
                    <a:lnTo>
                      <a:pt x="41541" y="46177"/>
                    </a:lnTo>
                    <a:cubicBezTo>
                      <a:pt x="37364" y="44616"/>
                      <a:pt x="33692" y="42321"/>
                      <a:pt x="30525" y="39200"/>
                    </a:cubicBezTo>
                    <a:cubicBezTo>
                      <a:pt x="27357" y="36079"/>
                      <a:pt x="24879" y="32498"/>
                      <a:pt x="23134" y="28459"/>
                    </a:cubicBezTo>
                    <a:cubicBezTo>
                      <a:pt x="21482" y="33003"/>
                      <a:pt x="18957" y="36997"/>
                      <a:pt x="15652" y="40393"/>
                    </a:cubicBezTo>
                    <a:cubicBezTo>
                      <a:pt x="12347" y="43790"/>
                      <a:pt x="8446" y="46315"/>
                      <a:pt x="3947" y="48013"/>
                    </a:cubicBezTo>
                    <a:lnTo>
                      <a:pt x="0" y="42046"/>
                    </a:lnTo>
                    <a:cubicBezTo>
                      <a:pt x="5829" y="39934"/>
                      <a:pt x="10557" y="36492"/>
                      <a:pt x="14092" y="31718"/>
                    </a:cubicBezTo>
                    <a:cubicBezTo>
                      <a:pt x="17626" y="26944"/>
                      <a:pt x="19462" y="21849"/>
                      <a:pt x="19462" y="16295"/>
                    </a:cubicBezTo>
                    <a:lnTo>
                      <a:pt x="19462" y="12623"/>
                    </a:lnTo>
                    <a:lnTo>
                      <a:pt x="2525" y="12623"/>
                    </a:lnTo>
                    <a:lnTo>
                      <a:pt x="2525" y="6380"/>
                    </a:lnTo>
                    <a:lnTo>
                      <a:pt x="43193" y="6380"/>
                    </a:lnTo>
                    <a:lnTo>
                      <a:pt x="43193" y="12623"/>
                    </a:lnTo>
                    <a:lnTo>
                      <a:pt x="26715" y="12623"/>
                    </a:lnTo>
                    <a:lnTo>
                      <a:pt x="26715" y="16295"/>
                    </a:lnTo>
                    <a:cubicBezTo>
                      <a:pt x="26669" y="21344"/>
                      <a:pt x="28413" y="26072"/>
                      <a:pt x="31810" y="30524"/>
                    </a:cubicBezTo>
                    <a:close/>
                    <a:moveTo>
                      <a:pt x="65043" y="77298"/>
                    </a:moveTo>
                    <a:lnTo>
                      <a:pt x="14184" y="77298"/>
                    </a:lnTo>
                    <a:lnTo>
                      <a:pt x="14184" y="52557"/>
                    </a:lnTo>
                    <a:lnTo>
                      <a:pt x="21207" y="52557"/>
                    </a:lnTo>
                    <a:lnTo>
                      <a:pt x="21207" y="70964"/>
                    </a:lnTo>
                    <a:lnTo>
                      <a:pt x="65043" y="70964"/>
                    </a:lnTo>
                    <a:lnTo>
                      <a:pt x="65043" y="77298"/>
                    </a:lnTo>
                    <a:close/>
                    <a:moveTo>
                      <a:pt x="62931" y="58065"/>
                    </a:moveTo>
                    <a:lnTo>
                      <a:pt x="55816" y="58065"/>
                    </a:lnTo>
                    <a:lnTo>
                      <a:pt x="55816" y="28000"/>
                    </a:lnTo>
                    <a:lnTo>
                      <a:pt x="40485" y="28000"/>
                    </a:lnTo>
                    <a:lnTo>
                      <a:pt x="40485" y="21757"/>
                    </a:lnTo>
                    <a:lnTo>
                      <a:pt x="55816" y="21757"/>
                    </a:lnTo>
                    <a:lnTo>
                      <a:pt x="55816" y="0"/>
                    </a:lnTo>
                    <a:lnTo>
                      <a:pt x="62931" y="0"/>
                    </a:lnTo>
                    <a:lnTo>
                      <a:pt x="62931" y="5806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5" name="자유형: 도형 1534">
                <a:extLst>
                  <a:ext uri="{FF2B5EF4-FFF2-40B4-BE49-F238E27FC236}">
                    <a16:creationId xmlns:a16="http://schemas.microsoft.com/office/drawing/2014/main" id="{69C2C677-93A4-F2A1-29B7-2CDCDCE447B0}"/>
                  </a:ext>
                </a:extLst>
              </p:cNvPr>
              <p:cNvSpPr/>
              <p:nvPr/>
            </p:nvSpPr>
            <p:spPr>
              <a:xfrm>
                <a:off x="2255273" y="5432297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2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19967 w 68898"/>
                  <a:gd name="connsiteY29" fmla="*/ 54072 h 75003"/>
                  <a:gd name="connsiteX30" fmla="*/ 14735 w 68898"/>
                  <a:gd name="connsiteY30" fmla="*/ 60407 h 75003"/>
                  <a:gd name="connsiteX31" fmla="*/ 19967 w 68898"/>
                  <a:gd name="connsiteY31" fmla="*/ 66603 h 75003"/>
                  <a:gd name="connsiteX32" fmla="*/ 34197 w 68898"/>
                  <a:gd name="connsiteY32" fmla="*/ 68852 h 75003"/>
                  <a:gd name="connsiteX33" fmla="*/ 48426 w 68898"/>
                  <a:gd name="connsiteY33" fmla="*/ 66603 h 75003"/>
                  <a:gd name="connsiteX34" fmla="*/ 53659 w 68898"/>
                  <a:gd name="connsiteY34" fmla="*/ 60407 h 75003"/>
                  <a:gd name="connsiteX35" fmla="*/ 48426 w 68898"/>
                  <a:gd name="connsiteY35" fmla="*/ 54072 h 75003"/>
                  <a:gd name="connsiteX36" fmla="*/ 34197 w 68898"/>
                  <a:gd name="connsiteY36" fmla="*/ 51777 h 75003"/>
                  <a:gd name="connsiteX37" fmla="*/ 19967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2" y="64997"/>
                      <a:pt x="7712" y="60452"/>
                    </a:cubicBezTo>
                    <a:cubicBezTo>
                      <a:pt x="7712" y="55817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3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19967" y="54072"/>
                    </a:moveTo>
                    <a:cubicBezTo>
                      <a:pt x="16479" y="55633"/>
                      <a:pt x="14735" y="57744"/>
                      <a:pt x="14735" y="60407"/>
                    </a:cubicBezTo>
                    <a:cubicBezTo>
                      <a:pt x="14735" y="63023"/>
                      <a:pt x="16479" y="65134"/>
                      <a:pt x="19967" y="66603"/>
                    </a:cubicBezTo>
                    <a:cubicBezTo>
                      <a:pt x="23456" y="68118"/>
                      <a:pt x="28184" y="68852"/>
                      <a:pt x="34197" y="68852"/>
                    </a:cubicBezTo>
                    <a:cubicBezTo>
                      <a:pt x="40210" y="68852"/>
                      <a:pt x="44892" y="68072"/>
                      <a:pt x="48426" y="66603"/>
                    </a:cubicBezTo>
                    <a:cubicBezTo>
                      <a:pt x="51915" y="65089"/>
                      <a:pt x="53659" y="63023"/>
                      <a:pt x="53659" y="60407"/>
                    </a:cubicBezTo>
                    <a:cubicBezTo>
                      <a:pt x="53659" y="57698"/>
                      <a:pt x="51915" y="55587"/>
                      <a:pt x="48426" y="54072"/>
                    </a:cubicBezTo>
                    <a:cubicBezTo>
                      <a:pt x="44938" y="52557"/>
                      <a:pt x="40210" y="51777"/>
                      <a:pt x="34197" y="51777"/>
                    </a:cubicBezTo>
                    <a:cubicBezTo>
                      <a:pt x="28184" y="51777"/>
                      <a:pt x="23502" y="52557"/>
                      <a:pt x="19967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36" name="그래픽 961">
              <a:extLst>
                <a:ext uri="{FF2B5EF4-FFF2-40B4-BE49-F238E27FC236}">
                  <a16:creationId xmlns:a16="http://schemas.microsoft.com/office/drawing/2014/main" id="{47896E8F-37E0-BB8F-C1F0-D2F96678E8E7}"/>
                </a:ext>
              </a:extLst>
            </p:cNvPr>
            <p:cNvGrpSpPr/>
            <p:nvPr/>
          </p:nvGrpSpPr>
          <p:grpSpPr>
            <a:xfrm>
              <a:off x="1123384" y="5202881"/>
              <a:ext cx="379973" cy="308872"/>
              <a:chOff x="1123384" y="5202881"/>
              <a:chExt cx="379973" cy="308872"/>
            </a:xfrm>
          </p:grpSpPr>
          <p:grpSp>
            <p:nvGrpSpPr>
              <p:cNvPr id="1537" name="그래픽 961">
                <a:extLst>
                  <a:ext uri="{FF2B5EF4-FFF2-40B4-BE49-F238E27FC236}">
                    <a16:creationId xmlns:a16="http://schemas.microsoft.com/office/drawing/2014/main" id="{A9A02DDB-DBE5-414E-A0F0-807C2AE09CD7}"/>
                  </a:ext>
                </a:extLst>
              </p:cNvPr>
              <p:cNvGrpSpPr/>
              <p:nvPr/>
            </p:nvGrpSpPr>
            <p:grpSpPr>
              <a:xfrm>
                <a:off x="1212938" y="5288579"/>
                <a:ext cx="171350" cy="169652"/>
                <a:chOff x="1212938" y="5288579"/>
                <a:chExt cx="171350" cy="169652"/>
              </a:xfrm>
              <a:solidFill>
                <a:srgbClr val="003378"/>
              </a:solidFill>
            </p:grpSpPr>
            <p:sp>
              <p:nvSpPr>
                <p:cNvPr id="1538" name="자유형: 도형 1537">
                  <a:extLst>
                    <a:ext uri="{FF2B5EF4-FFF2-40B4-BE49-F238E27FC236}">
                      <a16:creationId xmlns:a16="http://schemas.microsoft.com/office/drawing/2014/main" id="{5A9259C6-E0FD-B972-E5F7-414DF223BB6E}"/>
                    </a:ext>
                  </a:extLst>
                </p:cNvPr>
                <p:cNvSpPr/>
                <p:nvPr/>
              </p:nvSpPr>
              <p:spPr>
                <a:xfrm>
                  <a:off x="1212938" y="5289543"/>
                  <a:ext cx="60222" cy="137475"/>
                </a:xfrm>
                <a:custGeom>
                  <a:avLst/>
                  <a:gdLst>
                    <a:gd name="connsiteX0" fmla="*/ 59626 w 60222"/>
                    <a:gd name="connsiteY0" fmla="*/ 137476 h 137475"/>
                    <a:gd name="connsiteX1" fmla="*/ 0 w 60222"/>
                    <a:gd name="connsiteY1" fmla="*/ 68898 h 137475"/>
                    <a:gd name="connsiteX2" fmla="*/ 59856 w 60222"/>
                    <a:gd name="connsiteY2" fmla="*/ 46 h 137475"/>
                    <a:gd name="connsiteX3" fmla="*/ 60223 w 60222"/>
                    <a:gd name="connsiteY3" fmla="*/ 0 h 137475"/>
                    <a:gd name="connsiteX4" fmla="*/ 19003 w 60222"/>
                    <a:gd name="connsiteY4" fmla="*/ 68898 h 137475"/>
                    <a:gd name="connsiteX5" fmla="*/ 59121 w 60222"/>
                    <a:gd name="connsiteY5" fmla="*/ 137200 h 137475"/>
                    <a:gd name="connsiteX6" fmla="*/ 59626 w 60222"/>
                    <a:gd name="connsiteY6" fmla="*/ 137476 h 137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222" h="137475">
                      <a:moveTo>
                        <a:pt x="59626" y="137476"/>
                      </a:moveTo>
                      <a:cubicBezTo>
                        <a:pt x="25797" y="132472"/>
                        <a:pt x="0" y="104105"/>
                        <a:pt x="0" y="68898"/>
                      </a:cubicBezTo>
                      <a:cubicBezTo>
                        <a:pt x="0" y="33784"/>
                        <a:pt x="26118" y="5187"/>
                        <a:pt x="59856" y="46"/>
                      </a:cubicBezTo>
                      <a:lnTo>
                        <a:pt x="60223" y="0"/>
                      </a:lnTo>
                      <a:cubicBezTo>
                        <a:pt x="35803" y="13541"/>
                        <a:pt x="19003" y="39016"/>
                        <a:pt x="19003" y="68898"/>
                      </a:cubicBezTo>
                      <a:cubicBezTo>
                        <a:pt x="19003" y="98505"/>
                        <a:pt x="35069" y="123567"/>
                        <a:pt x="59121" y="137200"/>
                      </a:cubicBezTo>
                      <a:lnTo>
                        <a:pt x="59626" y="137476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39" name="자유형: 도형 1538">
                  <a:extLst>
                    <a:ext uri="{FF2B5EF4-FFF2-40B4-BE49-F238E27FC236}">
                      <a16:creationId xmlns:a16="http://schemas.microsoft.com/office/drawing/2014/main" id="{7DE7FF19-A9E9-7210-A16A-95CAADC74B0A}"/>
                    </a:ext>
                  </a:extLst>
                </p:cNvPr>
                <p:cNvSpPr/>
                <p:nvPr/>
              </p:nvSpPr>
              <p:spPr>
                <a:xfrm>
                  <a:off x="1313371" y="5288579"/>
                  <a:ext cx="70918" cy="169652"/>
                </a:xfrm>
                <a:custGeom>
                  <a:avLst/>
                  <a:gdLst>
                    <a:gd name="connsiteX0" fmla="*/ 70918 w 70918"/>
                    <a:gd name="connsiteY0" fmla="*/ 69862 h 169652"/>
                    <a:gd name="connsiteX1" fmla="*/ 9364 w 70918"/>
                    <a:gd name="connsiteY1" fmla="*/ 0 h 169652"/>
                    <a:gd name="connsiteX2" fmla="*/ 25154 w 70918"/>
                    <a:gd name="connsiteY2" fmla="*/ 69862 h 169652"/>
                    <a:gd name="connsiteX3" fmla="*/ 0 w 70918"/>
                    <a:gd name="connsiteY3" fmla="*/ 69862 h 169652"/>
                    <a:gd name="connsiteX4" fmla="*/ 0 w 70918"/>
                    <a:gd name="connsiteY4" fmla="*/ 169653 h 169652"/>
                    <a:gd name="connsiteX5" fmla="*/ 7482 w 70918"/>
                    <a:gd name="connsiteY5" fmla="*/ 139954 h 169652"/>
                    <a:gd name="connsiteX6" fmla="*/ 70918 w 70918"/>
                    <a:gd name="connsiteY6" fmla="*/ 69862 h 1696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0918" h="169652">
                      <a:moveTo>
                        <a:pt x="70918" y="69862"/>
                      </a:moveTo>
                      <a:cubicBezTo>
                        <a:pt x="70918" y="33967"/>
                        <a:pt x="44066" y="4361"/>
                        <a:pt x="9364" y="0"/>
                      </a:cubicBezTo>
                      <a:lnTo>
                        <a:pt x="25154" y="69862"/>
                      </a:lnTo>
                      <a:lnTo>
                        <a:pt x="0" y="69862"/>
                      </a:lnTo>
                      <a:lnTo>
                        <a:pt x="0" y="169653"/>
                      </a:lnTo>
                      <a:lnTo>
                        <a:pt x="7482" y="139954"/>
                      </a:lnTo>
                      <a:cubicBezTo>
                        <a:pt x="43102" y="136420"/>
                        <a:pt x="70918" y="106400"/>
                        <a:pt x="70918" y="69862"/>
                      </a:cubicBez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40" name="자유형: 도형 1539">
                <a:extLst>
                  <a:ext uri="{FF2B5EF4-FFF2-40B4-BE49-F238E27FC236}">
                    <a16:creationId xmlns:a16="http://schemas.microsoft.com/office/drawing/2014/main" id="{69D56306-3B5E-1F24-1453-5E722A441A76}"/>
                  </a:ext>
                </a:extLst>
              </p:cNvPr>
              <p:cNvSpPr/>
              <p:nvPr/>
            </p:nvSpPr>
            <p:spPr>
              <a:xfrm>
                <a:off x="1123384" y="5202881"/>
                <a:ext cx="379973" cy="308872"/>
              </a:xfrm>
              <a:custGeom>
                <a:avLst/>
                <a:gdLst>
                  <a:gd name="connsiteX0" fmla="*/ 189987 w 379973"/>
                  <a:gd name="connsiteY0" fmla="*/ 308872 h 308872"/>
                  <a:gd name="connsiteX1" fmla="*/ 0 w 379973"/>
                  <a:gd name="connsiteY1" fmla="*/ 154413 h 308872"/>
                  <a:gd name="connsiteX2" fmla="*/ 189987 w 379973"/>
                  <a:gd name="connsiteY2" fmla="*/ 0 h 308872"/>
                  <a:gd name="connsiteX3" fmla="*/ 379974 w 379973"/>
                  <a:gd name="connsiteY3" fmla="*/ 154413 h 308872"/>
                  <a:gd name="connsiteX4" fmla="*/ 189987 w 379973"/>
                  <a:gd name="connsiteY4" fmla="*/ 308872 h 308872"/>
                  <a:gd name="connsiteX5" fmla="*/ 189987 w 379973"/>
                  <a:gd name="connsiteY5" fmla="*/ 4361 h 308872"/>
                  <a:gd name="connsiteX6" fmla="*/ 4407 w 379973"/>
                  <a:gd name="connsiteY6" fmla="*/ 154413 h 308872"/>
                  <a:gd name="connsiteX7" fmla="*/ 189987 w 379973"/>
                  <a:gd name="connsiteY7" fmla="*/ 304466 h 308872"/>
                  <a:gd name="connsiteX8" fmla="*/ 375567 w 379973"/>
                  <a:gd name="connsiteY8" fmla="*/ 154413 h 308872"/>
                  <a:gd name="connsiteX9" fmla="*/ 189987 w 379973"/>
                  <a:gd name="connsiteY9" fmla="*/ 4361 h 308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9973" h="308872">
                    <a:moveTo>
                      <a:pt x="189987" y="308872"/>
                    </a:moveTo>
                    <a:cubicBezTo>
                      <a:pt x="85239" y="308872"/>
                      <a:pt x="0" y="239607"/>
                      <a:pt x="0" y="154413"/>
                    </a:cubicBezTo>
                    <a:cubicBezTo>
                      <a:pt x="0" y="69265"/>
                      <a:pt x="85239" y="0"/>
                      <a:pt x="189987" y="0"/>
                    </a:cubicBezTo>
                    <a:cubicBezTo>
                      <a:pt x="294735" y="0"/>
                      <a:pt x="379974" y="69265"/>
                      <a:pt x="379974" y="154413"/>
                    </a:cubicBezTo>
                    <a:cubicBezTo>
                      <a:pt x="379974" y="239561"/>
                      <a:pt x="294780" y="308872"/>
                      <a:pt x="189987" y="308872"/>
                    </a:cubicBezTo>
                    <a:close/>
                    <a:moveTo>
                      <a:pt x="189987" y="4361"/>
                    </a:moveTo>
                    <a:cubicBezTo>
                      <a:pt x="87626" y="4361"/>
                      <a:pt x="4407" y="71652"/>
                      <a:pt x="4407" y="154413"/>
                    </a:cubicBezTo>
                    <a:cubicBezTo>
                      <a:pt x="4407" y="237174"/>
                      <a:pt x="87672" y="304466"/>
                      <a:pt x="189987" y="304466"/>
                    </a:cubicBezTo>
                    <a:cubicBezTo>
                      <a:pt x="292348" y="304466"/>
                      <a:pt x="375567" y="237128"/>
                      <a:pt x="375567" y="154413"/>
                    </a:cubicBezTo>
                    <a:cubicBezTo>
                      <a:pt x="375613" y="71698"/>
                      <a:pt x="292348" y="4361"/>
                      <a:pt x="189987" y="4361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41" name="자유형: 도형 1540">
                <a:extLst>
                  <a:ext uri="{FF2B5EF4-FFF2-40B4-BE49-F238E27FC236}">
                    <a16:creationId xmlns:a16="http://schemas.microsoft.com/office/drawing/2014/main" id="{6371625B-531A-C800-4073-1AD856843543}"/>
                  </a:ext>
                </a:extLst>
              </p:cNvPr>
              <p:cNvSpPr/>
              <p:nvPr/>
            </p:nvSpPr>
            <p:spPr>
              <a:xfrm>
                <a:off x="1174289" y="5247314"/>
                <a:ext cx="278164" cy="219777"/>
              </a:xfrm>
              <a:custGeom>
                <a:avLst/>
                <a:gdLst>
                  <a:gd name="connsiteX0" fmla="*/ 139082 w 278164"/>
                  <a:gd name="connsiteY0" fmla="*/ 219777 h 219777"/>
                  <a:gd name="connsiteX1" fmla="*/ 0 w 278164"/>
                  <a:gd name="connsiteY1" fmla="*/ 109889 h 219777"/>
                  <a:gd name="connsiteX2" fmla="*/ 139082 w 278164"/>
                  <a:gd name="connsiteY2" fmla="*/ 0 h 219777"/>
                  <a:gd name="connsiteX3" fmla="*/ 278164 w 278164"/>
                  <a:gd name="connsiteY3" fmla="*/ 109889 h 219777"/>
                  <a:gd name="connsiteX4" fmla="*/ 139082 w 278164"/>
                  <a:gd name="connsiteY4" fmla="*/ 219777 h 219777"/>
                  <a:gd name="connsiteX5" fmla="*/ 139082 w 278164"/>
                  <a:gd name="connsiteY5" fmla="*/ 1790 h 219777"/>
                  <a:gd name="connsiteX6" fmla="*/ 1744 w 278164"/>
                  <a:gd name="connsiteY6" fmla="*/ 109889 h 219777"/>
                  <a:gd name="connsiteX7" fmla="*/ 139082 w 278164"/>
                  <a:gd name="connsiteY7" fmla="*/ 217987 h 219777"/>
                  <a:gd name="connsiteX8" fmla="*/ 276420 w 278164"/>
                  <a:gd name="connsiteY8" fmla="*/ 109889 h 219777"/>
                  <a:gd name="connsiteX9" fmla="*/ 139082 w 278164"/>
                  <a:gd name="connsiteY9" fmla="*/ 1790 h 219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8164" h="219777">
                    <a:moveTo>
                      <a:pt x="139082" y="219777"/>
                    </a:moveTo>
                    <a:cubicBezTo>
                      <a:pt x="62380" y="219777"/>
                      <a:pt x="0" y="170479"/>
                      <a:pt x="0" y="109889"/>
                    </a:cubicBezTo>
                    <a:cubicBezTo>
                      <a:pt x="0" y="49298"/>
                      <a:pt x="62380" y="0"/>
                      <a:pt x="139082" y="0"/>
                    </a:cubicBezTo>
                    <a:cubicBezTo>
                      <a:pt x="215784" y="0"/>
                      <a:pt x="278164" y="49298"/>
                      <a:pt x="278164" y="109889"/>
                    </a:cubicBezTo>
                    <a:cubicBezTo>
                      <a:pt x="278210" y="170525"/>
                      <a:pt x="215784" y="219777"/>
                      <a:pt x="139082" y="219777"/>
                    </a:cubicBezTo>
                    <a:close/>
                    <a:moveTo>
                      <a:pt x="139082" y="1790"/>
                    </a:moveTo>
                    <a:cubicBezTo>
                      <a:pt x="63344" y="1790"/>
                      <a:pt x="1744" y="50308"/>
                      <a:pt x="1744" y="109889"/>
                    </a:cubicBezTo>
                    <a:cubicBezTo>
                      <a:pt x="1744" y="169515"/>
                      <a:pt x="63344" y="217987"/>
                      <a:pt x="139082" y="217987"/>
                    </a:cubicBezTo>
                    <a:cubicBezTo>
                      <a:pt x="214820" y="217987"/>
                      <a:pt x="276420" y="169469"/>
                      <a:pt x="276420" y="109889"/>
                    </a:cubicBezTo>
                    <a:cubicBezTo>
                      <a:pt x="276420" y="50308"/>
                      <a:pt x="214820" y="1790"/>
                      <a:pt x="139082" y="1790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542" name="그래픽 961">
                <a:extLst>
                  <a:ext uri="{FF2B5EF4-FFF2-40B4-BE49-F238E27FC236}">
                    <a16:creationId xmlns:a16="http://schemas.microsoft.com/office/drawing/2014/main" id="{B9BE7599-8D77-7CCF-2571-1FC3D0E2366B}"/>
                  </a:ext>
                </a:extLst>
              </p:cNvPr>
              <p:cNvGrpSpPr/>
              <p:nvPr/>
            </p:nvGrpSpPr>
            <p:grpSpPr>
              <a:xfrm>
                <a:off x="1140780" y="5216509"/>
                <a:ext cx="344422" cy="216293"/>
                <a:chOff x="1140780" y="5216509"/>
                <a:chExt cx="344422" cy="216293"/>
              </a:xfrm>
              <a:solidFill>
                <a:srgbClr val="0093D9"/>
              </a:solidFill>
            </p:grpSpPr>
            <p:grpSp>
              <p:nvGrpSpPr>
                <p:cNvPr id="1543" name="그래픽 961">
                  <a:extLst>
                    <a:ext uri="{FF2B5EF4-FFF2-40B4-BE49-F238E27FC236}">
                      <a16:creationId xmlns:a16="http://schemas.microsoft.com/office/drawing/2014/main" id="{9A4E175F-06C4-638E-8232-E38B193BA7D8}"/>
                    </a:ext>
                  </a:extLst>
                </p:cNvPr>
                <p:cNvGrpSpPr/>
                <p:nvPr/>
              </p:nvGrpSpPr>
              <p:grpSpPr>
                <a:xfrm>
                  <a:off x="1243462" y="5257274"/>
                  <a:ext cx="171672" cy="170892"/>
                  <a:chOff x="1243462" y="5257274"/>
                  <a:chExt cx="171672" cy="170892"/>
                </a:xfrm>
                <a:solidFill>
                  <a:srgbClr val="0093D9"/>
                </a:solidFill>
              </p:grpSpPr>
              <p:sp>
                <p:nvSpPr>
                  <p:cNvPr id="1544" name="자유형: 도형 1543">
                    <a:extLst>
                      <a:ext uri="{FF2B5EF4-FFF2-40B4-BE49-F238E27FC236}">
                        <a16:creationId xmlns:a16="http://schemas.microsoft.com/office/drawing/2014/main" id="{40C1E90C-282A-9C02-3327-54A525D9EA6A}"/>
                      </a:ext>
                    </a:extLst>
                  </p:cNvPr>
                  <p:cNvSpPr/>
                  <p:nvPr/>
                </p:nvSpPr>
                <p:spPr>
                  <a:xfrm>
                    <a:off x="1354866" y="5289543"/>
                    <a:ext cx="60268" cy="137475"/>
                  </a:xfrm>
                  <a:custGeom>
                    <a:avLst/>
                    <a:gdLst>
                      <a:gd name="connsiteX0" fmla="*/ 643 w 60268"/>
                      <a:gd name="connsiteY0" fmla="*/ 137476 h 137475"/>
                      <a:gd name="connsiteX1" fmla="*/ 60269 w 60268"/>
                      <a:gd name="connsiteY1" fmla="*/ 68898 h 137475"/>
                      <a:gd name="connsiteX2" fmla="*/ 413 w 60268"/>
                      <a:gd name="connsiteY2" fmla="*/ 46 h 137475"/>
                      <a:gd name="connsiteX3" fmla="*/ 0 w 60268"/>
                      <a:gd name="connsiteY3" fmla="*/ 0 h 137475"/>
                      <a:gd name="connsiteX4" fmla="*/ 41220 w 60268"/>
                      <a:gd name="connsiteY4" fmla="*/ 68898 h 137475"/>
                      <a:gd name="connsiteX5" fmla="*/ 1102 w 60268"/>
                      <a:gd name="connsiteY5" fmla="*/ 137200 h 137475"/>
                      <a:gd name="connsiteX6" fmla="*/ 643 w 60268"/>
                      <a:gd name="connsiteY6" fmla="*/ 137476 h 1374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268" h="137475">
                        <a:moveTo>
                          <a:pt x="643" y="137476"/>
                        </a:moveTo>
                        <a:cubicBezTo>
                          <a:pt x="34472" y="132472"/>
                          <a:pt x="60269" y="104105"/>
                          <a:pt x="60269" y="68898"/>
                        </a:cubicBezTo>
                        <a:cubicBezTo>
                          <a:pt x="60269" y="33784"/>
                          <a:pt x="34151" y="5187"/>
                          <a:pt x="413" y="46"/>
                        </a:cubicBezTo>
                        <a:lnTo>
                          <a:pt x="0" y="0"/>
                        </a:lnTo>
                        <a:cubicBezTo>
                          <a:pt x="24420" y="13541"/>
                          <a:pt x="41220" y="39016"/>
                          <a:pt x="41220" y="68898"/>
                        </a:cubicBezTo>
                        <a:cubicBezTo>
                          <a:pt x="41220" y="98505"/>
                          <a:pt x="25154" y="123567"/>
                          <a:pt x="1102" y="137200"/>
                        </a:cubicBezTo>
                        <a:lnTo>
                          <a:pt x="643" y="137476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5" name="자유형: 도형 1544">
                    <a:extLst>
                      <a:ext uri="{FF2B5EF4-FFF2-40B4-BE49-F238E27FC236}">
                        <a16:creationId xmlns:a16="http://schemas.microsoft.com/office/drawing/2014/main" id="{6069B3A7-D20E-A055-DF6B-2463B1261912}"/>
                      </a:ext>
                    </a:extLst>
                  </p:cNvPr>
                  <p:cNvSpPr/>
                  <p:nvPr/>
                </p:nvSpPr>
                <p:spPr>
                  <a:xfrm>
                    <a:off x="1243462" y="5257274"/>
                    <a:ext cx="69954" cy="170892"/>
                  </a:xfrm>
                  <a:custGeom>
                    <a:avLst/>
                    <a:gdLst>
                      <a:gd name="connsiteX0" fmla="*/ 62151 w 69954"/>
                      <a:gd name="connsiteY0" fmla="*/ 31213 h 170892"/>
                      <a:gd name="connsiteX1" fmla="*/ 0 w 69954"/>
                      <a:gd name="connsiteY1" fmla="*/ 101167 h 170892"/>
                      <a:gd name="connsiteX2" fmla="*/ 60544 w 69954"/>
                      <a:gd name="connsiteY2" fmla="*/ 170892 h 170892"/>
                      <a:gd name="connsiteX3" fmla="*/ 44754 w 69954"/>
                      <a:gd name="connsiteY3" fmla="*/ 101167 h 170892"/>
                      <a:gd name="connsiteX4" fmla="*/ 69954 w 69954"/>
                      <a:gd name="connsiteY4" fmla="*/ 101167 h 170892"/>
                      <a:gd name="connsiteX5" fmla="*/ 69954 w 69954"/>
                      <a:gd name="connsiteY5" fmla="*/ 30754 h 170892"/>
                      <a:gd name="connsiteX6" fmla="*/ 69954 w 69954"/>
                      <a:gd name="connsiteY6" fmla="*/ 0 h 170892"/>
                      <a:gd name="connsiteX7" fmla="*/ 62151 w 69954"/>
                      <a:gd name="connsiteY7" fmla="*/ 31213 h 1708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69954" h="170892">
                        <a:moveTo>
                          <a:pt x="62151" y="31213"/>
                        </a:moveTo>
                        <a:cubicBezTo>
                          <a:pt x="27174" y="35298"/>
                          <a:pt x="0" y="65089"/>
                          <a:pt x="0" y="101167"/>
                        </a:cubicBezTo>
                        <a:cubicBezTo>
                          <a:pt x="0" y="136695"/>
                          <a:pt x="26348" y="166118"/>
                          <a:pt x="60544" y="170892"/>
                        </a:cubicBezTo>
                        <a:lnTo>
                          <a:pt x="44754" y="101167"/>
                        </a:lnTo>
                        <a:lnTo>
                          <a:pt x="69954" y="101167"/>
                        </a:lnTo>
                        <a:lnTo>
                          <a:pt x="69954" y="30754"/>
                        </a:lnTo>
                        <a:lnTo>
                          <a:pt x="69954" y="0"/>
                        </a:lnTo>
                        <a:lnTo>
                          <a:pt x="62151" y="31213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546" name="그래픽 961">
                  <a:extLst>
                    <a:ext uri="{FF2B5EF4-FFF2-40B4-BE49-F238E27FC236}">
                      <a16:creationId xmlns:a16="http://schemas.microsoft.com/office/drawing/2014/main" id="{09B06A5D-4C43-F770-02C4-1000B9A993F8}"/>
                    </a:ext>
                  </a:extLst>
                </p:cNvPr>
                <p:cNvGrpSpPr/>
                <p:nvPr/>
              </p:nvGrpSpPr>
              <p:grpSpPr>
                <a:xfrm>
                  <a:off x="1140780" y="5216509"/>
                  <a:ext cx="344422" cy="216293"/>
                  <a:chOff x="1140780" y="5216509"/>
                  <a:chExt cx="344422" cy="216293"/>
                </a:xfrm>
                <a:solidFill>
                  <a:srgbClr val="0093D9"/>
                </a:solidFill>
              </p:grpSpPr>
              <p:sp>
                <p:nvSpPr>
                  <p:cNvPr id="1547" name="자유형: 도형 1546">
                    <a:extLst>
                      <a:ext uri="{FF2B5EF4-FFF2-40B4-BE49-F238E27FC236}">
                        <a16:creationId xmlns:a16="http://schemas.microsoft.com/office/drawing/2014/main" id="{AEC9A8DE-6DF7-3893-E884-0D84FC38BFE4}"/>
                      </a:ext>
                    </a:extLst>
                  </p:cNvPr>
                  <p:cNvSpPr/>
                  <p:nvPr/>
                </p:nvSpPr>
                <p:spPr>
                  <a:xfrm>
                    <a:off x="1158616" y="5411323"/>
                    <a:ext cx="25220" cy="19551"/>
                  </a:xfrm>
                  <a:custGeom>
                    <a:avLst/>
                    <a:gdLst>
                      <a:gd name="connsiteX0" fmla="*/ 25221 w 25220"/>
                      <a:gd name="connsiteY0" fmla="*/ 7663 h 19551"/>
                      <a:gd name="connsiteX1" fmla="*/ 6447 w 25220"/>
                      <a:gd name="connsiteY1" fmla="*/ 19551 h 19551"/>
                      <a:gd name="connsiteX2" fmla="*/ 3004 w 25220"/>
                      <a:gd name="connsiteY2" fmla="*/ 14043 h 19551"/>
                      <a:gd name="connsiteX3" fmla="*/ 21 w 25220"/>
                      <a:gd name="connsiteY3" fmla="*/ 7112 h 19551"/>
                      <a:gd name="connsiteX4" fmla="*/ 2821 w 25220"/>
                      <a:gd name="connsiteY4" fmla="*/ 1007 h 19551"/>
                      <a:gd name="connsiteX5" fmla="*/ 9384 w 25220"/>
                      <a:gd name="connsiteY5" fmla="*/ 732 h 19551"/>
                      <a:gd name="connsiteX6" fmla="*/ 14893 w 25220"/>
                      <a:gd name="connsiteY6" fmla="*/ 6928 h 19551"/>
                      <a:gd name="connsiteX7" fmla="*/ 15444 w 25220"/>
                      <a:gd name="connsiteY7" fmla="*/ 7800 h 19551"/>
                      <a:gd name="connsiteX8" fmla="*/ 22558 w 25220"/>
                      <a:gd name="connsiteY8" fmla="*/ 3302 h 19551"/>
                      <a:gd name="connsiteX9" fmla="*/ 25221 w 25220"/>
                      <a:gd name="connsiteY9" fmla="*/ 7663 h 19551"/>
                      <a:gd name="connsiteX10" fmla="*/ 11496 w 25220"/>
                      <a:gd name="connsiteY10" fmla="*/ 9177 h 19551"/>
                      <a:gd name="connsiteX11" fmla="*/ 9201 w 25220"/>
                      <a:gd name="connsiteY11" fmla="*/ 5964 h 19551"/>
                      <a:gd name="connsiteX12" fmla="*/ 5529 w 25220"/>
                      <a:gd name="connsiteY12" fmla="*/ 5322 h 19551"/>
                      <a:gd name="connsiteX13" fmla="*/ 4703 w 25220"/>
                      <a:gd name="connsiteY13" fmla="*/ 8994 h 19551"/>
                      <a:gd name="connsiteX14" fmla="*/ 6585 w 25220"/>
                      <a:gd name="connsiteY14" fmla="*/ 12299 h 19551"/>
                      <a:gd name="connsiteX15" fmla="*/ 7089 w 25220"/>
                      <a:gd name="connsiteY15" fmla="*/ 13079 h 19551"/>
                      <a:gd name="connsiteX16" fmla="*/ 12001 w 25220"/>
                      <a:gd name="connsiteY16" fmla="*/ 9958 h 19551"/>
                      <a:gd name="connsiteX17" fmla="*/ 11496 w 25220"/>
                      <a:gd name="connsiteY17" fmla="*/ 9177 h 195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5220" h="19551">
                        <a:moveTo>
                          <a:pt x="25221" y="7663"/>
                        </a:moveTo>
                        <a:lnTo>
                          <a:pt x="6447" y="19551"/>
                        </a:lnTo>
                        <a:lnTo>
                          <a:pt x="3004" y="14043"/>
                        </a:lnTo>
                        <a:cubicBezTo>
                          <a:pt x="1581" y="11794"/>
                          <a:pt x="158" y="9774"/>
                          <a:pt x="21" y="7112"/>
                        </a:cubicBezTo>
                        <a:cubicBezTo>
                          <a:pt x="-163" y="4541"/>
                          <a:pt x="893" y="2200"/>
                          <a:pt x="2821" y="1007"/>
                        </a:cubicBezTo>
                        <a:cubicBezTo>
                          <a:pt x="4657" y="-187"/>
                          <a:pt x="7043" y="-370"/>
                          <a:pt x="9384" y="732"/>
                        </a:cubicBezTo>
                        <a:cubicBezTo>
                          <a:pt x="11817" y="1879"/>
                          <a:pt x="13424" y="4633"/>
                          <a:pt x="14893" y="6928"/>
                        </a:cubicBezTo>
                        <a:lnTo>
                          <a:pt x="15444" y="7800"/>
                        </a:lnTo>
                        <a:lnTo>
                          <a:pt x="22558" y="3302"/>
                        </a:lnTo>
                        <a:lnTo>
                          <a:pt x="25221" y="7663"/>
                        </a:lnTo>
                        <a:close/>
                        <a:moveTo>
                          <a:pt x="11496" y="9177"/>
                        </a:moveTo>
                        <a:cubicBezTo>
                          <a:pt x="10807" y="8122"/>
                          <a:pt x="10073" y="6836"/>
                          <a:pt x="9201" y="5964"/>
                        </a:cubicBezTo>
                        <a:cubicBezTo>
                          <a:pt x="8053" y="4908"/>
                          <a:pt x="6630" y="4633"/>
                          <a:pt x="5529" y="5322"/>
                        </a:cubicBezTo>
                        <a:cubicBezTo>
                          <a:pt x="4381" y="6056"/>
                          <a:pt x="4152" y="7525"/>
                          <a:pt x="4703" y="8994"/>
                        </a:cubicBezTo>
                        <a:cubicBezTo>
                          <a:pt x="5116" y="10049"/>
                          <a:pt x="5988" y="11381"/>
                          <a:pt x="6585" y="12299"/>
                        </a:cubicBezTo>
                        <a:lnTo>
                          <a:pt x="7089" y="13079"/>
                        </a:lnTo>
                        <a:lnTo>
                          <a:pt x="12001" y="9958"/>
                        </a:lnTo>
                        <a:lnTo>
                          <a:pt x="11496" y="917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8" name="자유형: 도형 1547">
                    <a:extLst>
                      <a:ext uri="{FF2B5EF4-FFF2-40B4-BE49-F238E27FC236}">
                        <a16:creationId xmlns:a16="http://schemas.microsoft.com/office/drawing/2014/main" id="{2FA663CE-E347-D4FF-4703-CBD2B092DD2C}"/>
                      </a:ext>
                    </a:extLst>
                  </p:cNvPr>
                  <p:cNvSpPr/>
                  <p:nvPr/>
                </p:nvSpPr>
                <p:spPr>
                  <a:xfrm>
                    <a:off x="1145967" y="5386867"/>
                    <a:ext cx="25257" cy="23167"/>
                  </a:xfrm>
                  <a:custGeom>
                    <a:avLst/>
                    <a:gdLst>
                      <a:gd name="connsiteX0" fmla="*/ 4866 w 25257"/>
                      <a:gd name="connsiteY0" fmla="*/ 18394 h 23167"/>
                      <a:gd name="connsiteX1" fmla="*/ 17810 w 25257"/>
                      <a:gd name="connsiteY1" fmla="*/ 13436 h 23167"/>
                      <a:gd name="connsiteX2" fmla="*/ 20426 w 25257"/>
                      <a:gd name="connsiteY2" fmla="*/ 11876 h 23167"/>
                      <a:gd name="connsiteX3" fmla="*/ 20885 w 25257"/>
                      <a:gd name="connsiteY3" fmla="*/ 7790 h 23167"/>
                      <a:gd name="connsiteX4" fmla="*/ 18177 w 25257"/>
                      <a:gd name="connsiteY4" fmla="*/ 5128 h 23167"/>
                      <a:gd name="connsiteX5" fmla="*/ 14780 w 25257"/>
                      <a:gd name="connsiteY5" fmla="*/ 5633 h 23167"/>
                      <a:gd name="connsiteX6" fmla="*/ 1836 w 25257"/>
                      <a:gd name="connsiteY6" fmla="*/ 10591 h 23167"/>
                      <a:gd name="connsiteX7" fmla="*/ 0 w 25257"/>
                      <a:gd name="connsiteY7" fmla="*/ 5817 h 23167"/>
                      <a:gd name="connsiteX8" fmla="*/ 12944 w 25257"/>
                      <a:gd name="connsiteY8" fmla="*/ 859 h 23167"/>
                      <a:gd name="connsiteX9" fmla="*/ 19279 w 25257"/>
                      <a:gd name="connsiteY9" fmla="*/ 584 h 23167"/>
                      <a:gd name="connsiteX10" fmla="*/ 24603 w 25257"/>
                      <a:gd name="connsiteY10" fmla="*/ 6367 h 23167"/>
                      <a:gd name="connsiteX11" fmla="*/ 24603 w 25257"/>
                      <a:gd name="connsiteY11" fmla="*/ 13895 h 23167"/>
                      <a:gd name="connsiteX12" fmla="*/ 19600 w 25257"/>
                      <a:gd name="connsiteY12" fmla="*/ 18210 h 23167"/>
                      <a:gd name="connsiteX13" fmla="*/ 6656 w 25257"/>
                      <a:gd name="connsiteY13" fmla="*/ 23168 h 23167"/>
                      <a:gd name="connsiteX14" fmla="*/ 4866 w 25257"/>
                      <a:gd name="connsiteY14" fmla="*/ 18394 h 231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5257" h="23167">
                        <a:moveTo>
                          <a:pt x="4866" y="18394"/>
                        </a:moveTo>
                        <a:lnTo>
                          <a:pt x="17810" y="13436"/>
                        </a:lnTo>
                        <a:cubicBezTo>
                          <a:pt x="18774" y="13069"/>
                          <a:pt x="19784" y="12748"/>
                          <a:pt x="20426" y="11876"/>
                        </a:cubicBezTo>
                        <a:cubicBezTo>
                          <a:pt x="21207" y="10774"/>
                          <a:pt x="21482" y="9305"/>
                          <a:pt x="20885" y="7790"/>
                        </a:cubicBezTo>
                        <a:cubicBezTo>
                          <a:pt x="20380" y="6551"/>
                          <a:pt x="19371" y="5450"/>
                          <a:pt x="18177" y="5128"/>
                        </a:cubicBezTo>
                        <a:cubicBezTo>
                          <a:pt x="16938" y="4761"/>
                          <a:pt x="15882" y="5220"/>
                          <a:pt x="14780" y="5633"/>
                        </a:cubicBezTo>
                        <a:lnTo>
                          <a:pt x="1836" y="10591"/>
                        </a:lnTo>
                        <a:lnTo>
                          <a:pt x="0" y="5817"/>
                        </a:lnTo>
                        <a:lnTo>
                          <a:pt x="12944" y="859"/>
                        </a:lnTo>
                        <a:cubicBezTo>
                          <a:pt x="14964" y="79"/>
                          <a:pt x="17029" y="-472"/>
                          <a:pt x="19279" y="584"/>
                        </a:cubicBezTo>
                        <a:cubicBezTo>
                          <a:pt x="21528" y="1640"/>
                          <a:pt x="23593" y="3751"/>
                          <a:pt x="24603" y="6367"/>
                        </a:cubicBezTo>
                        <a:cubicBezTo>
                          <a:pt x="25521" y="8800"/>
                          <a:pt x="25429" y="11738"/>
                          <a:pt x="24603" y="13895"/>
                        </a:cubicBezTo>
                        <a:cubicBezTo>
                          <a:pt x="23593" y="16420"/>
                          <a:pt x="21757" y="17384"/>
                          <a:pt x="19600" y="18210"/>
                        </a:cubicBezTo>
                        <a:lnTo>
                          <a:pt x="6656" y="23168"/>
                        </a:lnTo>
                        <a:lnTo>
                          <a:pt x="4866" y="18394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9" name="자유형: 도형 1548">
                    <a:extLst>
                      <a:ext uri="{FF2B5EF4-FFF2-40B4-BE49-F238E27FC236}">
                        <a16:creationId xmlns:a16="http://schemas.microsoft.com/office/drawing/2014/main" id="{A81A361B-D104-B3AE-2074-681D44612185}"/>
                      </a:ext>
                    </a:extLst>
                  </p:cNvPr>
                  <p:cNvSpPr/>
                  <p:nvPr/>
                </p:nvSpPr>
                <p:spPr>
                  <a:xfrm>
                    <a:off x="1140964" y="5361196"/>
                    <a:ext cx="24786" cy="22767"/>
                  </a:xfrm>
                  <a:custGeom>
                    <a:avLst/>
                    <a:gdLst>
                      <a:gd name="connsiteX0" fmla="*/ 2800 w 24786"/>
                      <a:gd name="connsiteY0" fmla="*/ 22767 h 22767"/>
                      <a:gd name="connsiteX1" fmla="*/ 2066 w 24786"/>
                      <a:gd name="connsiteY1" fmla="*/ 17718 h 22767"/>
                      <a:gd name="connsiteX2" fmla="*/ 11613 w 24786"/>
                      <a:gd name="connsiteY2" fmla="*/ 16341 h 22767"/>
                      <a:gd name="connsiteX3" fmla="*/ 872 w 24786"/>
                      <a:gd name="connsiteY3" fmla="*/ 9226 h 22767"/>
                      <a:gd name="connsiteX4" fmla="*/ 0 w 24786"/>
                      <a:gd name="connsiteY4" fmla="*/ 3167 h 22767"/>
                      <a:gd name="connsiteX5" fmla="*/ 12256 w 24786"/>
                      <a:gd name="connsiteY5" fmla="*/ 11934 h 22767"/>
                      <a:gd name="connsiteX6" fmla="*/ 21987 w 24786"/>
                      <a:gd name="connsiteY6" fmla="*/ 0 h 22767"/>
                      <a:gd name="connsiteX7" fmla="*/ 22859 w 24786"/>
                      <a:gd name="connsiteY7" fmla="*/ 6059 h 22767"/>
                      <a:gd name="connsiteX8" fmla="*/ 14413 w 24786"/>
                      <a:gd name="connsiteY8" fmla="*/ 15928 h 22767"/>
                      <a:gd name="connsiteX9" fmla="*/ 24052 w 24786"/>
                      <a:gd name="connsiteY9" fmla="*/ 14551 h 22767"/>
                      <a:gd name="connsiteX10" fmla="*/ 24787 w 24786"/>
                      <a:gd name="connsiteY10" fmla="*/ 19600 h 22767"/>
                      <a:gd name="connsiteX11" fmla="*/ 2800 w 24786"/>
                      <a:gd name="connsiteY11" fmla="*/ 22767 h 227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24786" h="22767">
                        <a:moveTo>
                          <a:pt x="2800" y="22767"/>
                        </a:moveTo>
                        <a:lnTo>
                          <a:pt x="2066" y="17718"/>
                        </a:lnTo>
                        <a:lnTo>
                          <a:pt x="11613" y="16341"/>
                        </a:lnTo>
                        <a:lnTo>
                          <a:pt x="872" y="9226"/>
                        </a:lnTo>
                        <a:lnTo>
                          <a:pt x="0" y="3167"/>
                        </a:lnTo>
                        <a:lnTo>
                          <a:pt x="12256" y="11934"/>
                        </a:lnTo>
                        <a:lnTo>
                          <a:pt x="21987" y="0"/>
                        </a:lnTo>
                        <a:lnTo>
                          <a:pt x="22859" y="6059"/>
                        </a:lnTo>
                        <a:lnTo>
                          <a:pt x="14413" y="15928"/>
                        </a:lnTo>
                        <a:lnTo>
                          <a:pt x="24052" y="14551"/>
                        </a:lnTo>
                        <a:lnTo>
                          <a:pt x="24787" y="19600"/>
                        </a:lnTo>
                        <a:lnTo>
                          <a:pt x="2800" y="2276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0" name="자유형: 도형 1549">
                    <a:extLst>
                      <a:ext uri="{FF2B5EF4-FFF2-40B4-BE49-F238E27FC236}">
                        <a16:creationId xmlns:a16="http://schemas.microsoft.com/office/drawing/2014/main" id="{231FBE1A-40E7-7BB5-4C2F-D995D2ECCFD9}"/>
                      </a:ext>
                    </a:extLst>
                  </p:cNvPr>
                  <p:cNvSpPr/>
                  <p:nvPr/>
                </p:nvSpPr>
                <p:spPr>
                  <a:xfrm>
                    <a:off x="1140780" y="5336501"/>
                    <a:ext cx="23318" cy="23134"/>
                  </a:xfrm>
                  <a:custGeom>
                    <a:avLst/>
                    <a:gdLst>
                      <a:gd name="connsiteX0" fmla="*/ 14689 w 23318"/>
                      <a:gd name="connsiteY0" fmla="*/ 15239 h 23134"/>
                      <a:gd name="connsiteX1" fmla="*/ 0 w 23318"/>
                      <a:gd name="connsiteY1" fmla="*/ 23134 h 23134"/>
                      <a:gd name="connsiteX2" fmla="*/ 459 w 23318"/>
                      <a:gd name="connsiteY2" fmla="*/ 17534 h 23134"/>
                      <a:gd name="connsiteX3" fmla="*/ 11154 w 23318"/>
                      <a:gd name="connsiteY3" fmla="*/ 12348 h 23134"/>
                      <a:gd name="connsiteX4" fmla="*/ 1423 w 23318"/>
                      <a:gd name="connsiteY4" fmla="*/ 5554 h 23134"/>
                      <a:gd name="connsiteX5" fmla="*/ 1882 w 23318"/>
                      <a:gd name="connsiteY5" fmla="*/ 0 h 23134"/>
                      <a:gd name="connsiteX6" fmla="*/ 15102 w 23318"/>
                      <a:gd name="connsiteY6" fmla="*/ 10144 h 23134"/>
                      <a:gd name="connsiteX7" fmla="*/ 23318 w 23318"/>
                      <a:gd name="connsiteY7" fmla="*/ 10787 h 23134"/>
                      <a:gd name="connsiteX8" fmla="*/ 22905 w 23318"/>
                      <a:gd name="connsiteY8" fmla="*/ 15882 h 23134"/>
                      <a:gd name="connsiteX9" fmla="*/ 14689 w 23318"/>
                      <a:gd name="connsiteY9" fmla="*/ 15239 h 23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3318" h="23134">
                        <a:moveTo>
                          <a:pt x="14689" y="15239"/>
                        </a:moveTo>
                        <a:lnTo>
                          <a:pt x="0" y="23134"/>
                        </a:lnTo>
                        <a:lnTo>
                          <a:pt x="459" y="17534"/>
                        </a:lnTo>
                        <a:lnTo>
                          <a:pt x="11154" y="12348"/>
                        </a:lnTo>
                        <a:lnTo>
                          <a:pt x="1423" y="5554"/>
                        </a:lnTo>
                        <a:lnTo>
                          <a:pt x="1882" y="0"/>
                        </a:lnTo>
                        <a:lnTo>
                          <a:pt x="15102" y="10144"/>
                        </a:lnTo>
                        <a:lnTo>
                          <a:pt x="23318" y="10787"/>
                        </a:lnTo>
                        <a:lnTo>
                          <a:pt x="22905" y="15882"/>
                        </a:lnTo>
                        <a:lnTo>
                          <a:pt x="14689" y="15239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1" name="자유형: 도형 1550">
                    <a:extLst>
                      <a:ext uri="{FF2B5EF4-FFF2-40B4-BE49-F238E27FC236}">
                        <a16:creationId xmlns:a16="http://schemas.microsoft.com/office/drawing/2014/main" id="{70FD41B0-4A1F-34AE-7A17-BBB2D1F45945}"/>
                      </a:ext>
                    </a:extLst>
                  </p:cNvPr>
                  <p:cNvSpPr/>
                  <p:nvPr/>
                </p:nvSpPr>
                <p:spPr>
                  <a:xfrm>
                    <a:off x="1146808" y="5307302"/>
                    <a:ext cx="23847" cy="28182"/>
                  </a:xfrm>
                  <a:custGeom>
                    <a:avLst/>
                    <a:gdLst>
                      <a:gd name="connsiteX0" fmla="*/ 16739 w 23847"/>
                      <a:gd name="connsiteY0" fmla="*/ 556 h 28182"/>
                      <a:gd name="connsiteX1" fmla="*/ 22844 w 23847"/>
                      <a:gd name="connsiteY1" fmla="*/ 17952 h 28182"/>
                      <a:gd name="connsiteX2" fmla="*/ 7192 w 23847"/>
                      <a:gd name="connsiteY2" fmla="*/ 27638 h 28182"/>
                      <a:gd name="connsiteX3" fmla="*/ 995 w 23847"/>
                      <a:gd name="connsiteY3" fmla="*/ 10241 h 28182"/>
                      <a:gd name="connsiteX4" fmla="*/ 16739 w 23847"/>
                      <a:gd name="connsiteY4" fmla="*/ 556 h 28182"/>
                      <a:gd name="connsiteX5" fmla="*/ 8752 w 23847"/>
                      <a:gd name="connsiteY5" fmla="*/ 22772 h 28182"/>
                      <a:gd name="connsiteX6" fmla="*/ 19034 w 23847"/>
                      <a:gd name="connsiteY6" fmla="*/ 16621 h 28182"/>
                      <a:gd name="connsiteX7" fmla="*/ 14949 w 23847"/>
                      <a:gd name="connsiteY7" fmla="*/ 5375 h 28182"/>
                      <a:gd name="connsiteX8" fmla="*/ 4759 w 23847"/>
                      <a:gd name="connsiteY8" fmla="*/ 11572 h 28182"/>
                      <a:gd name="connsiteX9" fmla="*/ 8752 w 23847"/>
                      <a:gd name="connsiteY9" fmla="*/ 22772 h 281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3847" h="28182">
                        <a:moveTo>
                          <a:pt x="16739" y="556"/>
                        </a:moveTo>
                        <a:cubicBezTo>
                          <a:pt x="22798" y="2713"/>
                          <a:pt x="25460" y="10562"/>
                          <a:pt x="22844" y="17952"/>
                        </a:cubicBezTo>
                        <a:cubicBezTo>
                          <a:pt x="20274" y="25343"/>
                          <a:pt x="13251" y="29795"/>
                          <a:pt x="7192" y="27638"/>
                        </a:cubicBezTo>
                        <a:cubicBezTo>
                          <a:pt x="1087" y="25480"/>
                          <a:pt x="-1621" y="17723"/>
                          <a:pt x="995" y="10241"/>
                        </a:cubicBezTo>
                        <a:cubicBezTo>
                          <a:pt x="3611" y="2713"/>
                          <a:pt x="10634" y="-1602"/>
                          <a:pt x="16739" y="556"/>
                        </a:cubicBezTo>
                        <a:close/>
                        <a:moveTo>
                          <a:pt x="8752" y="22772"/>
                        </a:moveTo>
                        <a:cubicBezTo>
                          <a:pt x="12654" y="24149"/>
                          <a:pt x="17382" y="21349"/>
                          <a:pt x="19034" y="16621"/>
                        </a:cubicBezTo>
                        <a:cubicBezTo>
                          <a:pt x="20733" y="11847"/>
                          <a:pt x="18805" y="6752"/>
                          <a:pt x="14949" y="5375"/>
                        </a:cubicBezTo>
                        <a:cubicBezTo>
                          <a:pt x="11001" y="3998"/>
                          <a:pt x="6457" y="6706"/>
                          <a:pt x="4759" y="11572"/>
                        </a:cubicBezTo>
                        <a:cubicBezTo>
                          <a:pt x="3015" y="16392"/>
                          <a:pt x="4805" y="21395"/>
                          <a:pt x="8752" y="22772"/>
                        </a:cubicBez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2" name="자유형: 도형 1551">
                    <a:extLst>
                      <a:ext uri="{FF2B5EF4-FFF2-40B4-BE49-F238E27FC236}">
                        <a16:creationId xmlns:a16="http://schemas.microsoft.com/office/drawing/2014/main" id="{34AFB8C0-4D95-08F7-A852-A26B76521CAF}"/>
                      </a:ext>
                    </a:extLst>
                  </p:cNvPr>
                  <p:cNvSpPr/>
                  <p:nvPr/>
                </p:nvSpPr>
                <p:spPr>
                  <a:xfrm>
                    <a:off x="1157213" y="5278435"/>
                    <a:ext cx="30983" cy="31029"/>
                  </a:xfrm>
                  <a:custGeom>
                    <a:avLst/>
                    <a:gdLst>
                      <a:gd name="connsiteX0" fmla="*/ 0 w 30983"/>
                      <a:gd name="connsiteY0" fmla="*/ 18361 h 31029"/>
                      <a:gd name="connsiteX1" fmla="*/ 3259 w 30983"/>
                      <a:gd name="connsiteY1" fmla="*/ 13633 h 31029"/>
                      <a:gd name="connsiteX2" fmla="*/ 23134 w 30983"/>
                      <a:gd name="connsiteY2" fmla="*/ 13403 h 31029"/>
                      <a:gd name="connsiteX3" fmla="*/ 9777 w 30983"/>
                      <a:gd name="connsiteY3" fmla="*/ 4177 h 31029"/>
                      <a:gd name="connsiteX4" fmla="*/ 12669 w 30983"/>
                      <a:gd name="connsiteY4" fmla="*/ 0 h 31029"/>
                      <a:gd name="connsiteX5" fmla="*/ 30984 w 30983"/>
                      <a:gd name="connsiteY5" fmla="*/ 12623 h 31029"/>
                      <a:gd name="connsiteX6" fmla="*/ 27771 w 30983"/>
                      <a:gd name="connsiteY6" fmla="*/ 17305 h 31029"/>
                      <a:gd name="connsiteX7" fmla="*/ 7895 w 30983"/>
                      <a:gd name="connsiteY7" fmla="*/ 17626 h 31029"/>
                      <a:gd name="connsiteX8" fmla="*/ 21207 w 30983"/>
                      <a:gd name="connsiteY8" fmla="*/ 26806 h 31029"/>
                      <a:gd name="connsiteX9" fmla="*/ 18315 w 30983"/>
                      <a:gd name="connsiteY9" fmla="*/ 31029 h 31029"/>
                      <a:gd name="connsiteX10" fmla="*/ 0 w 30983"/>
                      <a:gd name="connsiteY10" fmla="*/ 18361 h 310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0983" h="31029">
                        <a:moveTo>
                          <a:pt x="0" y="18361"/>
                        </a:moveTo>
                        <a:lnTo>
                          <a:pt x="3259" y="13633"/>
                        </a:lnTo>
                        <a:lnTo>
                          <a:pt x="23134" y="13403"/>
                        </a:lnTo>
                        <a:lnTo>
                          <a:pt x="9777" y="4177"/>
                        </a:lnTo>
                        <a:lnTo>
                          <a:pt x="12669" y="0"/>
                        </a:lnTo>
                        <a:lnTo>
                          <a:pt x="30984" y="12623"/>
                        </a:lnTo>
                        <a:lnTo>
                          <a:pt x="27771" y="17305"/>
                        </a:lnTo>
                        <a:lnTo>
                          <a:pt x="7895" y="17626"/>
                        </a:lnTo>
                        <a:lnTo>
                          <a:pt x="21207" y="26806"/>
                        </a:lnTo>
                        <a:lnTo>
                          <a:pt x="18315" y="31029"/>
                        </a:lnTo>
                        <a:lnTo>
                          <a:pt x="0" y="1836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3" name="자유형: 도형 1552">
                    <a:extLst>
                      <a:ext uri="{FF2B5EF4-FFF2-40B4-BE49-F238E27FC236}">
                        <a16:creationId xmlns:a16="http://schemas.microsoft.com/office/drawing/2014/main" id="{BA07CB8B-0203-1498-FFEB-E819F3CFBB62}"/>
                      </a:ext>
                    </a:extLst>
                  </p:cNvPr>
                  <p:cNvSpPr/>
                  <p:nvPr/>
                </p:nvSpPr>
                <p:spPr>
                  <a:xfrm>
                    <a:off x="1179806" y="5257723"/>
                    <a:ext cx="26878" cy="26142"/>
                  </a:xfrm>
                  <a:custGeom>
                    <a:avLst/>
                    <a:gdLst>
                      <a:gd name="connsiteX0" fmla="*/ 15597 w 26878"/>
                      <a:gd name="connsiteY0" fmla="*/ 4830 h 26142"/>
                      <a:gd name="connsiteX1" fmla="*/ 8253 w 26878"/>
                      <a:gd name="connsiteY1" fmla="*/ 7492 h 26142"/>
                      <a:gd name="connsiteX2" fmla="*/ 4811 w 26878"/>
                      <a:gd name="connsiteY2" fmla="*/ 13184 h 26142"/>
                      <a:gd name="connsiteX3" fmla="*/ 6233 w 26878"/>
                      <a:gd name="connsiteY3" fmla="*/ 19473 h 26142"/>
                      <a:gd name="connsiteX4" fmla="*/ 11650 w 26878"/>
                      <a:gd name="connsiteY4" fmla="*/ 21538 h 26142"/>
                      <a:gd name="connsiteX5" fmla="*/ 18581 w 26878"/>
                      <a:gd name="connsiteY5" fmla="*/ 18600 h 26142"/>
                      <a:gd name="connsiteX6" fmla="*/ 21886 w 26878"/>
                      <a:gd name="connsiteY6" fmla="*/ 10200 h 26142"/>
                      <a:gd name="connsiteX7" fmla="*/ 13348 w 26878"/>
                      <a:gd name="connsiteY7" fmla="*/ 17912 h 26142"/>
                      <a:gd name="connsiteX8" fmla="*/ 10778 w 26878"/>
                      <a:gd name="connsiteY8" fmla="*/ 15020 h 26142"/>
                      <a:gd name="connsiteX9" fmla="*/ 24135 w 26878"/>
                      <a:gd name="connsiteY9" fmla="*/ 2994 h 26142"/>
                      <a:gd name="connsiteX10" fmla="*/ 24456 w 26878"/>
                      <a:gd name="connsiteY10" fmla="*/ 3361 h 26142"/>
                      <a:gd name="connsiteX11" fmla="*/ 21197 w 26878"/>
                      <a:gd name="connsiteY11" fmla="*/ 21630 h 26142"/>
                      <a:gd name="connsiteX12" fmla="*/ 2515 w 26878"/>
                      <a:gd name="connsiteY12" fmla="*/ 22961 h 26142"/>
                      <a:gd name="connsiteX13" fmla="*/ 5591 w 26878"/>
                      <a:gd name="connsiteY13" fmla="*/ 4463 h 26142"/>
                      <a:gd name="connsiteX14" fmla="*/ 20142 w 26878"/>
                      <a:gd name="connsiteY14" fmla="*/ 699 h 26142"/>
                      <a:gd name="connsiteX15" fmla="*/ 15597 w 26878"/>
                      <a:gd name="connsiteY15" fmla="*/ 4830 h 26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26878" h="26142">
                        <a:moveTo>
                          <a:pt x="15597" y="4830"/>
                        </a:moveTo>
                        <a:cubicBezTo>
                          <a:pt x="13165" y="4555"/>
                          <a:pt x="10319" y="5610"/>
                          <a:pt x="8253" y="7492"/>
                        </a:cubicBezTo>
                        <a:cubicBezTo>
                          <a:pt x="6509" y="9053"/>
                          <a:pt x="5269" y="11118"/>
                          <a:pt x="4811" y="13184"/>
                        </a:cubicBezTo>
                        <a:cubicBezTo>
                          <a:pt x="4306" y="15479"/>
                          <a:pt x="4856" y="17958"/>
                          <a:pt x="6233" y="19473"/>
                        </a:cubicBezTo>
                        <a:cubicBezTo>
                          <a:pt x="7473" y="20850"/>
                          <a:pt x="9584" y="21630"/>
                          <a:pt x="11650" y="21538"/>
                        </a:cubicBezTo>
                        <a:cubicBezTo>
                          <a:pt x="14129" y="21492"/>
                          <a:pt x="16653" y="20391"/>
                          <a:pt x="18581" y="18600"/>
                        </a:cubicBezTo>
                        <a:cubicBezTo>
                          <a:pt x="20968" y="16397"/>
                          <a:pt x="22391" y="13000"/>
                          <a:pt x="21886" y="10200"/>
                        </a:cubicBezTo>
                        <a:lnTo>
                          <a:pt x="13348" y="17912"/>
                        </a:lnTo>
                        <a:lnTo>
                          <a:pt x="10778" y="15020"/>
                        </a:lnTo>
                        <a:lnTo>
                          <a:pt x="24135" y="2994"/>
                        </a:lnTo>
                        <a:lnTo>
                          <a:pt x="24456" y="3361"/>
                        </a:lnTo>
                        <a:cubicBezTo>
                          <a:pt x="28817" y="8181"/>
                          <a:pt x="27027" y="16397"/>
                          <a:pt x="21197" y="21630"/>
                        </a:cubicBezTo>
                        <a:cubicBezTo>
                          <a:pt x="15276" y="26955"/>
                          <a:pt x="6922" y="27781"/>
                          <a:pt x="2515" y="22961"/>
                        </a:cubicBezTo>
                        <a:cubicBezTo>
                          <a:pt x="-1891" y="18096"/>
                          <a:pt x="-285" y="9787"/>
                          <a:pt x="5591" y="4463"/>
                        </a:cubicBezTo>
                        <a:cubicBezTo>
                          <a:pt x="9722" y="699"/>
                          <a:pt x="15735" y="-1091"/>
                          <a:pt x="20142" y="699"/>
                        </a:cubicBezTo>
                        <a:lnTo>
                          <a:pt x="15597" y="48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4" name="자유형: 도형 1553">
                    <a:extLst>
                      <a:ext uri="{FF2B5EF4-FFF2-40B4-BE49-F238E27FC236}">
                        <a16:creationId xmlns:a16="http://schemas.microsoft.com/office/drawing/2014/main" id="{D5E4F2CC-1F01-B436-7B56-6458ABB5F281}"/>
                      </a:ext>
                    </a:extLst>
                  </p:cNvPr>
                  <p:cNvSpPr/>
                  <p:nvPr/>
                </p:nvSpPr>
                <p:spPr>
                  <a:xfrm>
                    <a:off x="1212112" y="5232809"/>
                    <a:ext cx="30019" cy="29927"/>
                  </a:xfrm>
                  <a:custGeom>
                    <a:avLst/>
                    <a:gdLst>
                      <a:gd name="connsiteX0" fmla="*/ 0 w 30019"/>
                      <a:gd name="connsiteY0" fmla="*/ 10052 h 29927"/>
                      <a:gd name="connsiteX1" fmla="*/ 5141 w 30019"/>
                      <a:gd name="connsiteY1" fmla="*/ 7482 h 29927"/>
                      <a:gd name="connsiteX2" fmla="*/ 22721 w 30019"/>
                      <a:gd name="connsiteY2" fmla="*/ 16800 h 29927"/>
                      <a:gd name="connsiteX3" fmla="*/ 15423 w 30019"/>
                      <a:gd name="connsiteY3" fmla="*/ 2295 h 29927"/>
                      <a:gd name="connsiteX4" fmla="*/ 20013 w 30019"/>
                      <a:gd name="connsiteY4" fmla="*/ 0 h 29927"/>
                      <a:gd name="connsiteX5" fmla="*/ 30020 w 30019"/>
                      <a:gd name="connsiteY5" fmla="*/ 19829 h 29927"/>
                      <a:gd name="connsiteX6" fmla="*/ 24971 w 30019"/>
                      <a:gd name="connsiteY6" fmla="*/ 22400 h 29927"/>
                      <a:gd name="connsiteX7" fmla="*/ 7390 w 30019"/>
                      <a:gd name="connsiteY7" fmla="*/ 13174 h 29927"/>
                      <a:gd name="connsiteX8" fmla="*/ 14689 w 30019"/>
                      <a:gd name="connsiteY8" fmla="*/ 27633 h 29927"/>
                      <a:gd name="connsiteX9" fmla="*/ 10144 w 30019"/>
                      <a:gd name="connsiteY9" fmla="*/ 29928 h 29927"/>
                      <a:gd name="connsiteX10" fmla="*/ 0 w 30019"/>
                      <a:gd name="connsiteY10" fmla="*/ 10052 h 299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0019" h="29927">
                        <a:moveTo>
                          <a:pt x="0" y="10052"/>
                        </a:moveTo>
                        <a:lnTo>
                          <a:pt x="5141" y="7482"/>
                        </a:lnTo>
                        <a:lnTo>
                          <a:pt x="22721" y="16800"/>
                        </a:lnTo>
                        <a:lnTo>
                          <a:pt x="15423" y="2295"/>
                        </a:lnTo>
                        <a:lnTo>
                          <a:pt x="20013" y="0"/>
                        </a:lnTo>
                        <a:lnTo>
                          <a:pt x="30020" y="19829"/>
                        </a:lnTo>
                        <a:lnTo>
                          <a:pt x="24971" y="22400"/>
                        </a:lnTo>
                        <a:lnTo>
                          <a:pt x="7390" y="13174"/>
                        </a:lnTo>
                        <a:lnTo>
                          <a:pt x="14689" y="27633"/>
                        </a:lnTo>
                        <a:lnTo>
                          <a:pt x="10144" y="29928"/>
                        </a:lnTo>
                        <a:lnTo>
                          <a:pt x="0" y="10052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5" name="자유형: 도형 1554">
                    <a:extLst>
                      <a:ext uri="{FF2B5EF4-FFF2-40B4-BE49-F238E27FC236}">
                        <a16:creationId xmlns:a16="http://schemas.microsoft.com/office/drawing/2014/main" id="{7119B90D-7CE3-64FB-ECCA-B47B66B2D75D}"/>
                      </a:ext>
                    </a:extLst>
                  </p:cNvPr>
                  <p:cNvSpPr/>
                  <p:nvPr/>
                </p:nvSpPr>
                <p:spPr>
                  <a:xfrm>
                    <a:off x="1243967" y="5225832"/>
                    <a:ext cx="25796" cy="25842"/>
                  </a:xfrm>
                  <a:custGeom>
                    <a:avLst/>
                    <a:gdLst>
                      <a:gd name="connsiteX0" fmla="*/ 4223 w 25796"/>
                      <a:gd name="connsiteY0" fmla="*/ 1193 h 25842"/>
                      <a:gd name="connsiteX1" fmla="*/ 8033 w 25796"/>
                      <a:gd name="connsiteY1" fmla="*/ 0 h 25842"/>
                      <a:gd name="connsiteX2" fmla="*/ 25797 w 25796"/>
                      <a:gd name="connsiteY2" fmla="*/ 17718 h 25842"/>
                      <a:gd name="connsiteX3" fmla="*/ 20426 w 25796"/>
                      <a:gd name="connsiteY3" fmla="*/ 19416 h 25842"/>
                      <a:gd name="connsiteX4" fmla="*/ 15836 w 25796"/>
                      <a:gd name="connsiteY4" fmla="*/ 14826 h 25842"/>
                      <a:gd name="connsiteX5" fmla="*/ 6518 w 25796"/>
                      <a:gd name="connsiteY5" fmla="*/ 17764 h 25842"/>
                      <a:gd name="connsiteX6" fmla="*/ 5370 w 25796"/>
                      <a:gd name="connsiteY6" fmla="*/ 24144 h 25842"/>
                      <a:gd name="connsiteX7" fmla="*/ 0 w 25796"/>
                      <a:gd name="connsiteY7" fmla="*/ 25843 h 25842"/>
                      <a:gd name="connsiteX8" fmla="*/ 4223 w 25796"/>
                      <a:gd name="connsiteY8" fmla="*/ 1193 h 25842"/>
                      <a:gd name="connsiteX9" fmla="*/ 12715 w 25796"/>
                      <a:gd name="connsiteY9" fmla="*/ 11567 h 25842"/>
                      <a:gd name="connsiteX10" fmla="*/ 7895 w 25796"/>
                      <a:gd name="connsiteY10" fmla="*/ 6013 h 25842"/>
                      <a:gd name="connsiteX11" fmla="*/ 7115 w 25796"/>
                      <a:gd name="connsiteY11" fmla="*/ 13311 h 25842"/>
                      <a:gd name="connsiteX12" fmla="*/ 12715 w 25796"/>
                      <a:gd name="connsiteY12" fmla="*/ 11567 h 258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5796" h="25842">
                        <a:moveTo>
                          <a:pt x="4223" y="1193"/>
                        </a:moveTo>
                        <a:lnTo>
                          <a:pt x="8033" y="0"/>
                        </a:lnTo>
                        <a:lnTo>
                          <a:pt x="25797" y="17718"/>
                        </a:lnTo>
                        <a:lnTo>
                          <a:pt x="20426" y="19416"/>
                        </a:lnTo>
                        <a:lnTo>
                          <a:pt x="15836" y="14826"/>
                        </a:lnTo>
                        <a:lnTo>
                          <a:pt x="6518" y="17764"/>
                        </a:lnTo>
                        <a:lnTo>
                          <a:pt x="5370" y="24144"/>
                        </a:lnTo>
                        <a:lnTo>
                          <a:pt x="0" y="25843"/>
                        </a:lnTo>
                        <a:lnTo>
                          <a:pt x="4223" y="1193"/>
                        </a:lnTo>
                        <a:close/>
                        <a:moveTo>
                          <a:pt x="12715" y="11567"/>
                        </a:moveTo>
                        <a:lnTo>
                          <a:pt x="7895" y="6013"/>
                        </a:lnTo>
                        <a:lnTo>
                          <a:pt x="7115" y="13311"/>
                        </a:lnTo>
                        <a:lnTo>
                          <a:pt x="12715" y="1156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6" name="자유형: 도형 1555">
                    <a:extLst>
                      <a:ext uri="{FF2B5EF4-FFF2-40B4-BE49-F238E27FC236}">
                        <a16:creationId xmlns:a16="http://schemas.microsoft.com/office/drawing/2014/main" id="{F8C0400B-CA1A-109E-4122-1296ABADDD66}"/>
                      </a:ext>
                    </a:extLst>
                  </p:cNvPr>
                  <p:cNvSpPr/>
                  <p:nvPr/>
                </p:nvSpPr>
                <p:spPr>
                  <a:xfrm>
                    <a:off x="1265541" y="5219176"/>
                    <a:ext cx="15790" cy="23777"/>
                  </a:xfrm>
                  <a:custGeom>
                    <a:avLst/>
                    <a:gdLst>
                      <a:gd name="connsiteX0" fmla="*/ 5738 w 15790"/>
                      <a:gd name="connsiteY0" fmla="*/ 5830 h 23777"/>
                      <a:gd name="connsiteX1" fmla="*/ 780 w 15790"/>
                      <a:gd name="connsiteY1" fmla="*/ 6793 h 23777"/>
                      <a:gd name="connsiteX2" fmla="*/ 0 w 15790"/>
                      <a:gd name="connsiteY2" fmla="*/ 2892 h 23777"/>
                      <a:gd name="connsiteX3" fmla="*/ 15056 w 15790"/>
                      <a:gd name="connsiteY3" fmla="*/ 0 h 23777"/>
                      <a:gd name="connsiteX4" fmla="*/ 15790 w 15790"/>
                      <a:gd name="connsiteY4" fmla="*/ 3947 h 23777"/>
                      <a:gd name="connsiteX5" fmla="*/ 10741 w 15790"/>
                      <a:gd name="connsiteY5" fmla="*/ 4912 h 23777"/>
                      <a:gd name="connsiteX6" fmla="*/ 14138 w 15790"/>
                      <a:gd name="connsiteY6" fmla="*/ 22813 h 23777"/>
                      <a:gd name="connsiteX7" fmla="*/ 9089 w 15790"/>
                      <a:gd name="connsiteY7" fmla="*/ 23777 h 23777"/>
                      <a:gd name="connsiteX8" fmla="*/ 5738 w 15790"/>
                      <a:gd name="connsiteY8" fmla="*/ 5830 h 23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5790" h="23777">
                        <a:moveTo>
                          <a:pt x="5738" y="5830"/>
                        </a:moveTo>
                        <a:lnTo>
                          <a:pt x="780" y="6793"/>
                        </a:lnTo>
                        <a:lnTo>
                          <a:pt x="0" y="2892"/>
                        </a:lnTo>
                        <a:lnTo>
                          <a:pt x="15056" y="0"/>
                        </a:lnTo>
                        <a:lnTo>
                          <a:pt x="15790" y="3947"/>
                        </a:lnTo>
                        <a:lnTo>
                          <a:pt x="10741" y="4912"/>
                        </a:lnTo>
                        <a:lnTo>
                          <a:pt x="14138" y="22813"/>
                        </a:lnTo>
                        <a:lnTo>
                          <a:pt x="9089" y="23777"/>
                        </a:lnTo>
                        <a:lnTo>
                          <a:pt x="5738" y="58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7" name="자유형: 도형 1556">
                    <a:extLst>
                      <a:ext uri="{FF2B5EF4-FFF2-40B4-BE49-F238E27FC236}">
                        <a16:creationId xmlns:a16="http://schemas.microsoft.com/office/drawing/2014/main" id="{EC8FBCA0-4AAF-6CE3-1666-97E81284B1B1}"/>
                      </a:ext>
                    </a:extLst>
                  </p:cNvPr>
                  <p:cNvSpPr/>
                  <p:nvPr/>
                </p:nvSpPr>
                <p:spPr>
                  <a:xfrm>
                    <a:off x="1284361" y="5218120"/>
                    <a:ext cx="7757" cy="22675"/>
                  </a:xfrm>
                  <a:custGeom>
                    <a:avLst/>
                    <a:gdLst>
                      <a:gd name="connsiteX0" fmla="*/ 0 w 7757"/>
                      <a:gd name="connsiteY0" fmla="*/ 643 h 22675"/>
                      <a:gd name="connsiteX1" fmla="*/ 5049 w 7757"/>
                      <a:gd name="connsiteY1" fmla="*/ 0 h 22675"/>
                      <a:gd name="connsiteX2" fmla="*/ 7757 w 7757"/>
                      <a:gd name="connsiteY2" fmla="*/ 22079 h 22675"/>
                      <a:gd name="connsiteX3" fmla="*/ 2662 w 7757"/>
                      <a:gd name="connsiteY3" fmla="*/ 22675 h 22675"/>
                      <a:gd name="connsiteX4" fmla="*/ 0 w 7757"/>
                      <a:gd name="connsiteY4" fmla="*/ 643 h 226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57" h="22675">
                        <a:moveTo>
                          <a:pt x="0" y="643"/>
                        </a:moveTo>
                        <a:lnTo>
                          <a:pt x="5049" y="0"/>
                        </a:lnTo>
                        <a:lnTo>
                          <a:pt x="7757" y="22079"/>
                        </a:lnTo>
                        <a:lnTo>
                          <a:pt x="2662" y="22675"/>
                        </a:lnTo>
                        <a:lnTo>
                          <a:pt x="0" y="643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8" name="자유형: 도형 1557">
                    <a:extLst>
                      <a:ext uri="{FF2B5EF4-FFF2-40B4-BE49-F238E27FC236}">
                        <a16:creationId xmlns:a16="http://schemas.microsoft.com/office/drawing/2014/main" id="{B0CB766F-5D93-F124-B9D8-A8C29156E3BC}"/>
                      </a:ext>
                    </a:extLst>
                  </p:cNvPr>
                  <p:cNvSpPr/>
                  <p:nvPr/>
                </p:nvSpPr>
                <p:spPr>
                  <a:xfrm>
                    <a:off x="1295284" y="5216509"/>
                    <a:ext cx="28690" cy="23188"/>
                  </a:xfrm>
                  <a:custGeom>
                    <a:avLst/>
                    <a:gdLst>
                      <a:gd name="connsiteX0" fmla="*/ 28690 w 28690"/>
                      <a:gd name="connsiteY0" fmla="*/ 11389 h 23188"/>
                      <a:gd name="connsiteX1" fmla="*/ 14552 w 28690"/>
                      <a:gd name="connsiteY1" fmla="*/ 23185 h 23188"/>
                      <a:gd name="connsiteX2" fmla="*/ 1 w 28690"/>
                      <a:gd name="connsiteY2" fmla="*/ 11848 h 23188"/>
                      <a:gd name="connsiteX3" fmla="*/ 14185 w 28690"/>
                      <a:gd name="connsiteY3" fmla="*/ 5 h 23188"/>
                      <a:gd name="connsiteX4" fmla="*/ 28690 w 28690"/>
                      <a:gd name="connsiteY4" fmla="*/ 11389 h 23188"/>
                      <a:gd name="connsiteX5" fmla="*/ 5096 w 28690"/>
                      <a:gd name="connsiteY5" fmla="*/ 11664 h 23188"/>
                      <a:gd name="connsiteX6" fmla="*/ 14460 w 28690"/>
                      <a:gd name="connsiteY6" fmla="*/ 19146 h 23188"/>
                      <a:gd name="connsiteX7" fmla="*/ 23594 w 28690"/>
                      <a:gd name="connsiteY7" fmla="*/ 11343 h 23188"/>
                      <a:gd name="connsiteX8" fmla="*/ 14230 w 28690"/>
                      <a:gd name="connsiteY8" fmla="*/ 3953 h 23188"/>
                      <a:gd name="connsiteX9" fmla="*/ 5096 w 28690"/>
                      <a:gd name="connsiteY9" fmla="*/ 11664 h 231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8690" h="23188">
                        <a:moveTo>
                          <a:pt x="28690" y="11389"/>
                        </a:moveTo>
                        <a:cubicBezTo>
                          <a:pt x="28781" y="17815"/>
                          <a:pt x="22355" y="23048"/>
                          <a:pt x="14552" y="23185"/>
                        </a:cubicBezTo>
                        <a:cubicBezTo>
                          <a:pt x="6703" y="23323"/>
                          <a:pt x="93" y="18320"/>
                          <a:pt x="1" y="11848"/>
                        </a:cubicBezTo>
                        <a:cubicBezTo>
                          <a:pt x="-91" y="5376"/>
                          <a:pt x="6244" y="97"/>
                          <a:pt x="14185" y="5"/>
                        </a:cubicBezTo>
                        <a:cubicBezTo>
                          <a:pt x="22080" y="-179"/>
                          <a:pt x="28598" y="4916"/>
                          <a:pt x="28690" y="11389"/>
                        </a:cubicBezTo>
                        <a:close/>
                        <a:moveTo>
                          <a:pt x="5096" y="11664"/>
                        </a:moveTo>
                        <a:cubicBezTo>
                          <a:pt x="5142" y="15749"/>
                          <a:pt x="9457" y="19238"/>
                          <a:pt x="14460" y="19146"/>
                        </a:cubicBezTo>
                        <a:cubicBezTo>
                          <a:pt x="19463" y="19054"/>
                          <a:pt x="23640" y="15474"/>
                          <a:pt x="23594" y="11343"/>
                        </a:cubicBezTo>
                        <a:cubicBezTo>
                          <a:pt x="23548" y="7165"/>
                          <a:pt x="19371" y="3861"/>
                          <a:pt x="14230" y="3953"/>
                        </a:cubicBezTo>
                        <a:cubicBezTo>
                          <a:pt x="9089" y="4044"/>
                          <a:pt x="5050" y="7487"/>
                          <a:pt x="5096" y="11664"/>
                        </a:cubicBez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9" name="자유형: 도형 1558">
                    <a:extLst>
                      <a:ext uri="{FF2B5EF4-FFF2-40B4-BE49-F238E27FC236}">
                        <a16:creationId xmlns:a16="http://schemas.microsoft.com/office/drawing/2014/main" id="{D460CC7D-3893-25AD-7DBA-1F440B2FF648}"/>
                      </a:ext>
                    </a:extLst>
                  </p:cNvPr>
                  <p:cNvSpPr/>
                  <p:nvPr/>
                </p:nvSpPr>
                <p:spPr>
                  <a:xfrm>
                    <a:off x="1327462" y="5217202"/>
                    <a:ext cx="25016" cy="24878"/>
                  </a:xfrm>
                  <a:custGeom>
                    <a:avLst/>
                    <a:gdLst>
                      <a:gd name="connsiteX0" fmla="*/ 2846 w 25016"/>
                      <a:gd name="connsiteY0" fmla="*/ 0 h 24878"/>
                      <a:gd name="connsiteX1" fmla="*/ 8538 w 25016"/>
                      <a:gd name="connsiteY1" fmla="*/ 734 h 24878"/>
                      <a:gd name="connsiteX2" fmla="*/ 17810 w 25016"/>
                      <a:gd name="connsiteY2" fmla="*/ 18315 h 24878"/>
                      <a:gd name="connsiteX3" fmla="*/ 19921 w 25016"/>
                      <a:gd name="connsiteY3" fmla="*/ 2203 h 24878"/>
                      <a:gd name="connsiteX4" fmla="*/ 25016 w 25016"/>
                      <a:gd name="connsiteY4" fmla="*/ 2846 h 24878"/>
                      <a:gd name="connsiteX5" fmla="*/ 22125 w 25016"/>
                      <a:gd name="connsiteY5" fmla="*/ 24879 h 24878"/>
                      <a:gd name="connsiteX6" fmla="*/ 16525 w 25016"/>
                      <a:gd name="connsiteY6" fmla="*/ 24144 h 24878"/>
                      <a:gd name="connsiteX7" fmla="*/ 7161 w 25016"/>
                      <a:gd name="connsiteY7" fmla="*/ 6610 h 24878"/>
                      <a:gd name="connsiteX8" fmla="*/ 5049 w 25016"/>
                      <a:gd name="connsiteY8" fmla="*/ 22675 h 24878"/>
                      <a:gd name="connsiteX9" fmla="*/ 0 w 25016"/>
                      <a:gd name="connsiteY9" fmla="*/ 21987 h 24878"/>
                      <a:gd name="connsiteX10" fmla="*/ 2846 w 25016"/>
                      <a:gd name="connsiteY10" fmla="*/ 0 h 248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5016" h="24878">
                        <a:moveTo>
                          <a:pt x="2846" y="0"/>
                        </a:moveTo>
                        <a:lnTo>
                          <a:pt x="8538" y="734"/>
                        </a:lnTo>
                        <a:lnTo>
                          <a:pt x="17810" y="18315"/>
                        </a:lnTo>
                        <a:lnTo>
                          <a:pt x="19921" y="2203"/>
                        </a:lnTo>
                        <a:lnTo>
                          <a:pt x="25016" y="2846"/>
                        </a:lnTo>
                        <a:lnTo>
                          <a:pt x="22125" y="24879"/>
                        </a:lnTo>
                        <a:lnTo>
                          <a:pt x="16525" y="24144"/>
                        </a:lnTo>
                        <a:lnTo>
                          <a:pt x="7161" y="6610"/>
                        </a:lnTo>
                        <a:lnTo>
                          <a:pt x="5049" y="22675"/>
                        </a:lnTo>
                        <a:lnTo>
                          <a:pt x="0" y="21987"/>
                        </a:lnTo>
                        <a:lnTo>
                          <a:pt x="2846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0" name="자유형: 도형 1559">
                    <a:extLst>
                      <a:ext uri="{FF2B5EF4-FFF2-40B4-BE49-F238E27FC236}">
                        <a16:creationId xmlns:a16="http://schemas.microsoft.com/office/drawing/2014/main" id="{DD64C4CF-942F-2D88-B193-E61B67BBA206}"/>
                      </a:ext>
                    </a:extLst>
                  </p:cNvPr>
                  <p:cNvSpPr/>
                  <p:nvPr/>
                </p:nvSpPr>
                <p:spPr>
                  <a:xfrm>
                    <a:off x="1351836" y="5224179"/>
                    <a:ext cx="26026" cy="25658"/>
                  </a:xfrm>
                  <a:custGeom>
                    <a:avLst/>
                    <a:gdLst>
                      <a:gd name="connsiteX0" fmla="*/ 17075 w 26026"/>
                      <a:gd name="connsiteY0" fmla="*/ 0 h 25658"/>
                      <a:gd name="connsiteX1" fmla="*/ 20931 w 26026"/>
                      <a:gd name="connsiteY1" fmla="*/ 1102 h 25658"/>
                      <a:gd name="connsiteX2" fmla="*/ 26026 w 26026"/>
                      <a:gd name="connsiteY2" fmla="*/ 25659 h 25658"/>
                      <a:gd name="connsiteX3" fmla="*/ 20610 w 26026"/>
                      <a:gd name="connsiteY3" fmla="*/ 24098 h 25658"/>
                      <a:gd name="connsiteX4" fmla="*/ 19325 w 26026"/>
                      <a:gd name="connsiteY4" fmla="*/ 17764 h 25658"/>
                      <a:gd name="connsiteX5" fmla="*/ 9915 w 26026"/>
                      <a:gd name="connsiteY5" fmla="*/ 15102 h 25658"/>
                      <a:gd name="connsiteX6" fmla="*/ 5416 w 26026"/>
                      <a:gd name="connsiteY6" fmla="*/ 19830 h 25658"/>
                      <a:gd name="connsiteX7" fmla="*/ 0 w 26026"/>
                      <a:gd name="connsiteY7" fmla="*/ 18269 h 25658"/>
                      <a:gd name="connsiteX8" fmla="*/ 17075 w 26026"/>
                      <a:gd name="connsiteY8" fmla="*/ 0 h 25658"/>
                      <a:gd name="connsiteX9" fmla="*/ 18452 w 26026"/>
                      <a:gd name="connsiteY9" fmla="*/ 13357 h 25658"/>
                      <a:gd name="connsiteX10" fmla="*/ 17443 w 26026"/>
                      <a:gd name="connsiteY10" fmla="*/ 6059 h 25658"/>
                      <a:gd name="connsiteX11" fmla="*/ 12807 w 26026"/>
                      <a:gd name="connsiteY11" fmla="*/ 11751 h 25658"/>
                      <a:gd name="connsiteX12" fmla="*/ 18452 w 26026"/>
                      <a:gd name="connsiteY12" fmla="*/ 13357 h 256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6026" h="25658">
                        <a:moveTo>
                          <a:pt x="17075" y="0"/>
                        </a:moveTo>
                        <a:lnTo>
                          <a:pt x="20931" y="1102"/>
                        </a:lnTo>
                        <a:lnTo>
                          <a:pt x="26026" y="25659"/>
                        </a:lnTo>
                        <a:lnTo>
                          <a:pt x="20610" y="24098"/>
                        </a:lnTo>
                        <a:lnTo>
                          <a:pt x="19325" y="17764"/>
                        </a:lnTo>
                        <a:lnTo>
                          <a:pt x="9915" y="15102"/>
                        </a:lnTo>
                        <a:lnTo>
                          <a:pt x="5416" y="19830"/>
                        </a:lnTo>
                        <a:lnTo>
                          <a:pt x="0" y="18269"/>
                        </a:lnTo>
                        <a:lnTo>
                          <a:pt x="17075" y="0"/>
                        </a:lnTo>
                        <a:close/>
                        <a:moveTo>
                          <a:pt x="18452" y="13357"/>
                        </a:moveTo>
                        <a:lnTo>
                          <a:pt x="17443" y="6059"/>
                        </a:lnTo>
                        <a:lnTo>
                          <a:pt x="12807" y="11751"/>
                        </a:lnTo>
                        <a:lnTo>
                          <a:pt x="18452" y="1335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1" name="자유형: 도형 1560">
                    <a:extLst>
                      <a:ext uri="{FF2B5EF4-FFF2-40B4-BE49-F238E27FC236}">
                        <a16:creationId xmlns:a16="http://schemas.microsoft.com/office/drawing/2014/main" id="{01385E45-2C61-D791-6D86-B5B871C9E140}"/>
                      </a:ext>
                    </a:extLst>
                  </p:cNvPr>
                  <p:cNvSpPr/>
                  <p:nvPr/>
                </p:nvSpPr>
                <p:spPr>
                  <a:xfrm>
                    <a:off x="1379790" y="5230468"/>
                    <a:ext cx="13999" cy="25704"/>
                  </a:xfrm>
                  <a:custGeom>
                    <a:avLst/>
                    <a:gdLst>
                      <a:gd name="connsiteX0" fmla="*/ 8584 w 13999"/>
                      <a:gd name="connsiteY0" fmla="*/ 0 h 25704"/>
                      <a:gd name="connsiteX1" fmla="*/ 13311 w 13999"/>
                      <a:gd name="connsiteY1" fmla="*/ 1974 h 25704"/>
                      <a:gd name="connsiteX2" fmla="*/ 6243 w 13999"/>
                      <a:gd name="connsiteY2" fmla="*/ 18774 h 25704"/>
                      <a:gd name="connsiteX3" fmla="*/ 14000 w 13999"/>
                      <a:gd name="connsiteY3" fmla="*/ 22033 h 25704"/>
                      <a:gd name="connsiteX4" fmla="*/ 12439 w 13999"/>
                      <a:gd name="connsiteY4" fmla="*/ 25705 h 25704"/>
                      <a:gd name="connsiteX5" fmla="*/ 0 w 13999"/>
                      <a:gd name="connsiteY5" fmla="*/ 20472 h 25704"/>
                      <a:gd name="connsiteX6" fmla="*/ 8584 w 13999"/>
                      <a:gd name="connsiteY6" fmla="*/ 0 h 257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3999" h="25704">
                        <a:moveTo>
                          <a:pt x="8584" y="0"/>
                        </a:moveTo>
                        <a:lnTo>
                          <a:pt x="13311" y="1974"/>
                        </a:lnTo>
                        <a:lnTo>
                          <a:pt x="6243" y="18774"/>
                        </a:lnTo>
                        <a:lnTo>
                          <a:pt x="14000" y="22033"/>
                        </a:lnTo>
                        <a:lnTo>
                          <a:pt x="12439" y="25705"/>
                        </a:lnTo>
                        <a:lnTo>
                          <a:pt x="0" y="20472"/>
                        </a:lnTo>
                        <a:lnTo>
                          <a:pt x="8584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2" name="자유형: 도형 1561">
                    <a:extLst>
                      <a:ext uri="{FF2B5EF4-FFF2-40B4-BE49-F238E27FC236}">
                        <a16:creationId xmlns:a16="http://schemas.microsoft.com/office/drawing/2014/main" id="{3E4A5E5D-B9B4-F26C-2CE1-E6C36242B40B}"/>
                      </a:ext>
                    </a:extLst>
                  </p:cNvPr>
                  <p:cNvSpPr/>
                  <p:nvPr/>
                </p:nvSpPr>
                <p:spPr>
                  <a:xfrm>
                    <a:off x="1406019" y="5243504"/>
                    <a:ext cx="24951" cy="25861"/>
                  </a:xfrm>
                  <a:custGeom>
                    <a:avLst/>
                    <a:gdLst>
                      <a:gd name="connsiteX0" fmla="*/ 13751 w 24951"/>
                      <a:gd name="connsiteY0" fmla="*/ 2708 h 25861"/>
                      <a:gd name="connsiteX1" fmla="*/ 6040 w 24951"/>
                      <a:gd name="connsiteY1" fmla="*/ 14230 h 25861"/>
                      <a:gd name="connsiteX2" fmla="*/ 4801 w 24951"/>
                      <a:gd name="connsiteY2" fmla="*/ 17030 h 25861"/>
                      <a:gd name="connsiteX3" fmla="*/ 6774 w 24951"/>
                      <a:gd name="connsiteY3" fmla="*/ 20656 h 25861"/>
                      <a:gd name="connsiteX4" fmla="*/ 10538 w 24951"/>
                      <a:gd name="connsiteY4" fmla="*/ 21298 h 25861"/>
                      <a:gd name="connsiteX5" fmla="*/ 13017 w 24951"/>
                      <a:gd name="connsiteY5" fmla="*/ 18957 h 25861"/>
                      <a:gd name="connsiteX6" fmla="*/ 20682 w 24951"/>
                      <a:gd name="connsiteY6" fmla="*/ 7436 h 25861"/>
                      <a:gd name="connsiteX7" fmla="*/ 24951 w 24951"/>
                      <a:gd name="connsiteY7" fmla="*/ 10282 h 25861"/>
                      <a:gd name="connsiteX8" fmla="*/ 17240 w 24951"/>
                      <a:gd name="connsiteY8" fmla="*/ 21803 h 25861"/>
                      <a:gd name="connsiteX9" fmla="*/ 12237 w 24951"/>
                      <a:gd name="connsiteY9" fmla="*/ 25705 h 25861"/>
                      <a:gd name="connsiteX10" fmla="*/ 4571 w 24951"/>
                      <a:gd name="connsiteY10" fmla="*/ 24052 h 25861"/>
                      <a:gd name="connsiteX11" fmla="*/ 210 w 24951"/>
                      <a:gd name="connsiteY11" fmla="*/ 17902 h 25861"/>
                      <a:gd name="connsiteX12" fmla="*/ 1771 w 24951"/>
                      <a:gd name="connsiteY12" fmla="*/ 11521 h 25861"/>
                      <a:gd name="connsiteX13" fmla="*/ 9482 w 24951"/>
                      <a:gd name="connsiteY13" fmla="*/ 0 h 25861"/>
                      <a:gd name="connsiteX14" fmla="*/ 13751 w 24951"/>
                      <a:gd name="connsiteY14" fmla="*/ 2708 h 258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4951" h="25861">
                        <a:moveTo>
                          <a:pt x="13751" y="2708"/>
                        </a:moveTo>
                        <a:lnTo>
                          <a:pt x="6040" y="14230"/>
                        </a:lnTo>
                        <a:cubicBezTo>
                          <a:pt x="5489" y="15102"/>
                          <a:pt x="4846" y="15928"/>
                          <a:pt x="4801" y="17030"/>
                        </a:cubicBezTo>
                        <a:cubicBezTo>
                          <a:pt x="4801" y="18407"/>
                          <a:pt x="5443" y="19738"/>
                          <a:pt x="6774" y="20656"/>
                        </a:cubicBezTo>
                        <a:cubicBezTo>
                          <a:pt x="7876" y="21390"/>
                          <a:pt x="9391" y="21666"/>
                          <a:pt x="10538" y="21298"/>
                        </a:cubicBezTo>
                        <a:cubicBezTo>
                          <a:pt x="11732" y="20885"/>
                          <a:pt x="12374" y="19921"/>
                          <a:pt x="13017" y="18957"/>
                        </a:cubicBezTo>
                        <a:lnTo>
                          <a:pt x="20682" y="7436"/>
                        </a:lnTo>
                        <a:lnTo>
                          <a:pt x="24951" y="10282"/>
                        </a:lnTo>
                        <a:lnTo>
                          <a:pt x="17240" y="21803"/>
                        </a:lnTo>
                        <a:cubicBezTo>
                          <a:pt x="16001" y="23639"/>
                          <a:pt x="14669" y="25246"/>
                          <a:pt x="12237" y="25705"/>
                        </a:cubicBezTo>
                        <a:cubicBezTo>
                          <a:pt x="9804" y="26164"/>
                          <a:pt x="6866" y="25613"/>
                          <a:pt x="4571" y="24052"/>
                        </a:cubicBezTo>
                        <a:cubicBezTo>
                          <a:pt x="2414" y="22629"/>
                          <a:pt x="761" y="20151"/>
                          <a:pt x="210" y="17902"/>
                        </a:cubicBezTo>
                        <a:cubicBezTo>
                          <a:pt x="-432" y="15239"/>
                          <a:pt x="486" y="13449"/>
                          <a:pt x="1771" y="11521"/>
                        </a:cubicBezTo>
                        <a:lnTo>
                          <a:pt x="9482" y="0"/>
                        </a:lnTo>
                        <a:lnTo>
                          <a:pt x="13751" y="2708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3" name="자유형: 도형 1562">
                    <a:extLst>
                      <a:ext uri="{FF2B5EF4-FFF2-40B4-BE49-F238E27FC236}">
                        <a16:creationId xmlns:a16="http://schemas.microsoft.com/office/drawing/2014/main" id="{C3D785FD-F5A4-F69D-DA64-0242A1DCF924}"/>
                      </a:ext>
                    </a:extLst>
                  </p:cNvPr>
                  <p:cNvSpPr/>
                  <p:nvPr/>
                </p:nvSpPr>
                <p:spPr>
                  <a:xfrm>
                    <a:off x="1422158" y="5258789"/>
                    <a:ext cx="31534" cy="31534"/>
                  </a:xfrm>
                  <a:custGeom>
                    <a:avLst/>
                    <a:gdLst>
                      <a:gd name="connsiteX0" fmla="*/ 15515 w 31534"/>
                      <a:gd name="connsiteY0" fmla="*/ 0 h 31534"/>
                      <a:gd name="connsiteX1" fmla="*/ 19646 w 31534"/>
                      <a:gd name="connsiteY1" fmla="*/ 3993 h 31534"/>
                      <a:gd name="connsiteX2" fmla="*/ 16571 w 31534"/>
                      <a:gd name="connsiteY2" fmla="*/ 23639 h 31534"/>
                      <a:gd name="connsiteX3" fmla="*/ 27862 w 31534"/>
                      <a:gd name="connsiteY3" fmla="*/ 11980 h 31534"/>
                      <a:gd name="connsiteX4" fmla="*/ 31534 w 31534"/>
                      <a:gd name="connsiteY4" fmla="*/ 15561 h 31534"/>
                      <a:gd name="connsiteX5" fmla="*/ 16066 w 31534"/>
                      <a:gd name="connsiteY5" fmla="*/ 31534 h 31534"/>
                      <a:gd name="connsiteX6" fmla="*/ 11980 w 31534"/>
                      <a:gd name="connsiteY6" fmla="*/ 27587 h 31534"/>
                      <a:gd name="connsiteX7" fmla="*/ 14964 w 31534"/>
                      <a:gd name="connsiteY7" fmla="*/ 7941 h 31534"/>
                      <a:gd name="connsiteX8" fmla="*/ 3672 w 31534"/>
                      <a:gd name="connsiteY8" fmla="*/ 19554 h 31534"/>
                      <a:gd name="connsiteX9" fmla="*/ 0 w 31534"/>
                      <a:gd name="connsiteY9" fmla="*/ 16020 h 31534"/>
                      <a:gd name="connsiteX10" fmla="*/ 15515 w 31534"/>
                      <a:gd name="connsiteY10" fmla="*/ 0 h 315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1534" h="31534">
                        <a:moveTo>
                          <a:pt x="15515" y="0"/>
                        </a:moveTo>
                        <a:lnTo>
                          <a:pt x="19646" y="3993"/>
                        </a:lnTo>
                        <a:lnTo>
                          <a:pt x="16571" y="23639"/>
                        </a:lnTo>
                        <a:lnTo>
                          <a:pt x="27862" y="11980"/>
                        </a:lnTo>
                        <a:lnTo>
                          <a:pt x="31534" y="15561"/>
                        </a:lnTo>
                        <a:lnTo>
                          <a:pt x="16066" y="31534"/>
                        </a:lnTo>
                        <a:lnTo>
                          <a:pt x="11980" y="27587"/>
                        </a:lnTo>
                        <a:lnTo>
                          <a:pt x="14964" y="7941"/>
                        </a:lnTo>
                        <a:lnTo>
                          <a:pt x="3672" y="19554"/>
                        </a:lnTo>
                        <a:lnTo>
                          <a:pt x="0" y="16020"/>
                        </a:lnTo>
                        <a:lnTo>
                          <a:pt x="15515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4" name="자유형: 도형 1563">
                    <a:extLst>
                      <a:ext uri="{FF2B5EF4-FFF2-40B4-BE49-F238E27FC236}">
                        <a16:creationId xmlns:a16="http://schemas.microsoft.com/office/drawing/2014/main" id="{67D2AFC4-5F7C-2A34-7AC1-EB26F9046998}"/>
                      </a:ext>
                    </a:extLst>
                  </p:cNvPr>
                  <p:cNvSpPr/>
                  <p:nvPr/>
                </p:nvSpPr>
                <p:spPr>
                  <a:xfrm>
                    <a:off x="1440702" y="5280546"/>
                    <a:ext cx="20747" cy="17488"/>
                  </a:xfrm>
                  <a:custGeom>
                    <a:avLst/>
                    <a:gdLst>
                      <a:gd name="connsiteX0" fmla="*/ 17672 w 20747"/>
                      <a:gd name="connsiteY0" fmla="*/ 0 h 17488"/>
                      <a:gd name="connsiteX1" fmla="*/ 20748 w 20747"/>
                      <a:gd name="connsiteY1" fmla="*/ 4039 h 17488"/>
                      <a:gd name="connsiteX2" fmla="*/ 3075 w 20747"/>
                      <a:gd name="connsiteY2" fmla="*/ 17489 h 17488"/>
                      <a:gd name="connsiteX3" fmla="*/ 0 w 20747"/>
                      <a:gd name="connsiteY3" fmla="*/ 13403 h 17488"/>
                      <a:gd name="connsiteX4" fmla="*/ 17672 w 20747"/>
                      <a:gd name="connsiteY4" fmla="*/ 0 h 174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0747" h="17488">
                        <a:moveTo>
                          <a:pt x="17672" y="0"/>
                        </a:moveTo>
                        <a:lnTo>
                          <a:pt x="20748" y="4039"/>
                        </a:lnTo>
                        <a:lnTo>
                          <a:pt x="3075" y="17489"/>
                        </a:lnTo>
                        <a:lnTo>
                          <a:pt x="0" y="13403"/>
                        </a:lnTo>
                        <a:lnTo>
                          <a:pt x="17672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5" name="자유형: 도형 1564">
                    <a:extLst>
                      <a:ext uri="{FF2B5EF4-FFF2-40B4-BE49-F238E27FC236}">
                        <a16:creationId xmlns:a16="http://schemas.microsoft.com/office/drawing/2014/main" id="{38EAAD6D-A61D-3CA3-2DBC-E283E7827143}"/>
                      </a:ext>
                    </a:extLst>
                  </p:cNvPr>
                  <p:cNvSpPr/>
                  <p:nvPr/>
                </p:nvSpPr>
                <p:spPr>
                  <a:xfrm>
                    <a:off x="1450800" y="5289084"/>
                    <a:ext cx="26577" cy="23593"/>
                  </a:xfrm>
                  <a:custGeom>
                    <a:avLst/>
                    <a:gdLst>
                      <a:gd name="connsiteX0" fmla="*/ 14551 w 26577"/>
                      <a:gd name="connsiteY0" fmla="*/ 0 h 23593"/>
                      <a:gd name="connsiteX1" fmla="*/ 17075 w 26577"/>
                      <a:gd name="connsiteY1" fmla="*/ 4774 h 23593"/>
                      <a:gd name="connsiteX2" fmla="*/ 5646 w 26577"/>
                      <a:gd name="connsiteY2" fmla="*/ 19233 h 23593"/>
                      <a:gd name="connsiteX3" fmla="*/ 24052 w 26577"/>
                      <a:gd name="connsiteY3" fmla="*/ 17856 h 23593"/>
                      <a:gd name="connsiteX4" fmla="*/ 26577 w 26577"/>
                      <a:gd name="connsiteY4" fmla="*/ 22584 h 23593"/>
                      <a:gd name="connsiteX5" fmla="*/ 1974 w 26577"/>
                      <a:gd name="connsiteY5" fmla="*/ 23594 h 23593"/>
                      <a:gd name="connsiteX6" fmla="*/ 0 w 26577"/>
                      <a:gd name="connsiteY6" fmla="*/ 19875 h 23593"/>
                      <a:gd name="connsiteX7" fmla="*/ 14551 w 26577"/>
                      <a:gd name="connsiteY7" fmla="*/ 0 h 235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26577" h="23593">
                        <a:moveTo>
                          <a:pt x="14551" y="0"/>
                        </a:moveTo>
                        <a:lnTo>
                          <a:pt x="17075" y="4774"/>
                        </a:lnTo>
                        <a:lnTo>
                          <a:pt x="5646" y="19233"/>
                        </a:lnTo>
                        <a:lnTo>
                          <a:pt x="24052" y="17856"/>
                        </a:lnTo>
                        <a:lnTo>
                          <a:pt x="26577" y="22584"/>
                        </a:lnTo>
                        <a:lnTo>
                          <a:pt x="1974" y="23594"/>
                        </a:lnTo>
                        <a:lnTo>
                          <a:pt x="0" y="19875"/>
                        </a:lnTo>
                        <a:lnTo>
                          <a:pt x="14551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6" name="자유형: 도형 1565">
                    <a:extLst>
                      <a:ext uri="{FF2B5EF4-FFF2-40B4-BE49-F238E27FC236}">
                        <a16:creationId xmlns:a16="http://schemas.microsoft.com/office/drawing/2014/main" id="{BF9E8459-0094-78DD-3D9F-F0BF9D0E7FB3}"/>
                      </a:ext>
                    </a:extLst>
                  </p:cNvPr>
                  <p:cNvSpPr/>
                  <p:nvPr/>
                </p:nvSpPr>
                <p:spPr>
                  <a:xfrm>
                    <a:off x="1457777" y="5317819"/>
                    <a:ext cx="25383" cy="20242"/>
                  </a:xfrm>
                  <a:custGeom>
                    <a:avLst/>
                    <a:gdLst>
                      <a:gd name="connsiteX0" fmla="*/ 21390 w 25383"/>
                      <a:gd name="connsiteY0" fmla="*/ 0 h 20242"/>
                      <a:gd name="connsiteX1" fmla="*/ 25384 w 25383"/>
                      <a:gd name="connsiteY1" fmla="*/ 14275 h 20242"/>
                      <a:gd name="connsiteX2" fmla="*/ 21528 w 25383"/>
                      <a:gd name="connsiteY2" fmla="*/ 15331 h 20242"/>
                      <a:gd name="connsiteX3" fmla="*/ 18911 w 25383"/>
                      <a:gd name="connsiteY3" fmla="*/ 6013 h 20242"/>
                      <a:gd name="connsiteX4" fmla="*/ 14000 w 25383"/>
                      <a:gd name="connsiteY4" fmla="*/ 7390 h 20242"/>
                      <a:gd name="connsiteX5" fmla="*/ 16525 w 25383"/>
                      <a:gd name="connsiteY5" fmla="*/ 16341 h 20242"/>
                      <a:gd name="connsiteX6" fmla="*/ 12669 w 25383"/>
                      <a:gd name="connsiteY6" fmla="*/ 17397 h 20242"/>
                      <a:gd name="connsiteX7" fmla="*/ 10144 w 25383"/>
                      <a:gd name="connsiteY7" fmla="*/ 8446 h 20242"/>
                      <a:gd name="connsiteX8" fmla="*/ 5233 w 25383"/>
                      <a:gd name="connsiteY8" fmla="*/ 9823 h 20242"/>
                      <a:gd name="connsiteX9" fmla="*/ 7849 w 25383"/>
                      <a:gd name="connsiteY9" fmla="*/ 19187 h 20242"/>
                      <a:gd name="connsiteX10" fmla="*/ 3993 w 25383"/>
                      <a:gd name="connsiteY10" fmla="*/ 20243 h 20242"/>
                      <a:gd name="connsiteX11" fmla="*/ 0 w 25383"/>
                      <a:gd name="connsiteY11" fmla="*/ 5967 h 20242"/>
                      <a:gd name="connsiteX12" fmla="*/ 21390 w 25383"/>
                      <a:gd name="connsiteY12" fmla="*/ 0 h 202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5383" h="20242">
                        <a:moveTo>
                          <a:pt x="21390" y="0"/>
                        </a:moveTo>
                        <a:lnTo>
                          <a:pt x="25384" y="14275"/>
                        </a:lnTo>
                        <a:lnTo>
                          <a:pt x="21528" y="15331"/>
                        </a:lnTo>
                        <a:lnTo>
                          <a:pt x="18911" y="6013"/>
                        </a:lnTo>
                        <a:lnTo>
                          <a:pt x="14000" y="7390"/>
                        </a:lnTo>
                        <a:lnTo>
                          <a:pt x="16525" y="16341"/>
                        </a:lnTo>
                        <a:lnTo>
                          <a:pt x="12669" y="17397"/>
                        </a:lnTo>
                        <a:lnTo>
                          <a:pt x="10144" y="8446"/>
                        </a:lnTo>
                        <a:lnTo>
                          <a:pt x="5233" y="9823"/>
                        </a:lnTo>
                        <a:lnTo>
                          <a:pt x="7849" y="19187"/>
                        </a:lnTo>
                        <a:lnTo>
                          <a:pt x="3993" y="20243"/>
                        </a:lnTo>
                        <a:lnTo>
                          <a:pt x="0" y="5967"/>
                        </a:lnTo>
                        <a:lnTo>
                          <a:pt x="21390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7" name="자유형: 도형 1566">
                    <a:extLst>
                      <a:ext uri="{FF2B5EF4-FFF2-40B4-BE49-F238E27FC236}">
                        <a16:creationId xmlns:a16="http://schemas.microsoft.com/office/drawing/2014/main" id="{6653F1B6-4485-2A04-8430-587412F07F44}"/>
                      </a:ext>
                    </a:extLst>
                  </p:cNvPr>
                  <p:cNvSpPr/>
                  <p:nvPr/>
                </p:nvSpPr>
                <p:spPr>
                  <a:xfrm>
                    <a:off x="1462413" y="5339897"/>
                    <a:ext cx="22789" cy="20196"/>
                  </a:xfrm>
                  <a:custGeom>
                    <a:avLst/>
                    <a:gdLst>
                      <a:gd name="connsiteX0" fmla="*/ 22170 w 22789"/>
                      <a:gd name="connsiteY0" fmla="*/ 0 h 20196"/>
                      <a:gd name="connsiteX1" fmla="*/ 22721 w 22789"/>
                      <a:gd name="connsiteY1" fmla="*/ 7987 h 20196"/>
                      <a:gd name="connsiteX2" fmla="*/ 21666 w 22789"/>
                      <a:gd name="connsiteY2" fmla="*/ 15239 h 20196"/>
                      <a:gd name="connsiteX3" fmla="*/ 16433 w 22789"/>
                      <a:gd name="connsiteY3" fmla="*/ 18820 h 20196"/>
                      <a:gd name="connsiteX4" fmla="*/ 11429 w 22789"/>
                      <a:gd name="connsiteY4" fmla="*/ 16892 h 20196"/>
                      <a:gd name="connsiteX5" fmla="*/ 8951 w 22789"/>
                      <a:gd name="connsiteY5" fmla="*/ 12164 h 20196"/>
                      <a:gd name="connsiteX6" fmla="*/ 1285 w 22789"/>
                      <a:gd name="connsiteY6" fmla="*/ 20197 h 20196"/>
                      <a:gd name="connsiteX7" fmla="*/ 872 w 22789"/>
                      <a:gd name="connsiteY7" fmla="*/ 13908 h 20196"/>
                      <a:gd name="connsiteX8" fmla="*/ 8859 w 22789"/>
                      <a:gd name="connsiteY8" fmla="*/ 6105 h 20196"/>
                      <a:gd name="connsiteX9" fmla="*/ 367 w 22789"/>
                      <a:gd name="connsiteY9" fmla="*/ 6702 h 20196"/>
                      <a:gd name="connsiteX10" fmla="*/ 0 w 22789"/>
                      <a:gd name="connsiteY10" fmla="*/ 1607 h 20196"/>
                      <a:gd name="connsiteX11" fmla="*/ 22170 w 22789"/>
                      <a:gd name="connsiteY11" fmla="*/ 0 h 20196"/>
                      <a:gd name="connsiteX12" fmla="*/ 12210 w 22789"/>
                      <a:gd name="connsiteY12" fmla="*/ 8630 h 20196"/>
                      <a:gd name="connsiteX13" fmla="*/ 13403 w 22789"/>
                      <a:gd name="connsiteY13" fmla="*/ 12623 h 20196"/>
                      <a:gd name="connsiteX14" fmla="*/ 15882 w 22789"/>
                      <a:gd name="connsiteY14" fmla="*/ 13725 h 20196"/>
                      <a:gd name="connsiteX15" fmla="*/ 18269 w 22789"/>
                      <a:gd name="connsiteY15" fmla="*/ 12072 h 20196"/>
                      <a:gd name="connsiteX16" fmla="*/ 18774 w 22789"/>
                      <a:gd name="connsiteY16" fmla="*/ 8217 h 20196"/>
                      <a:gd name="connsiteX17" fmla="*/ 18544 w 22789"/>
                      <a:gd name="connsiteY17" fmla="*/ 5416 h 20196"/>
                      <a:gd name="connsiteX18" fmla="*/ 11980 w 22789"/>
                      <a:gd name="connsiteY18" fmla="*/ 5876 h 20196"/>
                      <a:gd name="connsiteX19" fmla="*/ 12210 w 22789"/>
                      <a:gd name="connsiteY19" fmla="*/ 8630 h 201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2789" h="20196">
                        <a:moveTo>
                          <a:pt x="22170" y="0"/>
                        </a:moveTo>
                        <a:lnTo>
                          <a:pt x="22721" y="7987"/>
                        </a:lnTo>
                        <a:cubicBezTo>
                          <a:pt x="22859" y="10603"/>
                          <a:pt x="22905" y="13082"/>
                          <a:pt x="21666" y="15239"/>
                        </a:cubicBezTo>
                        <a:cubicBezTo>
                          <a:pt x="20472" y="17305"/>
                          <a:pt x="18498" y="18682"/>
                          <a:pt x="16433" y="18820"/>
                        </a:cubicBezTo>
                        <a:cubicBezTo>
                          <a:pt x="14780" y="18957"/>
                          <a:pt x="12715" y="18131"/>
                          <a:pt x="11429" y="16892"/>
                        </a:cubicBezTo>
                        <a:cubicBezTo>
                          <a:pt x="10144" y="15653"/>
                          <a:pt x="9410" y="14000"/>
                          <a:pt x="8951" y="12164"/>
                        </a:cubicBezTo>
                        <a:lnTo>
                          <a:pt x="1285" y="20197"/>
                        </a:lnTo>
                        <a:lnTo>
                          <a:pt x="872" y="13908"/>
                        </a:lnTo>
                        <a:lnTo>
                          <a:pt x="8859" y="6105"/>
                        </a:lnTo>
                        <a:lnTo>
                          <a:pt x="367" y="6702"/>
                        </a:lnTo>
                        <a:lnTo>
                          <a:pt x="0" y="1607"/>
                        </a:lnTo>
                        <a:lnTo>
                          <a:pt x="22170" y="0"/>
                        </a:lnTo>
                        <a:close/>
                        <a:moveTo>
                          <a:pt x="12210" y="8630"/>
                        </a:moveTo>
                        <a:cubicBezTo>
                          <a:pt x="12302" y="9961"/>
                          <a:pt x="12577" y="11659"/>
                          <a:pt x="13403" y="12623"/>
                        </a:cubicBezTo>
                        <a:cubicBezTo>
                          <a:pt x="14092" y="13403"/>
                          <a:pt x="14964" y="13770"/>
                          <a:pt x="15882" y="13725"/>
                        </a:cubicBezTo>
                        <a:cubicBezTo>
                          <a:pt x="16846" y="13679"/>
                          <a:pt x="17764" y="13082"/>
                          <a:pt x="18269" y="12072"/>
                        </a:cubicBezTo>
                        <a:cubicBezTo>
                          <a:pt x="18911" y="10833"/>
                          <a:pt x="18911" y="9640"/>
                          <a:pt x="18774" y="8217"/>
                        </a:cubicBezTo>
                        <a:lnTo>
                          <a:pt x="18544" y="5416"/>
                        </a:lnTo>
                        <a:lnTo>
                          <a:pt x="11980" y="5876"/>
                        </a:lnTo>
                        <a:lnTo>
                          <a:pt x="12210" y="86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8" name="자유형: 도형 1567">
                    <a:extLst>
                      <a:ext uri="{FF2B5EF4-FFF2-40B4-BE49-F238E27FC236}">
                        <a16:creationId xmlns:a16="http://schemas.microsoft.com/office/drawing/2014/main" id="{B6CF0D99-A1B6-12D9-08EA-12AB969A082B}"/>
                      </a:ext>
                    </a:extLst>
                  </p:cNvPr>
                  <p:cNvSpPr/>
                  <p:nvPr/>
                </p:nvSpPr>
                <p:spPr>
                  <a:xfrm>
                    <a:off x="1461867" y="5360699"/>
                    <a:ext cx="23169" cy="18447"/>
                  </a:xfrm>
                  <a:custGeom>
                    <a:avLst/>
                    <a:gdLst>
                      <a:gd name="connsiteX0" fmla="*/ 7294 w 23169"/>
                      <a:gd name="connsiteY0" fmla="*/ 5408 h 18447"/>
                      <a:gd name="connsiteX1" fmla="*/ 4035 w 23169"/>
                      <a:gd name="connsiteY1" fmla="*/ 8851 h 18447"/>
                      <a:gd name="connsiteX2" fmla="*/ 6330 w 23169"/>
                      <a:gd name="connsiteY2" fmla="*/ 12753 h 18447"/>
                      <a:gd name="connsiteX3" fmla="*/ 10690 w 23169"/>
                      <a:gd name="connsiteY3" fmla="*/ 8484 h 18447"/>
                      <a:gd name="connsiteX4" fmla="*/ 13353 w 23169"/>
                      <a:gd name="connsiteY4" fmla="*/ 3985 h 18447"/>
                      <a:gd name="connsiteX5" fmla="*/ 17851 w 23169"/>
                      <a:gd name="connsiteY5" fmla="*/ 2379 h 18447"/>
                      <a:gd name="connsiteX6" fmla="*/ 23084 w 23169"/>
                      <a:gd name="connsiteY6" fmla="*/ 11238 h 18447"/>
                      <a:gd name="connsiteX7" fmla="*/ 15785 w 23169"/>
                      <a:gd name="connsiteY7" fmla="*/ 18399 h 18447"/>
                      <a:gd name="connsiteX8" fmla="*/ 16428 w 23169"/>
                      <a:gd name="connsiteY8" fmla="*/ 13166 h 18447"/>
                      <a:gd name="connsiteX9" fmla="*/ 19136 w 23169"/>
                      <a:gd name="connsiteY9" fmla="*/ 10366 h 18447"/>
                      <a:gd name="connsiteX10" fmla="*/ 17163 w 23169"/>
                      <a:gd name="connsiteY10" fmla="*/ 7382 h 18447"/>
                      <a:gd name="connsiteX11" fmla="*/ 14041 w 23169"/>
                      <a:gd name="connsiteY11" fmla="*/ 10503 h 18447"/>
                      <a:gd name="connsiteX12" fmla="*/ 11333 w 23169"/>
                      <a:gd name="connsiteY12" fmla="*/ 15553 h 18447"/>
                      <a:gd name="connsiteX13" fmla="*/ 5963 w 23169"/>
                      <a:gd name="connsiteY13" fmla="*/ 17802 h 18447"/>
                      <a:gd name="connsiteX14" fmla="*/ 87 w 23169"/>
                      <a:gd name="connsiteY14" fmla="*/ 8025 h 18447"/>
                      <a:gd name="connsiteX15" fmla="*/ 7982 w 23169"/>
                      <a:gd name="connsiteY15" fmla="*/ 38 h 18447"/>
                      <a:gd name="connsiteX16" fmla="*/ 7294 w 23169"/>
                      <a:gd name="connsiteY16" fmla="*/ 5408 h 184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23169" h="18447">
                        <a:moveTo>
                          <a:pt x="7294" y="5408"/>
                        </a:moveTo>
                        <a:cubicBezTo>
                          <a:pt x="5549" y="5179"/>
                          <a:pt x="4310" y="6831"/>
                          <a:pt x="4035" y="8851"/>
                        </a:cubicBezTo>
                        <a:cubicBezTo>
                          <a:pt x="3805" y="10779"/>
                          <a:pt x="4723" y="12569"/>
                          <a:pt x="6330" y="12753"/>
                        </a:cubicBezTo>
                        <a:cubicBezTo>
                          <a:pt x="8763" y="13074"/>
                          <a:pt x="9818" y="10641"/>
                          <a:pt x="10690" y="8484"/>
                        </a:cubicBezTo>
                        <a:cubicBezTo>
                          <a:pt x="11425" y="6739"/>
                          <a:pt x="12022" y="5225"/>
                          <a:pt x="13353" y="3985"/>
                        </a:cubicBezTo>
                        <a:cubicBezTo>
                          <a:pt x="14638" y="2792"/>
                          <a:pt x="16336" y="2195"/>
                          <a:pt x="17851" y="2379"/>
                        </a:cubicBezTo>
                        <a:cubicBezTo>
                          <a:pt x="21477" y="2838"/>
                          <a:pt x="23635" y="6877"/>
                          <a:pt x="23084" y="11238"/>
                        </a:cubicBezTo>
                        <a:cubicBezTo>
                          <a:pt x="22533" y="15461"/>
                          <a:pt x="19228" y="18904"/>
                          <a:pt x="15785" y="18399"/>
                        </a:cubicBezTo>
                        <a:lnTo>
                          <a:pt x="16428" y="13166"/>
                        </a:lnTo>
                        <a:cubicBezTo>
                          <a:pt x="17805" y="13258"/>
                          <a:pt x="18907" y="11972"/>
                          <a:pt x="19136" y="10366"/>
                        </a:cubicBezTo>
                        <a:cubicBezTo>
                          <a:pt x="19366" y="8713"/>
                          <a:pt x="18448" y="7520"/>
                          <a:pt x="17163" y="7382"/>
                        </a:cubicBezTo>
                        <a:cubicBezTo>
                          <a:pt x="15556" y="7153"/>
                          <a:pt x="14684" y="8897"/>
                          <a:pt x="14041" y="10503"/>
                        </a:cubicBezTo>
                        <a:cubicBezTo>
                          <a:pt x="13261" y="12340"/>
                          <a:pt x="12572" y="14130"/>
                          <a:pt x="11333" y="15553"/>
                        </a:cubicBezTo>
                        <a:cubicBezTo>
                          <a:pt x="9818" y="17343"/>
                          <a:pt x="8120" y="18077"/>
                          <a:pt x="5963" y="17802"/>
                        </a:cubicBezTo>
                        <a:cubicBezTo>
                          <a:pt x="2015" y="17297"/>
                          <a:pt x="-510" y="12890"/>
                          <a:pt x="87" y="8025"/>
                        </a:cubicBezTo>
                        <a:cubicBezTo>
                          <a:pt x="684" y="3343"/>
                          <a:pt x="4126" y="-421"/>
                          <a:pt x="7982" y="38"/>
                        </a:cubicBezTo>
                        <a:lnTo>
                          <a:pt x="7294" y="5408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9" name="자유형: 도형 1568">
                    <a:extLst>
                      <a:ext uri="{FF2B5EF4-FFF2-40B4-BE49-F238E27FC236}">
                        <a16:creationId xmlns:a16="http://schemas.microsoft.com/office/drawing/2014/main" id="{70823316-0F97-3864-E942-2CA46D778604}"/>
                      </a:ext>
                    </a:extLst>
                  </p:cNvPr>
                  <p:cNvSpPr/>
                  <p:nvPr/>
                </p:nvSpPr>
                <p:spPr>
                  <a:xfrm>
                    <a:off x="1459062" y="5380337"/>
                    <a:ext cx="22767" cy="10833"/>
                  </a:xfrm>
                  <a:custGeom>
                    <a:avLst/>
                    <a:gdLst>
                      <a:gd name="connsiteX0" fmla="*/ 22767 w 22767"/>
                      <a:gd name="connsiteY0" fmla="*/ 5921 h 10833"/>
                      <a:gd name="connsiteX1" fmla="*/ 21390 w 22767"/>
                      <a:gd name="connsiteY1" fmla="*/ 10833 h 10833"/>
                      <a:gd name="connsiteX2" fmla="*/ 0 w 22767"/>
                      <a:gd name="connsiteY2" fmla="*/ 4912 h 10833"/>
                      <a:gd name="connsiteX3" fmla="*/ 1377 w 22767"/>
                      <a:gd name="connsiteY3" fmla="*/ 0 h 10833"/>
                      <a:gd name="connsiteX4" fmla="*/ 22767 w 22767"/>
                      <a:gd name="connsiteY4" fmla="*/ 5921 h 1083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2767" h="10833">
                        <a:moveTo>
                          <a:pt x="22767" y="5921"/>
                        </a:moveTo>
                        <a:lnTo>
                          <a:pt x="21390" y="10833"/>
                        </a:lnTo>
                        <a:lnTo>
                          <a:pt x="0" y="4912"/>
                        </a:lnTo>
                        <a:lnTo>
                          <a:pt x="1377" y="0"/>
                        </a:lnTo>
                        <a:lnTo>
                          <a:pt x="22767" y="592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70" name="자유형: 도형 1569">
                    <a:extLst>
                      <a:ext uri="{FF2B5EF4-FFF2-40B4-BE49-F238E27FC236}">
                        <a16:creationId xmlns:a16="http://schemas.microsoft.com/office/drawing/2014/main" id="{2B56F9B6-9A4A-49B8-987B-B4762FD8A66D}"/>
                      </a:ext>
                    </a:extLst>
                  </p:cNvPr>
                  <p:cNvSpPr/>
                  <p:nvPr/>
                </p:nvSpPr>
                <p:spPr>
                  <a:xfrm>
                    <a:off x="1454610" y="5392363"/>
                    <a:ext cx="24465" cy="17947"/>
                  </a:xfrm>
                  <a:custGeom>
                    <a:avLst/>
                    <a:gdLst>
                      <a:gd name="connsiteX0" fmla="*/ 18866 w 24465"/>
                      <a:gd name="connsiteY0" fmla="*/ 6931 h 17947"/>
                      <a:gd name="connsiteX1" fmla="*/ 20793 w 24465"/>
                      <a:gd name="connsiteY1" fmla="*/ 2249 h 17947"/>
                      <a:gd name="connsiteX2" fmla="*/ 24466 w 24465"/>
                      <a:gd name="connsiteY2" fmla="*/ 3764 h 17947"/>
                      <a:gd name="connsiteX3" fmla="*/ 18590 w 24465"/>
                      <a:gd name="connsiteY3" fmla="*/ 17948 h 17947"/>
                      <a:gd name="connsiteX4" fmla="*/ 14872 w 24465"/>
                      <a:gd name="connsiteY4" fmla="*/ 16433 h 17947"/>
                      <a:gd name="connsiteX5" fmla="*/ 16846 w 24465"/>
                      <a:gd name="connsiteY5" fmla="*/ 11659 h 17947"/>
                      <a:gd name="connsiteX6" fmla="*/ 0 w 24465"/>
                      <a:gd name="connsiteY6" fmla="*/ 4728 h 17947"/>
                      <a:gd name="connsiteX7" fmla="*/ 1974 w 24465"/>
                      <a:gd name="connsiteY7" fmla="*/ 0 h 17947"/>
                      <a:gd name="connsiteX8" fmla="*/ 18866 w 24465"/>
                      <a:gd name="connsiteY8" fmla="*/ 6931 h 17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4465" h="17947">
                        <a:moveTo>
                          <a:pt x="18866" y="6931"/>
                        </a:moveTo>
                        <a:lnTo>
                          <a:pt x="20793" y="2249"/>
                        </a:lnTo>
                        <a:lnTo>
                          <a:pt x="24466" y="3764"/>
                        </a:lnTo>
                        <a:lnTo>
                          <a:pt x="18590" y="17948"/>
                        </a:lnTo>
                        <a:lnTo>
                          <a:pt x="14872" y="16433"/>
                        </a:lnTo>
                        <a:lnTo>
                          <a:pt x="16846" y="11659"/>
                        </a:lnTo>
                        <a:lnTo>
                          <a:pt x="0" y="4728"/>
                        </a:lnTo>
                        <a:lnTo>
                          <a:pt x="1974" y="0"/>
                        </a:lnTo>
                        <a:lnTo>
                          <a:pt x="18866" y="693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71" name="자유형: 도형 1570">
                    <a:extLst>
                      <a:ext uri="{FF2B5EF4-FFF2-40B4-BE49-F238E27FC236}">
                        <a16:creationId xmlns:a16="http://schemas.microsoft.com/office/drawing/2014/main" id="{A99F0B18-F568-B742-6F42-0158B7EA8C70}"/>
                      </a:ext>
                    </a:extLst>
                  </p:cNvPr>
                  <p:cNvSpPr/>
                  <p:nvPr/>
                </p:nvSpPr>
                <p:spPr>
                  <a:xfrm>
                    <a:off x="1445751" y="5409025"/>
                    <a:ext cx="26301" cy="23777"/>
                  </a:xfrm>
                  <a:custGeom>
                    <a:avLst/>
                    <a:gdLst>
                      <a:gd name="connsiteX0" fmla="*/ 9639 w 26301"/>
                      <a:gd name="connsiteY0" fmla="*/ 4361 h 23777"/>
                      <a:gd name="connsiteX1" fmla="*/ 26302 w 26301"/>
                      <a:gd name="connsiteY1" fmla="*/ 4131 h 23777"/>
                      <a:gd name="connsiteX2" fmla="*/ 23318 w 26301"/>
                      <a:gd name="connsiteY2" fmla="*/ 8905 h 23777"/>
                      <a:gd name="connsiteX3" fmla="*/ 11475 w 26301"/>
                      <a:gd name="connsiteY3" fmla="*/ 8538 h 23777"/>
                      <a:gd name="connsiteX4" fmla="*/ 16938 w 26301"/>
                      <a:gd name="connsiteY4" fmla="*/ 19049 h 23777"/>
                      <a:gd name="connsiteX5" fmla="*/ 13954 w 26301"/>
                      <a:gd name="connsiteY5" fmla="*/ 23777 h 23777"/>
                      <a:gd name="connsiteX6" fmla="*/ 6931 w 26301"/>
                      <a:gd name="connsiteY6" fmla="*/ 8675 h 23777"/>
                      <a:gd name="connsiteX7" fmla="*/ 0 w 26301"/>
                      <a:gd name="connsiteY7" fmla="*/ 4315 h 23777"/>
                      <a:gd name="connsiteX8" fmla="*/ 2708 w 26301"/>
                      <a:gd name="connsiteY8" fmla="*/ 0 h 23777"/>
                      <a:gd name="connsiteX9" fmla="*/ 9639 w 26301"/>
                      <a:gd name="connsiteY9" fmla="*/ 4361 h 23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6301" h="23777">
                        <a:moveTo>
                          <a:pt x="9639" y="4361"/>
                        </a:moveTo>
                        <a:lnTo>
                          <a:pt x="26302" y="4131"/>
                        </a:lnTo>
                        <a:lnTo>
                          <a:pt x="23318" y="8905"/>
                        </a:lnTo>
                        <a:lnTo>
                          <a:pt x="11475" y="8538"/>
                        </a:lnTo>
                        <a:lnTo>
                          <a:pt x="16938" y="19049"/>
                        </a:lnTo>
                        <a:lnTo>
                          <a:pt x="13954" y="23777"/>
                        </a:lnTo>
                        <a:lnTo>
                          <a:pt x="6931" y="8675"/>
                        </a:lnTo>
                        <a:lnTo>
                          <a:pt x="0" y="4315"/>
                        </a:lnTo>
                        <a:lnTo>
                          <a:pt x="2708" y="0"/>
                        </a:lnTo>
                        <a:lnTo>
                          <a:pt x="9639" y="436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1572" name="자유형: 도형 1571">
                <a:extLst>
                  <a:ext uri="{FF2B5EF4-FFF2-40B4-BE49-F238E27FC236}">
                    <a16:creationId xmlns:a16="http://schemas.microsoft.com/office/drawing/2014/main" id="{A3399CAE-74D6-8E1B-0790-3AD73115D5AE}"/>
                  </a:ext>
                </a:extLst>
              </p:cNvPr>
              <p:cNvSpPr/>
              <p:nvPr/>
            </p:nvSpPr>
            <p:spPr>
              <a:xfrm>
                <a:off x="1297213" y="5473517"/>
                <a:ext cx="33186" cy="29468"/>
              </a:xfrm>
              <a:custGeom>
                <a:avLst/>
                <a:gdLst>
                  <a:gd name="connsiteX0" fmla="*/ 33141 w 33186"/>
                  <a:gd name="connsiteY0" fmla="*/ 0 h 29468"/>
                  <a:gd name="connsiteX1" fmla="*/ 25338 w 33186"/>
                  <a:gd name="connsiteY1" fmla="*/ 0 h 29468"/>
                  <a:gd name="connsiteX2" fmla="*/ 25338 w 33186"/>
                  <a:gd name="connsiteY2" fmla="*/ 1928 h 29468"/>
                  <a:gd name="connsiteX3" fmla="*/ 21482 w 33186"/>
                  <a:gd name="connsiteY3" fmla="*/ 1928 h 29468"/>
                  <a:gd name="connsiteX4" fmla="*/ 21482 w 33186"/>
                  <a:gd name="connsiteY4" fmla="*/ 0 h 29468"/>
                  <a:gd name="connsiteX5" fmla="*/ 1377 w 33186"/>
                  <a:gd name="connsiteY5" fmla="*/ 0 h 29468"/>
                  <a:gd name="connsiteX6" fmla="*/ 1377 w 33186"/>
                  <a:gd name="connsiteY6" fmla="*/ 2937 h 29468"/>
                  <a:gd name="connsiteX7" fmla="*/ 13816 w 33186"/>
                  <a:gd name="connsiteY7" fmla="*/ 2937 h 29468"/>
                  <a:gd name="connsiteX8" fmla="*/ 0 w 33186"/>
                  <a:gd name="connsiteY8" fmla="*/ 13770 h 29468"/>
                  <a:gd name="connsiteX9" fmla="*/ 1744 w 33186"/>
                  <a:gd name="connsiteY9" fmla="*/ 16662 h 29468"/>
                  <a:gd name="connsiteX10" fmla="*/ 17902 w 33186"/>
                  <a:gd name="connsiteY10" fmla="*/ 11751 h 29468"/>
                  <a:gd name="connsiteX11" fmla="*/ 25384 w 33186"/>
                  <a:gd name="connsiteY11" fmla="*/ 11751 h 29468"/>
                  <a:gd name="connsiteX12" fmla="*/ 25384 w 33186"/>
                  <a:gd name="connsiteY12" fmla="*/ 16479 h 29468"/>
                  <a:gd name="connsiteX13" fmla="*/ 17902 w 33186"/>
                  <a:gd name="connsiteY13" fmla="*/ 15606 h 29468"/>
                  <a:gd name="connsiteX14" fmla="*/ 2616 w 33186"/>
                  <a:gd name="connsiteY14" fmla="*/ 22538 h 29468"/>
                  <a:gd name="connsiteX15" fmla="*/ 17902 w 33186"/>
                  <a:gd name="connsiteY15" fmla="*/ 29469 h 29468"/>
                  <a:gd name="connsiteX16" fmla="*/ 33187 w 33186"/>
                  <a:gd name="connsiteY16" fmla="*/ 22538 h 29468"/>
                  <a:gd name="connsiteX17" fmla="*/ 33141 w 33186"/>
                  <a:gd name="connsiteY17" fmla="*/ 0 h 29468"/>
                  <a:gd name="connsiteX18" fmla="*/ 20105 w 33186"/>
                  <a:gd name="connsiteY18" fmla="*/ 8629 h 29468"/>
                  <a:gd name="connsiteX19" fmla="*/ 21207 w 33186"/>
                  <a:gd name="connsiteY19" fmla="*/ 5141 h 29468"/>
                  <a:gd name="connsiteX20" fmla="*/ 25338 w 33186"/>
                  <a:gd name="connsiteY20" fmla="*/ 5141 h 29468"/>
                  <a:gd name="connsiteX21" fmla="*/ 25338 w 33186"/>
                  <a:gd name="connsiteY21" fmla="*/ 8629 h 29468"/>
                  <a:gd name="connsiteX22" fmla="*/ 20105 w 33186"/>
                  <a:gd name="connsiteY22" fmla="*/ 8629 h 29468"/>
                  <a:gd name="connsiteX23" fmla="*/ 10557 w 33186"/>
                  <a:gd name="connsiteY23" fmla="*/ 22446 h 29468"/>
                  <a:gd name="connsiteX24" fmla="*/ 17948 w 33186"/>
                  <a:gd name="connsiteY24" fmla="*/ 18728 h 29468"/>
                  <a:gd name="connsiteX25" fmla="*/ 25338 w 33186"/>
                  <a:gd name="connsiteY25" fmla="*/ 22446 h 29468"/>
                  <a:gd name="connsiteX26" fmla="*/ 17948 w 33186"/>
                  <a:gd name="connsiteY26" fmla="*/ 26164 h 29468"/>
                  <a:gd name="connsiteX27" fmla="*/ 10557 w 33186"/>
                  <a:gd name="connsiteY27" fmla="*/ 22446 h 29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33186" h="29468">
                    <a:moveTo>
                      <a:pt x="33141" y="0"/>
                    </a:moveTo>
                    <a:lnTo>
                      <a:pt x="25338" y="0"/>
                    </a:lnTo>
                    <a:lnTo>
                      <a:pt x="25338" y="1928"/>
                    </a:lnTo>
                    <a:lnTo>
                      <a:pt x="21482" y="1928"/>
                    </a:lnTo>
                    <a:lnTo>
                      <a:pt x="21482" y="0"/>
                    </a:lnTo>
                    <a:lnTo>
                      <a:pt x="1377" y="0"/>
                    </a:lnTo>
                    <a:lnTo>
                      <a:pt x="1377" y="2937"/>
                    </a:lnTo>
                    <a:lnTo>
                      <a:pt x="13816" y="2937"/>
                    </a:lnTo>
                    <a:cubicBezTo>
                      <a:pt x="13954" y="4911"/>
                      <a:pt x="13816" y="13128"/>
                      <a:pt x="0" y="13770"/>
                    </a:cubicBezTo>
                    <a:lnTo>
                      <a:pt x="1744" y="16662"/>
                    </a:lnTo>
                    <a:cubicBezTo>
                      <a:pt x="1744" y="16662"/>
                      <a:pt x="11292" y="16937"/>
                      <a:pt x="17902" y="11751"/>
                    </a:cubicBezTo>
                    <a:lnTo>
                      <a:pt x="25384" y="11751"/>
                    </a:lnTo>
                    <a:lnTo>
                      <a:pt x="25384" y="16479"/>
                    </a:lnTo>
                    <a:cubicBezTo>
                      <a:pt x="23180" y="15928"/>
                      <a:pt x="20610" y="15606"/>
                      <a:pt x="17902" y="15606"/>
                    </a:cubicBezTo>
                    <a:cubicBezTo>
                      <a:pt x="9456" y="15606"/>
                      <a:pt x="2616" y="18728"/>
                      <a:pt x="2616" y="22538"/>
                    </a:cubicBezTo>
                    <a:cubicBezTo>
                      <a:pt x="2616" y="26393"/>
                      <a:pt x="9456" y="29469"/>
                      <a:pt x="17902" y="29469"/>
                    </a:cubicBezTo>
                    <a:cubicBezTo>
                      <a:pt x="26348" y="29469"/>
                      <a:pt x="33187" y="26348"/>
                      <a:pt x="33187" y="22538"/>
                    </a:cubicBezTo>
                    <a:cubicBezTo>
                      <a:pt x="33141" y="22400"/>
                      <a:pt x="33141" y="0"/>
                      <a:pt x="33141" y="0"/>
                    </a:cubicBezTo>
                    <a:close/>
                    <a:moveTo>
                      <a:pt x="20105" y="8629"/>
                    </a:moveTo>
                    <a:cubicBezTo>
                      <a:pt x="20610" y="7574"/>
                      <a:pt x="20977" y="6426"/>
                      <a:pt x="21207" y="5141"/>
                    </a:cubicBezTo>
                    <a:lnTo>
                      <a:pt x="25338" y="5141"/>
                    </a:lnTo>
                    <a:lnTo>
                      <a:pt x="25338" y="8629"/>
                    </a:lnTo>
                    <a:lnTo>
                      <a:pt x="20105" y="8629"/>
                    </a:lnTo>
                    <a:close/>
                    <a:moveTo>
                      <a:pt x="10557" y="22446"/>
                    </a:moveTo>
                    <a:cubicBezTo>
                      <a:pt x="10557" y="20380"/>
                      <a:pt x="13862" y="18728"/>
                      <a:pt x="17948" y="18728"/>
                    </a:cubicBezTo>
                    <a:cubicBezTo>
                      <a:pt x="22033" y="18728"/>
                      <a:pt x="25338" y="20380"/>
                      <a:pt x="25338" y="22446"/>
                    </a:cubicBezTo>
                    <a:cubicBezTo>
                      <a:pt x="25338" y="24511"/>
                      <a:pt x="22033" y="26164"/>
                      <a:pt x="17948" y="26164"/>
                    </a:cubicBezTo>
                    <a:cubicBezTo>
                      <a:pt x="13816" y="26164"/>
                      <a:pt x="10557" y="24511"/>
                      <a:pt x="10557" y="22446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573" name="그래픽 961">
                <a:extLst>
                  <a:ext uri="{FF2B5EF4-FFF2-40B4-BE49-F238E27FC236}">
                    <a16:creationId xmlns:a16="http://schemas.microsoft.com/office/drawing/2014/main" id="{FAC0C28B-0E5C-BE67-FDEC-FC9AD2CB18D2}"/>
                  </a:ext>
                </a:extLst>
              </p:cNvPr>
              <p:cNvGrpSpPr/>
              <p:nvPr/>
            </p:nvGrpSpPr>
            <p:grpSpPr>
              <a:xfrm>
                <a:off x="1256361" y="5467228"/>
                <a:ext cx="35436" cy="31947"/>
                <a:chOff x="1256361" y="5467228"/>
                <a:chExt cx="35436" cy="31947"/>
              </a:xfrm>
              <a:solidFill>
                <a:srgbClr val="003378"/>
              </a:solidFill>
            </p:grpSpPr>
            <p:sp>
              <p:nvSpPr>
                <p:cNvPr id="1574" name="자유형: 도형 1573">
                  <a:extLst>
                    <a:ext uri="{FF2B5EF4-FFF2-40B4-BE49-F238E27FC236}">
                      <a16:creationId xmlns:a16="http://schemas.microsoft.com/office/drawing/2014/main" id="{CA414731-41F0-BF77-DF31-1B6458AEB422}"/>
                    </a:ext>
                  </a:extLst>
                </p:cNvPr>
                <p:cNvSpPr/>
                <p:nvPr/>
              </p:nvSpPr>
              <p:spPr>
                <a:xfrm>
                  <a:off x="1256361" y="5483019"/>
                  <a:ext cx="33508" cy="16157"/>
                </a:xfrm>
                <a:custGeom>
                  <a:avLst/>
                  <a:gdLst>
                    <a:gd name="connsiteX0" fmla="*/ 33508 w 33508"/>
                    <a:gd name="connsiteY0" fmla="*/ 6931 h 16157"/>
                    <a:gd name="connsiteX1" fmla="*/ 643 w 33508"/>
                    <a:gd name="connsiteY1" fmla="*/ 0 h 16157"/>
                    <a:gd name="connsiteX2" fmla="*/ 0 w 33508"/>
                    <a:gd name="connsiteY2" fmla="*/ 3076 h 16157"/>
                    <a:gd name="connsiteX3" fmla="*/ 12990 w 33508"/>
                    <a:gd name="connsiteY3" fmla="*/ 5830 h 16157"/>
                    <a:gd name="connsiteX4" fmla="*/ 11154 w 33508"/>
                    <a:gd name="connsiteY4" fmla="*/ 14551 h 16157"/>
                    <a:gd name="connsiteX5" fmla="*/ 18728 w 33508"/>
                    <a:gd name="connsiteY5" fmla="*/ 16157 h 16157"/>
                    <a:gd name="connsiteX6" fmla="*/ 20564 w 33508"/>
                    <a:gd name="connsiteY6" fmla="*/ 7436 h 16157"/>
                    <a:gd name="connsiteX7" fmla="*/ 32866 w 33508"/>
                    <a:gd name="connsiteY7" fmla="*/ 10007 h 161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508" h="16157">
                      <a:moveTo>
                        <a:pt x="33508" y="6931"/>
                      </a:moveTo>
                      <a:lnTo>
                        <a:pt x="643" y="0"/>
                      </a:lnTo>
                      <a:lnTo>
                        <a:pt x="0" y="3076"/>
                      </a:lnTo>
                      <a:lnTo>
                        <a:pt x="12990" y="5830"/>
                      </a:lnTo>
                      <a:lnTo>
                        <a:pt x="11154" y="14551"/>
                      </a:lnTo>
                      <a:lnTo>
                        <a:pt x="18728" y="16157"/>
                      </a:lnTo>
                      <a:lnTo>
                        <a:pt x="20564" y="7436"/>
                      </a:lnTo>
                      <a:lnTo>
                        <a:pt x="32866" y="10007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75" name="자유형: 도형 1574">
                  <a:extLst>
                    <a:ext uri="{FF2B5EF4-FFF2-40B4-BE49-F238E27FC236}">
                      <a16:creationId xmlns:a16="http://schemas.microsoft.com/office/drawing/2014/main" id="{0AC6FA26-106F-8D38-9CF1-849D6FC4864E}"/>
                    </a:ext>
                  </a:extLst>
                </p:cNvPr>
                <p:cNvSpPr/>
                <p:nvPr/>
              </p:nvSpPr>
              <p:spPr>
                <a:xfrm>
                  <a:off x="1259255" y="5467228"/>
                  <a:ext cx="32541" cy="20013"/>
                </a:xfrm>
                <a:custGeom>
                  <a:avLst/>
                  <a:gdLst>
                    <a:gd name="connsiteX0" fmla="*/ 2246 w 32541"/>
                    <a:gd name="connsiteY0" fmla="*/ 14230 h 20013"/>
                    <a:gd name="connsiteX1" fmla="*/ 24922 w 32541"/>
                    <a:gd name="connsiteY1" fmla="*/ 19003 h 20013"/>
                    <a:gd name="connsiteX2" fmla="*/ 29650 w 32541"/>
                    <a:gd name="connsiteY2" fmla="*/ 20013 h 20013"/>
                    <a:gd name="connsiteX3" fmla="*/ 32541 w 32541"/>
                    <a:gd name="connsiteY3" fmla="*/ 6334 h 20013"/>
                    <a:gd name="connsiteX4" fmla="*/ 24968 w 32541"/>
                    <a:gd name="connsiteY4" fmla="*/ 4728 h 20013"/>
                    <a:gd name="connsiteX5" fmla="*/ 24095 w 32541"/>
                    <a:gd name="connsiteY5" fmla="*/ 8859 h 20013"/>
                    <a:gd name="connsiteX6" fmla="*/ 9086 w 32541"/>
                    <a:gd name="connsiteY6" fmla="*/ 5692 h 20013"/>
                    <a:gd name="connsiteX7" fmla="*/ 9958 w 32541"/>
                    <a:gd name="connsiteY7" fmla="*/ 1607 h 20013"/>
                    <a:gd name="connsiteX8" fmla="*/ 2338 w 32541"/>
                    <a:gd name="connsiteY8" fmla="*/ 0 h 20013"/>
                    <a:gd name="connsiteX9" fmla="*/ 89 w 32541"/>
                    <a:gd name="connsiteY9" fmla="*/ 10649 h 20013"/>
                    <a:gd name="connsiteX10" fmla="*/ 2246 w 32541"/>
                    <a:gd name="connsiteY10" fmla="*/ 14230 h 20013"/>
                    <a:gd name="connsiteX11" fmla="*/ 23407 w 32541"/>
                    <a:gd name="connsiteY11" fmla="*/ 11935 h 20013"/>
                    <a:gd name="connsiteX12" fmla="*/ 22673 w 32541"/>
                    <a:gd name="connsiteY12" fmla="*/ 15331 h 20013"/>
                    <a:gd name="connsiteX13" fmla="*/ 7663 w 32541"/>
                    <a:gd name="connsiteY13" fmla="*/ 12164 h 20013"/>
                    <a:gd name="connsiteX14" fmla="*/ 8397 w 32541"/>
                    <a:gd name="connsiteY14" fmla="*/ 8767 h 20013"/>
                    <a:gd name="connsiteX15" fmla="*/ 23407 w 32541"/>
                    <a:gd name="connsiteY15" fmla="*/ 11935 h 20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2541" h="20013">
                      <a:moveTo>
                        <a:pt x="2246" y="14230"/>
                      </a:moveTo>
                      <a:lnTo>
                        <a:pt x="24922" y="19003"/>
                      </a:lnTo>
                      <a:lnTo>
                        <a:pt x="29650" y="20013"/>
                      </a:lnTo>
                      <a:lnTo>
                        <a:pt x="32541" y="6334"/>
                      </a:lnTo>
                      <a:lnTo>
                        <a:pt x="24968" y="4728"/>
                      </a:lnTo>
                      <a:lnTo>
                        <a:pt x="24095" y="8859"/>
                      </a:lnTo>
                      <a:lnTo>
                        <a:pt x="9086" y="5692"/>
                      </a:lnTo>
                      <a:lnTo>
                        <a:pt x="9958" y="1607"/>
                      </a:lnTo>
                      <a:lnTo>
                        <a:pt x="2338" y="0"/>
                      </a:lnTo>
                      <a:lnTo>
                        <a:pt x="89" y="10649"/>
                      </a:lnTo>
                      <a:cubicBezTo>
                        <a:pt x="-278" y="12256"/>
                        <a:pt x="502" y="13816"/>
                        <a:pt x="2246" y="14230"/>
                      </a:cubicBezTo>
                      <a:close/>
                      <a:moveTo>
                        <a:pt x="23407" y="11935"/>
                      </a:moveTo>
                      <a:lnTo>
                        <a:pt x="22673" y="15331"/>
                      </a:lnTo>
                      <a:lnTo>
                        <a:pt x="7663" y="12164"/>
                      </a:lnTo>
                      <a:lnTo>
                        <a:pt x="8397" y="8767"/>
                      </a:lnTo>
                      <a:lnTo>
                        <a:pt x="23407" y="11935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76" name="자유형: 도형 1575">
                <a:extLst>
                  <a:ext uri="{FF2B5EF4-FFF2-40B4-BE49-F238E27FC236}">
                    <a16:creationId xmlns:a16="http://schemas.microsoft.com/office/drawing/2014/main" id="{152D33ED-692D-6CEE-7BEB-84BE8212579A}"/>
                  </a:ext>
                </a:extLst>
              </p:cNvPr>
              <p:cNvSpPr/>
              <p:nvPr/>
            </p:nvSpPr>
            <p:spPr>
              <a:xfrm>
                <a:off x="1215890" y="5451897"/>
                <a:ext cx="39231" cy="39383"/>
              </a:xfrm>
              <a:custGeom>
                <a:avLst/>
                <a:gdLst>
                  <a:gd name="connsiteX0" fmla="*/ 28811 w 39231"/>
                  <a:gd name="connsiteY0" fmla="*/ 11980 h 39383"/>
                  <a:gd name="connsiteX1" fmla="*/ 26011 w 39231"/>
                  <a:gd name="connsiteY1" fmla="*/ 18039 h 39383"/>
                  <a:gd name="connsiteX2" fmla="*/ 13159 w 39231"/>
                  <a:gd name="connsiteY2" fmla="*/ 12072 h 39383"/>
                  <a:gd name="connsiteX3" fmla="*/ 11874 w 39231"/>
                  <a:gd name="connsiteY3" fmla="*/ 14826 h 39383"/>
                  <a:gd name="connsiteX4" fmla="*/ 24130 w 39231"/>
                  <a:gd name="connsiteY4" fmla="*/ 20518 h 39383"/>
                  <a:gd name="connsiteX5" fmla="*/ 26975 w 39231"/>
                  <a:gd name="connsiteY5" fmla="*/ 20793 h 39383"/>
                  <a:gd name="connsiteX6" fmla="*/ 31887 w 39231"/>
                  <a:gd name="connsiteY6" fmla="*/ 10236 h 39383"/>
                  <a:gd name="connsiteX7" fmla="*/ 39231 w 39231"/>
                  <a:gd name="connsiteY7" fmla="*/ 13633 h 39383"/>
                  <a:gd name="connsiteX8" fmla="*/ 32254 w 39231"/>
                  <a:gd name="connsiteY8" fmla="*/ 28643 h 39383"/>
                  <a:gd name="connsiteX9" fmla="*/ 24910 w 39231"/>
                  <a:gd name="connsiteY9" fmla="*/ 25246 h 39383"/>
                  <a:gd name="connsiteX10" fmla="*/ 25736 w 39231"/>
                  <a:gd name="connsiteY10" fmla="*/ 23502 h 39383"/>
                  <a:gd name="connsiteX11" fmla="*/ 22018 w 39231"/>
                  <a:gd name="connsiteY11" fmla="*/ 22997 h 39383"/>
                  <a:gd name="connsiteX12" fmla="*/ 5539 w 39231"/>
                  <a:gd name="connsiteY12" fmla="*/ 15331 h 39383"/>
                  <a:gd name="connsiteX13" fmla="*/ 4254 w 39231"/>
                  <a:gd name="connsiteY13" fmla="*/ 14092 h 39383"/>
                  <a:gd name="connsiteX14" fmla="*/ 4575 w 39231"/>
                  <a:gd name="connsiteY14" fmla="*/ 11797 h 39383"/>
                  <a:gd name="connsiteX15" fmla="*/ 7284 w 39231"/>
                  <a:gd name="connsiteY15" fmla="*/ 5921 h 39383"/>
                  <a:gd name="connsiteX16" fmla="*/ 20274 w 39231"/>
                  <a:gd name="connsiteY16" fmla="*/ 11934 h 39383"/>
                  <a:gd name="connsiteX17" fmla="*/ 21697 w 39231"/>
                  <a:gd name="connsiteY17" fmla="*/ 8813 h 39383"/>
                  <a:gd name="connsiteX18" fmla="*/ 8707 w 39231"/>
                  <a:gd name="connsiteY18" fmla="*/ 2800 h 39383"/>
                  <a:gd name="connsiteX19" fmla="*/ 9992 w 39231"/>
                  <a:gd name="connsiteY19" fmla="*/ 0 h 39383"/>
                  <a:gd name="connsiteX20" fmla="*/ 27664 w 39231"/>
                  <a:gd name="connsiteY20" fmla="*/ 8170 h 39383"/>
                  <a:gd name="connsiteX21" fmla="*/ 28811 w 39231"/>
                  <a:gd name="connsiteY21" fmla="*/ 11980 h 39383"/>
                  <a:gd name="connsiteX22" fmla="*/ 27205 w 39231"/>
                  <a:gd name="connsiteY22" fmla="*/ 39384 h 39383"/>
                  <a:gd name="connsiteX23" fmla="*/ 1454 w 39231"/>
                  <a:gd name="connsiteY23" fmla="*/ 27403 h 39383"/>
                  <a:gd name="connsiteX24" fmla="*/ 123 w 39231"/>
                  <a:gd name="connsiteY24" fmla="*/ 26118 h 39383"/>
                  <a:gd name="connsiteX25" fmla="*/ 398 w 39231"/>
                  <a:gd name="connsiteY25" fmla="*/ 23869 h 39383"/>
                  <a:gd name="connsiteX26" fmla="*/ 3474 w 39231"/>
                  <a:gd name="connsiteY26" fmla="*/ 17305 h 39383"/>
                  <a:gd name="connsiteX27" fmla="*/ 10818 w 39231"/>
                  <a:gd name="connsiteY27" fmla="*/ 20702 h 39383"/>
                  <a:gd name="connsiteX28" fmla="*/ 10175 w 39231"/>
                  <a:gd name="connsiteY28" fmla="*/ 22079 h 39383"/>
                  <a:gd name="connsiteX29" fmla="*/ 23441 w 39231"/>
                  <a:gd name="connsiteY29" fmla="*/ 28229 h 39383"/>
                  <a:gd name="connsiteX30" fmla="*/ 24084 w 39231"/>
                  <a:gd name="connsiteY30" fmla="*/ 26852 h 39383"/>
                  <a:gd name="connsiteX31" fmla="*/ 31474 w 39231"/>
                  <a:gd name="connsiteY31" fmla="*/ 30249 h 39383"/>
                  <a:gd name="connsiteX32" fmla="*/ 27205 w 39231"/>
                  <a:gd name="connsiteY32" fmla="*/ 39384 h 39383"/>
                  <a:gd name="connsiteX33" fmla="*/ 22064 w 39231"/>
                  <a:gd name="connsiteY33" fmla="*/ 31076 h 39383"/>
                  <a:gd name="connsiteX34" fmla="*/ 8798 w 39231"/>
                  <a:gd name="connsiteY34" fmla="*/ 24925 h 39383"/>
                  <a:gd name="connsiteX35" fmla="*/ 7834 w 39231"/>
                  <a:gd name="connsiteY35" fmla="*/ 26990 h 39383"/>
                  <a:gd name="connsiteX36" fmla="*/ 21100 w 39231"/>
                  <a:gd name="connsiteY36" fmla="*/ 33141 h 39383"/>
                  <a:gd name="connsiteX37" fmla="*/ 22064 w 39231"/>
                  <a:gd name="connsiteY37" fmla="*/ 31076 h 39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9231" h="39383">
                    <a:moveTo>
                      <a:pt x="28811" y="11980"/>
                    </a:moveTo>
                    <a:lnTo>
                      <a:pt x="26011" y="18039"/>
                    </a:lnTo>
                    <a:lnTo>
                      <a:pt x="13159" y="12072"/>
                    </a:lnTo>
                    <a:lnTo>
                      <a:pt x="11874" y="14826"/>
                    </a:lnTo>
                    <a:cubicBezTo>
                      <a:pt x="11874" y="14826"/>
                      <a:pt x="23074" y="20013"/>
                      <a:pt x="24130" y="20518"/>
                    </a:cubicBezTo>
                    <a:cubicBezTo>
                      <a:pt x="26011" y="21390"/>
                      <a:pt x="26975" y="20793"/>
                      <a:pt x="26975" y="20793"/>
                    </a:cubicBezTo>
                    <a:lnTo>
                      <a:pt x="31887" y="10236"/>
                    </a:lnTo>
                    <a:lnTo>
                      <a:pt x="39231" y="13633"/>
                    </a:lnTo>
                    <a:lnTo>
                      <a:pt x="32254" y="28643"/>
                    </a:lnTo>
                    <a:lnTo>
                      <a:pt x="24910" y="25246"/>
                    </a:lnTo>
                    <a:lnTo>
                      <a:pt x="25736" y="23502"/>
                    </a:lnTo>
                    <a:cubicBezTo>
                      <a:pt x="25736" y="23502"/>
                      <a:pt x="24589" y="24190"/>
                      <a:pt x="22018" y="22997"/>
                    </a:cubicBezTo>
                    <a:cubicBezTo>
                      <a:pt x="20549" y="22308"/>
                      <a:pt x="5539" y="15331"/>
                      <a:pt x="5539" y="15331"/>
                    </a:cubicBezTo>
                    <a:cubicBezTo>
                      <a:pt x="4851" y="15010"/>
                      <a:pt x="4438" y="14597"/>
                      <a:pt x="4254" y="14092"/>
                    </a:cubicBezTo>
                    <a:cubicBezTo>
                      <a:pt x="4025" y="13495"/>
                      <a:pt x="4116" y="12715"/>
                      <a:pt x="4575" y="11797"/>
                    </a:cubicBezTo>
                    <a:lnTo>
                      <a:pt x="7284" y="5921"/>
                    </a:lnTo>
                    <a:lnTo>
                      <a:pt x="20274" y="11934"/>
                    </a:lnTo>
                    <a:lnTo>
                      <a:pt x="21697" y="8813"/>
                    </a:lnTo>
                    <a:lnTo>
                      <a:pt x="8707" y="2800"/>
                    </a:lnTo>
                    <a:lnTo>
                      <a:pt x="9992" y="0"/>
                    </a:lnTo>
                    <a:lnTo>
                      <a:pt x="27664" y="8170"/>
                    </a:lnTo>
                    <a:cubicBezTo>
                      <a:pt x="27618" y="8262"/>
                      <a:pt x="29959" y="9502"/>
                      <a:pt x="28811" y="11980"/>
                    </a:cubicBezTo>
                    <a:close/>
                    <a:moveTo>
                      <a:pt x="27205" y="39384"/>
                    </a:moveTo>
                    <a:lnTo>
                      <a:pt x="1454" y="27403"/>
                    </a:lnTo>
                    <a:cubicBezTo>
                      <a:pt x="766" y="27082"/>
                      <a:pt x="307" y="26669"/>
                      <a:pt x="123" y="26118"/>
                    </a:cubicBezTo>
                    <a:cubicBezTo>
                      <a:pt x="-107" y="25521"/>
                      <a:pt x="-15" y="24741"/>
                      <a:pt x="398" y="23869"/>
                    </a:cubicBezTo>
                    <a:lnTo>
                      <a:pt x="3474" y="17305"/>
                    </a:lnTo>
                    <a:lnTo>
                      <a:pt x="10818" y="20702"/>
                    </a:lnTo>
                    <a:lnTo>
                      <a:pt x="10175" y="22079"/>
                    </a:lnTo>
                    <a:lnTo>
                      <a:pt x="23441" y="28229"/>
                    </a:lnTo>
                    <a:lnTo>
                      <a:pt x="24084" y="26852"/>
                    </a:lnTo>
                    <a:lnTo>
                      <a:pt x="31474" y="30249"/>
                    </a:lnTo>
                    <a:lnTo>
                      <a:pt x="27205" y="39384"/>
                    </a:lnTo>
                    <a:close/>
                    <a:moveTo>
                      <a:pt x="22064" y="31076"/>
                    </a:moveTo>
                    <a:lnTo>
                      <a:pt x="8798" y="24925"/>
                    </a:lnTo>
                    <a:lnTo>
                      <a:pt x="7834" y="26990"/>
                    </a:lnTo>
                    <a:lnTo>
                      <a:pt x="21100" y="33141"/>
                    </a:lnTo>
                    <a:lnTo>
                      <a:pt x="22064" y="31076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7" name="자유형: 도형 1576">
                <a:extLst>
                  <a:ext uri="{FF2B5EF4-FFF2-40B4-BE49-F238E27FC236}">
                    <a16:creationId xmlns:a16="http://schemas.microsoft.com/office/drawing/2014/main" id="{DA4B5D54-4C3C-26D0-0022-A1C4486AF8DD}"/>
                  </a:ext>
                </a:extLst>
              </p:cNvPr>
              <p:cNvSpPr/>
              <p:nvPr/>
            </p:nvSpPr>
            <p:spPr>
              <a:xfrm>
                <a:off x="1183561" y="5428901"/>
                <a:ext cx="34790" cy="41127"/>
              </a:xfrm>
              <a:custGeom>
                <a:avLst/>
                <a:gdLst>
                  <a:gd name="connsiteX0" fmla="*/ 23364 w 34790"/>
                  <a:gd name="connsiteY0" fmla="*/ 34656 h 41127"/>
                  <a:gd name="connsiteX1" fmla="*/ 18085 w 34790"/>
                  <a:gd name="connsiteY1" fmla="*/ 41128 h 41127"/>
                  <a:gd name="connsiteX2" fmla="*/ 11797 w 34790"/>
                  <a:gd name="connsiteY2" fmla="*/ 35987 h 41127"/>
                  <a:gd name="connsiteX3" fmla="*/ 17029 w 34790"/>
                  <a:gd name="connsiteY3" fmla="*/ 29607 h 41127"/>
                  <a:gd name="connsiteX4" fmla="*/ 0 w 34790"/>
                  <a:gd name="connsiteY4" fmla="*/ 15652 h 41127"/>
                  <a:gd name="connsiteX5" fmla="*/ 1836 w 34790"/>
                  <a:gd name="connsiteY5" fmla="*/ 13403 h 41127"/>
                  <a:gd name="connsiteX6" fmla="*/ 10466 w 34790"/>
                  <a:gd name="connsiteY6" fmla="*/ 20472 h 41127"/>
                  <a:gd name="connsiteX7" fmla="*/ 12807 w 34790"/>
                  <a:gd name="connsiteY7" fmla="*/ 17626 h 41127"/>
                  <a:gd name="connsiteX8" fmla="*/ 2616 w 34790"/>
                  <a:gd name="connsiteY8" fmla="*/ 9272 h 41127"/>
                  <a:gd name="connsiteX9" fmla="*/ 4590 w 34790"/>
                  <a:gd name="connsiteY9" fmla="*/ 6839 h 41127"/>
                  <a:gd name="connsiteX10" fmla="*/ 22905 w 34790"/>
                  <a:gd name="connsiteY10" fmla="*/ 21849 h 41127"/>
                  <a:gd name="connsiteX11" fmla="*/ 27587 w 34790"/>
                  <a:gd name="connsiteY11" fmla="*/ 16157 h 41127"/>
                  <a:gd name="connsiteX12" fmla="*/ 10741 w 34790"/>
                  <a:gd name="connsiteY12" fmla="*/ 2341 h 41127"/>
                  <a:gd name="connsiteX13" fmla="*/ 12669 w 34790"/>
                  <a:gd name="connsiteY13" fmla="*/ 0 h 41127"/>
                  <a:gd name="connsiteX14" fmla="*/ 33921 w 34790"/>
                  <a:gd name="connsiteY14" fmla="*/ 17443 h 41127"/>
                  <a:gd name="connsiteX15" fmla="*/ 34059 w 34790"/>
                  <a:gd name="connsiteY15" fmla="*/ 21390 h 41127"/>
                  <a:gd name="connsiteX16" fmla="*/ 29331 w 34790"/>
                  <a:gd name="connsiteY16" fmla="*/ 27128 h 41127"/>
                  <a:gd name="connsiteX17" fmla="*/ 30892 w 34790"/>
                  <a:gd name="connsiteY17" fmla="*/ 28413 h 41127"/>
                  <a:gd name="connsiteX18" fmla="*/ 28918 w 34790"/>
                  <a:gd name="connsiteY18" fmla="*/ 30846 h 41127"/>
                  <a:gd name="connsiteX19" fmla="*/ 18866 w 34790"/>
                  <a:gd name="connsiteY19" fmla="*/ 22584 h 41127"/>
                  <a:gd name="connsiteX20" fmla="*/ 16525 w 34790"/>
                  <a:gd name="connsiteY20" fmla="*/ 25475 h 41127"/>
                  <a:gd name="connsiteX21" fmla="*/ 22905 w 34790"/>
                  <a:gd name="connsiteY21" fmla="*/ 30708 h 41127"/>
                  <a:gd name="connsiteX22" fmla="*/ 23364 w 34790"/>
                  <a:gd name="connsiteY22" fmla="*/ 34656 h 41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4790" h="41127">
                    <a:moveTo>
                      <a:pt x="23364" y="34656"/>
                    </a:moveTo>
                    <a:lnTo>
                      <a:pt x="18085" y="41128"/>
                    </a:lnTo>
                    <a:lnTo>
                      <a:pt x="11797" y="35987"/>
                    </a:lnTo>
                    <a:lnTo>
                      <a:pt x="17029" y="29607"/>
                    </a:lnTo>
                    <a:lnTo>
                      <a:pt x="0" y="15652"/>
                    </a:lnTo>
                    <a:lnTo>
                      <a:pt x="1836" y="13403"/>
                    </a:lnTo>
                    <a:lnTo>
                      <a:pt x="10466" y="20472"/>
                    </a:lnTo>
                    <a:lnTo>
                      <a:pt x="12807" y="17626"/>
                    </a:lnTo>
                    <a:lnTo>
                      <a:pt x="2616" y="9272"/>
                    </a:lnTo>
                    <a:lnTo>
                      <a:pt x="4590" y="6839"/>
                    </a:lnTo>
                    <a:lnTo>
                      <a:pt x="22905" y="21849"/>
                    </a:lnTo>
                    <a:lnTo>
                      <a:pt x="27587" y="16157"/>
                    </a:lnTo>
                    <a:lnTo>
                      <a:pt x="10741" y="2341"/>
                    </a:lnTo>
                    <a:lnTo>
                      <a:pt x="12669" y="0"/>
                    </a:lnTo>
                    <a:lnTo>
                      <a:pt x="33921" y="17443"/>
                    </a:lnTo>
                    <a:cubicBezTo>
                      <a:pt x="35482" y="18728"/>
                      <a:pt x="34564" y="20794"/>
                      <a:pt x="34059" y="21390"/>
                    </a:cubicBezTo>
                    <a:cubicBezTo>
                      <a:pt x="33554" y="22033"/>
                      <a:pt x="29331" y="27128"/>
                      <a:pt x="29331" y="27128"/>
                    </a:cubicBezTo>
                    <a:lnTo>
                      <a:pt x="30892" y="28413"/>
                    </a:lnTo>
                    <a:lnTo>
                      <a:pt x="28918" y="30846"/>
                    </a:lnTo>
                    <a:lnTo>
                      <a:pt x="18866" y="22584"/>
                    </a:lnTo>
                    <a:lnTo>
                      <a:pt x="16525" y="25475"/>
                    </a:lnTo>
                    <a:lnTo>
                      <a:pt x="22905" y="30708"/>
                    </a:lnTo>
                    <a:cubicBezTo>
                      <a:pt x="25246" y="32498"/>
                      <a:pt x="23364" y="34656"/>
                      <a:pt x="23364" y="34656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8" name="자유형: 도형 1577">
                <a:extLst>
                  <a:ext uri="{FF2B5EF4-FFF2-40B4-BE49-F238E27FC236}">
                    <a16:creationId xmlns:a16="http://schemas.microsoft.com/office/drawing/2014/main" id="{5E5E2702-62AA-E1A6-9C00-070C96147150}"/>
                  </a:ext>
                </a:extLst>
              </p:cNvPr>
              <p:cNvSpPr/>
              <p:nvPr/>
            </p:nvSpPr>
            <p:spPr>
              <a:xfrm>
                <a:off x="1337285" y="5466127"/>
                <a:ext cx="38557" cy="31190"/>
              </a:xfrm>
              <a:custGeom>
                <a:avLst/>
                <a:gdLst>
                  <a:gd name="connsiteX0" fmla="*/ 4590 w 38557"/>
                  <a:gd name="connsiteY0" fmla="*/ 28734 h 31190"/>
                  <a:gd name="connsiteX1" fmla="*/ 8216 w 38557"/>
                  <a:gd name="connsiteY1" fmla="*/ 31121 h 31190"/>
                  <a:gd name="connsiteX2" fmla="*/ 8262 w 38557"/>
                  <a:gd name="connsiteY2" fmla="*/ 31121 h 31190"/>
                  <a:gd name="connsiteX3" fmla="*/ 19141 w 38557"/>
                  <a:gd name="connsiteY3" fmla="*/ 28826 h 31190"/>
                  <a:gd name="connsiteX4" fmla="*/ 22584 w 38557"/>
                  <a:gd name="connsiteY4" fmla="*/ 26944 h 31190"/>
                  <a:gd name="connsiteX5" fmla="*/ 23456 w 38557"/>
                  <a:gd name="connsiteY5" fmla="*/ 31076 h 31190"/>
                  <a:gd name="connsiteX6" fmla="*/ 30020 w 38557"/>
                  <a:gd name="connsiteY6" fmla="*/ 29699 h 31190"/>
                  <a:gd name="connsiteX7" fmla="*/ 26761 w 38557"/>
                  <a:gd name="connsiteY7" fmla="*/ 14092 h 31190"/>
                  <a:gd name="connsiteX8" fmla="*/ 28734 w 38557"/>
                  <a:gd name="connsiteY8" fmla="*/ 13679 h 31190"/>
                  <a:gd name="connsiteX9" fmla="*/ 31993 w 38557"/>
                  <a:gd name="connsiteY9" fmla="*/ 29239 h 31190"/>
                  <a:gd name="connsiteX10" fmla="*/ 38557 w 38557"/>
                  <a:gd name="connsiteY10" fmla="*/ 27862 h 31190"/>
                  <a:gd name="connsiteX11" fmla="*/ 32682 w 38557"/>
                  <a:gd name="connsiteY11" fmla="*/ 0 h 31190"/>
                  <a:gd name="connsiteX12" fmla="*/ 26118 w 38557"/>
                  <a:gd name="connsiteY12" fmla="*/ 1377 h 31190"/>
                  <a:gd name="connsiteX13" fmla="*/ 28046 w 38557"/>
                  <a:gd name="connsiteY13" fmla="*/ 10603 h 31190"/>
                  <a:gd name="connsiteX14" fmla="*/ 26072 w 38557"/>
                  <a:gd name="connsiteY14" fmla="*/ 11017 h 31190"/>
                  <a:gd name="connsiteX15" fmla="*/ 24144 w 38557"/>
                  <a:gd name="connsiteY15" fmla="*/ 1790 h 31190"/>
                  <a:gd name="connsiteX16" fmla="*/ 17580 w 38557"/>
                  <a:gd name="connsiteY16" fmla="*/ 3167 h 31190"/>
                  <a:gd name="connsiteX17" fmla="*/ 21941 w 38557"/>
                  <a:gd name="connsiteY17" fmla="*/ 23869 h 31190"/>
                  <a:gd name="connsiteX18" fmla="*/ 19141 w 38557"/>
                  <a:gd name="connsiteY18" fmla="*/ 25613 h 31190"/>
                  <a:gd name="connsiteX19" fmla="*/ 12210 w 38557"/>
                  <a:gd name="connsiteY19" fmla="*/ 27082 h 31190"/>
                  <a:gd name="connsiteX20" fmla="*/ 8262 w 38557"/>
                  <a:gd name="connsiteY20" fmla="*/ 8308 h 31190"/>
                  <a:gd name="connsiteX21" fmla="*/ 15836 w 38557"/>
                  <a:gd name="connsiteY21" fmla="*/ 6702 h 31190"/>
                  <a:gd name="connsiteX22" fmla="*/ 15193 w 38557"/>
                  <a:gd name="connsiteY22" fmla="*/ 3672 h 31190"/>
                  <a:gd name="connsiteX23" fmla="*/ 0 w 38557"/>
                  <a:gd name="connsiteY23" fmla="*/ 6839 h 31190"/>
                  <a:gd name="connsiteX24" fmla="*/ 4590 w 38557"/>
                  <a:gd name="connsiteY24" fmla="*/ 28734 h 31190"/>
                  <a:gd name="connsiteX25" fmla="*/ 4590 w 38557"/>
                  <a:gd name="connsiteY25" fmla="*/ 28734 h 3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8557" h="31190">
                    <a:moveTo>
                      <a:pt x="4590" y="28734"/>
                    </a:moveTo>
                    <a:cubicBezTo>
                      <a:pt x="4912" y="30341"/>
                      <a:pt x="6472" y="31489"/>
                      <a:pt x="8216" y="31121"/>
                    </a:cubicBezTo>
                    <a:lnTo>
                      <a:pt x="8262" y="31121"/>
                    </a:lnTo>
                    <a:lnTo>
                      <a:pt x="19141" y="28826"/>
                    </a:lnTo>
                    <a:cubicBezTo>
                      <a:pt x="19508" y="28780"/>
                      <a:pt x="22033" y="28230"/>
                      <a:pt x="22584" y="26944"/>
                    </a:cubicBezTo>
                    <a:lnTo>
                      <a:pt x="23456" y="31076"/>
                    </a:lnTo>
                    <a:lnTo>
                      <a:pt x="30020" y="29699"/>
                    </a:lnTo>
                    <a:lnTo>
                      <a:pt x="26761" y="14092"/>
                    </a:lnTo>
                    <a:lnTo>
                      <a:pt x="28734" y="13679"/>
                    </a:lnTo>
                    <a:lnTo>
                      <a:pt x="31993" y="29239"/>
                    </a:lnTo>
                    <a:lnTo>
                      <a:pt x="38557" y="27862"/>
                    </a:lnTo>
                    <a:lnTo>
                      <a:pt x="32682" y="0"/>
                    </a:lnTo>
                    <a:lnTo>
                      <a:pt x="26118" y="1377"/>
                    </a:lnTo>
                    <a:lnTo>
                      <a:pt x="28046" y="10603"/>
                    </a:lnTo>
                    <a:lnTo>
                      <a:pt x="26072" y="11017"/>
                    </a:lnTo>
                    <a:lnTo>
                      <a:pt x="24144" y="1790"/>
                    </a:lnTo>
                    <a:lnTo>
                      <a:pt x="17580" y="3167"/>
                    </a:lnTo>
                    <a:lnTo>
                      <a:pt x="21941" y="23869"/>
                    </a:lnTo>
                    <a:cubicBezTo>
                      <a:pt x="21344" y="25246"/>
                      <a:pt x="19141" y="25613"/>
                      <a:pt x="19141" y="25613"/>
                    </a:cubicBezTo>
                    <a:lnTo>
                      <a:pt x="12210" y="27082"/>
                    </a:lnTo>
                    <a:lnTo>
                      <a:pt x="8262" y="8308"/>
                    </a:lnTo>
                    <a:lnTo>
                      <a:pt x="15836" y="6702"/>
                    </a:lnTo>
                    <a:lnTo>
                      <a:pt x="15193" y="3672"/>
                    </a:lnTo>
                    <a:lnTo>
                      <a:pt x="0" y="6839"/>
                    </a:lnTo>
                    <a:lnTo>
                      <a:pt x="4590" y="28734"/>
                    </a:lnTo>
                    <a:lnTo>
                      <a:pt x="4590" y="28734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9" name="자유형: 도형 1578">
                <a:extLst>
                  <a:ext uri="{FF2B5EF4-FFF2-40B4-BE49-F238E27FC236}">
                    <a16:creationId xmlns:a16="http://schemas.microsoft.com/office/drawing/2014/main" id="{6A1D5955-0CB3-00A8-0618-190AB4C57719}"/>
                  </a:ext>
                </a:extLst>
              </p:cNvPr>
              <p:cNvSpPr/>
              <p:nvPr/>
            </p:nvSpPr>
            <p:spPr>
              <a:xfrm>
                <a:off x="1398151" y="5449786"/>
                <a:ext cx="13724" cy="17947"/>
              </a:xfrm>
              <a:custGeom>
                <a:avLst/>
                <a:gdLst>
                  <a:gd name="connsiteX0" fmla="*/ 12210 w 13724"/>
                  <a:gd name="connsiteY0" fmla="*/ 2203 h 17947"/>
                  <a:gd name="connsiteX1" fmla="*/ 8767 w 13724"/>
                  <a:gd name="connsiteY1" fmla="*/ 3810 h 17947"/>
                  <a:gd name="connsiteX2" fmla="*/ 7069 w 13724"/>
                  <a:gd name="connsiteY2" fmla="*/ 0 h 17947"/>
                  <a:gd name="connsiteX3" fmla="*/ 0 w 13724"/>
                  <a:gd name="connsiteY3" fmla="*/ 3213 h 17947"/>
                  <a:gd name="connsiteX4" fmla="*/ 6656 w 13724"/>
                  <a:gd name="connsiteY4" fmla="*/ 17948 h 17947"/>
                  <a:gd name="connsiteX5" fmla="*/ 13725 w 13724"/>
                  <a:gd name="connsiteY5" fmla="*/ 14735 h 17947"/>
                  <a:gd name="connsiteX6" fmla="*/ 10098 w 13724"/>
                  <a:gd name="connsiteY6" fmla="*/ 6656 h 17947"/>
                  <a:gd name="connsiteX7" fmla="*/ 13541 w 13724"/>
                  <a:gd name="connsiteY7" fmla="*/ 5095 h 17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724" h="17947">
                    <a:moveTo>
                      <a:pt x="12210" y="2203"/>
                    </a:moveTo>
                    <a:lnTo>
                      <a:pt x="8767" y="3810"/>
                    </a:lnTo>
                    <a:lnTo>
                      <a:pt x="7069" y="0"/>
                    </a:lnTo>
                    <a:lnTo>
                      <a:pt x="0" y="3213"/>
                    </a:lnTo>
                    <a:lnTo>
                      <a:pt x="6656" y="17948"/>
                    </a:lnTo>
                    <a:lnTo>
                      <a:pt x="13725" y="14735"/>
                    </a:lnTo>
                    <a:lnTo>
                      <a:pt x="10098" y="6656"/>
                    </a:lnTo>
                    <a:lnTo>
                      <a:pt x="13541" y="5095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0" name="자유형: 도형 1579">
                <a:extLst>
                  <a:ext uri="{FF2B5EF4-FFF2-40B4-BE49-F238E27FC236}">
                    <a16:creationId xmlns:a16="http://schemas.microsoft.com/office/drawing/2014/main" id="{87E4F8B0-C63A-8D27-DA8F-6A94E9BC1D53}"/>
                  </a:ext>
                </a:extLst>
              </p:cNvPr>
              <p:cNvSpPr/>
              <p:nvPr/>
            </p:nvSpPr>
            <p:spPr>
              <a:xfrm>
                <a:off x="1383784" y="5467130"/>
                <a:ext cx="33141" cy="14924"/>
              </a:xfrm>
              <a:custGeom>
                <a:avLst/>
                <a:gdLst>
                  <a:gd name="connsiteX0" fmla="*/ 26026 w 33141"/>
                  <a:gd name="connsiteY0" fmla="*/ 282 h 14924"/>
                  <a:gd name="connsiteX1" fmla="*/ 0 w 33141"/>
                  <a:gd name="connsiteY1" fmla="*/ 12079 h 14924"/>
                  <a:gd name="connsiteX2" fmla="*/ 1285 w 33141"/>
                  <a:gd name="connsiteY2" fmla="*/ 14925 h 14924"/>
                  <a:gd name="connsiteX3" fmla="*/ 23043 w 33141"/>
                  <a:gd name="connsiteY3" fmla="*/ 5056 h 14924"/>
                  <a:gd name="connsiteX4" fmla="*/ 26072 w 33141"/>
                  <a:gd name="connsiteY4" fmla="*/ 11757 h 14924"/>
                  <a:gd name="connsiteX5" fmla="*/ 33141 w 33141"/>
                  <a:gd name="connsiteY5" fmla="*/ 8544 h 14924"/>
                  <a:gd name="connsiteX6" fmla="*/ 30020 w 33141"/>
                  <a:gd name="connsiteY6" fmla="*/ 1705 h 14924"/>
                  <a:gd name="connsiteX7" fmla="*/ 26026 w 33141"/>
                  <a:gd name="connsiteY7" fmla="*/ 282 h 149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141" h="14924">
                    <a:moveTo>
                      <a:pt x="26026" y="282"/>
                    </a:moveTo>
                    <a:lnTo>
                      <a:pt x="0" y="12079"/>
                    </a:lnTo>
                    <a:lnTo>
                      <a:pt x="1285" y="14925"/>
                    </a:lnTo>
                    <a:lnTo>
                      <a:pt x="23043" y="5056"/>
                    </a:lnTo>
                    <a:lnTo>
                      <a:pt x="26072" y="11757"/>
                    </a:lnTo>
                    <a:lnTo>
                      <a:pt x="33141" y="8544"/>
                    </a:lnTo>
                    <a:lnTo>
                      <a:pt x="30020" y="1705"/>
                    </a:lnTo>
                    <a:cubicBezTo>
                      <a:pt x="29423" y="328"/>
                      <a:pt x="27633" y="-453"/>
                      <a:pt x="26026" y="282"/>
                    </a:cubicBezTo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1" name="자유형: 도형 1580">
                <a:extLst>
                  <a:ext uri="{FF2B5EF4-FFF2-40B4-BE49-F238E27FC236}">
                    <a16:creationId xmlns:a16="http://schemas.microsoft.com/office/drawing/2014/main" id="{7811ACFA-EFBE-E2F7-7259-87716BBAF737}"/>
                  </a:ext>
                </a:extLst>
              </p:cNvPr>
              <p:cNvSpPr/>
              <p:nvPr/>
            </p:nvSpPr>
            <p:spPr>
              <a:xfrm>
                <a:off x="1375338" y="5454376"/>
                <a:ext cx="25039" cy="21191"/>
              </a:xfrm>
              <a:custGeom>
                <a:avLst/>
                <a:gdLst>
                  <a:gd name="connsiteX0" fmla="*/ 17489 w 25039"/>
                  <a:gd name="connsiteY0" fmla="*/ 4499 h 21191"/>
                  <a:gd name="connsiteX1" fmla="*/ 21620 w 25039"/>
                  <a:gd name="connsiteY1" fmla="*/ 2616 h 21191"/>
                  <a:gd name="connsiteX2" fmla="*/ 20426 w 25039"/>
                  <a:gd name="connsiteY2" fmla="*/ 0 h 21191"/>
                  <a:gd name="connsiteX3" fmla="*/ 13679 w 25039"/>
                  <a:gd name="connsiteY3" fmla="*/ 3076 h 21191"/>
                  <a:gd name="connsiteX4" fmla="*/ 12990 w 25039"/>
                  <a:gd name="connsiteY4" fmla="*/ 1561 h 21191"/>
                  <a:gd name="connsiteX5" fmla="*/ 5921 w 25039"/>
                  <a:gd name="connsiteY5" fmla="*/ 4774 h 21191"/>
                  <a:gd name="connsiteX6" fmla="*/ 6610 w 25039"/>
                  <a:gd name="connsiteY6" fmla="*/ 6289 h 21191"/>
                  <a:gd name="connsiteX7" fmla="*/ 0 w 25039"/>
                  <a:gd name="connsiteY7" fmla="*/ 9272 h 21191"/>
                  <a:gd name="connsiteX8" fmla="*/ 1193 w 25039"/>
                  <a:gd name="connsiteY8" fmla="*/ 11889 h 21191"/>
                  <a:gd name="connsiteX9" fmla="*/ 5462 w 25039"/>
                  <a:gd name="connsiteY9" fmla="*/ 9961 h 21191"/>
                  <a:gd name="connsiteX10" fmla="*/ 3259 w 25039"/>
                  <a:gd name="connsiteY10" fmla="*/ 17443 h 21191"/>
                  <a:gd name="connsiteX11" fmla="*/ 17121 w 25039"/>
                  <a:gd name="connsiteY11" fmla="*/ 19692 h 21191"/>
                  <a:gd name="connsiteX12" fmla="*/ 24557 w 25039"/>
                  <a:gd name="connsiteY12" fmla="*/ 7803 h 21191"/>
                  <a:gd name="connsiteX13" fmla="*/ 17489 w 25039"/>
                  <a:gd name="connsiteY13" fmla="*/ 4499 h 21191"/>
                  <a:gd name="connsiteX14" fmla="*/ 15607 w 25039"/>
                  <a:gd name="connsiteY14" fmla="*/ 16341 h 21191"/>
                  <a:gd name="connsiteX15" fmla="*/ 9869 w 25039"/>
                  <a:gd name="connsiteY15" fmla="*/ 14413 h 21191"/>
                  <a:gd name="connsiteX16" fmla="*/ 12210 w 25039"/>
                  <a:gd name="connsiteY16" fmla="*/ 8813 h 21191"/>
                  <a:gd name="connsiteX17" fmla="*/ 17947 w 25039"/>
                  <a:gd name="connsiteY17" fmla="*/ 10741 h 21191"/>
                  <a:gd name="connsiteX18" fmla="*/ 15607 w 25039"/>
                  <a:gd name="connsiteY18" fmla="*/ 16341 h 2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5039" h="21191">
                    <a:moveTo>
                      <a:pt x="17489" y="4499"/>
                    </a:moveTo>
                    <a:lnTo>
                      <a:pt x="21620" y="2616"/>
                    </a:lnTo>
                    <a:lnTo>
                      <a:pt x="20426" y="0"/>
                    </a:lnTo>
                    <a:lnTo>
                      <a:pt x="13679" y="3076"/>
                    </a:lnTo>
                    <a:lnTo>
                      <a:pt x="12990" y="1561"/>
                    </a:lnTo>
                    <a:lnTo>
                      <a:pt x="5921" y="4774"/>
                    </a:lnTo>
                    <a:lnTo>
                      <a:pt x="6610" y="6289"/>
                    </a:lnTo>
                    <a:lnTo>
                      <a:pt x="0" y="9272"/>
                    </a:lnTo>
                    <a:lnTo>
                      <a:pt x="1193" y="11889"/>
                    </a:lnTo>
                    <a:lnTo>
                      <a:pt x="5462" y="9961"/>
                    </a:lnTo>
                    <a:cubicBezTo>
                      <a:pt x="2938" y="12210"/>
                      <a:pt x="2157" y="15010"/>
                      <a:pt x="3259" y="17443"/>
                    </a:cubicBezTo>
                    <a:cubicBezTo>
                      <a:pt x="5049" y="21390"/>
                      <a:pt x="11246" y="22354"/>
                      <a:pt x="17121" y="19692"/>
                    </a:cubicBezTo>
                    <a:cubicBezTo>
                      <a:pt x="22997" y="17030"/>
                      <a:pt x="26348" y="11705"/>
                      <a:pt x="24557" y="7803"/>
                    </a:cubicBezTo>
                    <a:cubicBezTo>
                      <a:pt x="23456" y="5325"/>
                      <a:pt x="20656" y="3993"/>
                      <a:pt x="17489" y="4499"/>
                    </a:cubicBezTo>
                    <a:close/>
                    <a:moveTo>
                      <a:pt x="15607" y="16341"/>
                    </a:moveTo>
                    <a:cubicBezTo>
                      <a:pt x="13403" y="17351"/>
                      <a:pt x="10787" y="16479"/>
                      <a:pt x="9869" y="14413"/>
                    </a:cubicBezTo>
                    <a:cubicBezTo>
                      <a:pt x="8951" y="12348"/>
                      <a:pt x="9961" y="9823"/>
                      <a:pt x="12210" y="8813"/>
                    </a:cubicBezTo>
                    <a:cubicBezTo>
                      <a:pt x="14413" y="7803"/>
                      <a:pt x="16984" y="8675"/>
                      <a:pt x="17947" y="10741"/>
                    </a:cubicBezTo>
                    <a:cubicBezTo>
                      <a:pt x="18866" y="12852"/>
                      <a:pt x="17856" y="15331"/>
                      <a:pt x="15607" y="16341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2" name="자유형: 도형 1581">
                <a:extLst>
                  <a:ext uri="{FF2B5EF4-FFF2-40B4-BE49-F238E27FC236}">
                    <a16:creationId xmlns:a16="http://schemas.microsoft.com/office/drawing/2014/main" id="{98914B84-F632-B0C8-479B-ED2CC7AA269D}"/>
                  </a:ext>
                </a:extLst>
              </p:cNvPr>
              <p:cNvSpPr/>
              <p:nvPr/>
            </p:nvSpPr>
            <p:spPr>
              <a:xfrm>
                <a:off x="1411922" y="5428770"/>
                <a:ext cx="42183" cy="41029"/>
              </a:xfrm>
              <a:custGeom>
                <a:avLst/>
                <a:gdLst>
                  <a:gd name="connsiteX0" fmla="*/ 24328 w 42183"/>
                  <a:gd name="connsiteY0" fmla="*/ 1141 h 41029"/>
                  <a:gd name="connsiteX1" fmla="*/ 20151 w 42183"/>
                  <a:gd name="connsiteY1" fmla="*/ 636 h 41029"/>
                  <a:gd name="connsiteX2" fmla="*/ 0 w 42183"/>
                  <a:gd name="connsiteY2" fmla="*/ 17665 h 41029"/>
                  <a:gd name="connsiteX3" fmla="*/ 2020 w 42183"/>
                  <a:gd name="connsiteY3" fmla="*/ 20098 h 41029"/>
                  <a:gd name="connsiteX4" fmla="*/ 18407 w 42183"/>
                  <a:gd name="connsiteY4" fmla="*/ 6236 h 41029"/>
                  <a:gd name="connsiteX5" fmla="*/ 32774 w 42183"/>
                  <a:gd name="connsiteY5" fmla="*/ 23219 h 41029"/>
                  <a:gd name="connsiteX6" fmla="*/ 30525 w 42183"/>
                  <a:gd name="connsiteY6" fmla="*/ 25101 h 41029"/>
                  <a:gd name="connsiteX7" fmla="*/ 22538 w 42183"/>
                  <a:gd name="connsiteY7" fmla="*/ 15646 h 41029"/>
                  <a:gd name="connsiteX8" fmla="*/ 17397 w 42183"/>
                  <a:gd name="connsiteY8" fmla="*/ 19960 h 41029"/>
                  <a:gd name="connsiteX9" fmla="*/ 25429 w 42183"/>
                  <a:gd name="connsiteY9" fmla="*/ 29416 h 41029"/>
                  <a:gd name="connsiteX10" fmla="*/ 23456 w 42183"/>
                  <a:gd name="connsiteY10" fmla="*/ 31068 h 41029"/>
                  <a:gd name="connsiteX11" fmla="*/ 15469 w 42183"/>
                  <a:gd name="connsiteY11" fmla="*/ 21613 h 41029"/>
                  <a:gd name="connsiteX12" fmla="*/ 10328 w 42183"/>
                  <a:gd name="connsiteY12" fmla="*/ 25973 h 41029"/>
                  <a:gd name="connsiteX13" fmla="*/ 18315 w 42183"/>
                  <a:gd name="connsiteY13" fmla="*/ 35429 h 41029"/>
                  <a:gd name="connsiteX14" fmla="*/ 14505 w 42183"/>
                  <a:gd name="connsiteY14" fmla="*/ 38642 h 41029"/>
                  <a:gd name="connsiteX15" fmla="*/ 16525 w 42183"/>
                  <a:gd name="connsiteY15" fmla="*/ 41029 h 41029"/>
                  <a:gd name="connsiteX16" fmla="*/ 42184 w 42183"/>
                  <a:gd name="connsiteY16" fmla="*/ 19318 h 41029"/>
                  <a:gd name="connsiteX17" fmla="*/ 40164 w 42183"/>
                  <a:gd name="connsiteY17" fmla="*/ 16931 h 41029"/>
                  <a:gd name="connsiteX18" fmla="*/ 38741 w 42183"/>
                  <a:gd name="connsiteY18" fmla="*/ 18170 h 41029"/>
                  <a:gd name="connsiteX19" fmla="*/ 24328 w 42183"/>
                  <a:gd name="connsiteY19" fmla="*/ 1141 h 41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2183" h="41029">
                    <a:moveTo>
                      <a:pt x="24328" y="1141"/>
                    </a:moveTo>
                    <a:cubicBezTo>
                      <a:pt x="23272" y="-99"/>
                      <a:pt x="21620" y="-420"/>
                      <a:pt x="20151" y="636"/>
                    </a:cubicBezTo>
                    <a:lnTo>
                      <a:pt x="0" y="17665"/>
                    </a:lnTo>
                    <a:lnTo>
                      <a:pt x="2020" y="20098"/>
                    </a:lnTo>
                    <a:lnTo>
                      <a:pt x="18407" y="6236"/>
                    </a:lnTo>
                    <a:lnTo>
                      <a:pt x="32774" y="23219"/>
                    </a:lnTo>
                    <a:lnTo>
                      <a:pt x="30525" y="25101"/>
                    </a:lnTo>
                    <a:lnTo>
                      <a:pt x="22538" y="15646"/>
                    </a:lnTo>
                    <a:lnTo>
                      <a:pt x="17397" y="19960"/>
                    </a:lnTo>
                    <a:lnTo>
                      <a:pt x="25429" y="29416"/>
                    </a:lnTo>
                    <a:lnTo>
                      <a:pt x="23456" y="31068"/>
                    </a:lnTo>
                    <a:lnTo>
                      <a:pt x="15469" y="21613"/>
                    </a:lnTo>
                    <a:lnTo>
                      <a:pt x="10328" y="25973"/>
                    </a:lnTo>
                    <a:lnTo>
                      <a:pt x="18315" y="35429"/>
                    </a:lnTo>
                    <a:lnTo>
                      <a:pt x="14505" y="38642"/>
                    </a:lnTo>
                    <a:lnTo>
                      <a:pt x="16525" y="41029"/>
                    </a:lnTo>
                    <a:lnTo>
                      <a:pt x="42184" y="19318"/>
                    </a:lnTo>
                    <a:lnTo>
                      <a:pt x="40164" y="16931"/>
                    </a:lnTo>
                    <a:lnTo>
                      <a:pt x="38741" y="18170"/>
                    </a:lnTo>
                    <a:lnTo>
                      <a:pt x="24328" y="1141"/>
                    </a:lnTo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583" name="그래픽 961">
            <a:extLst>
              <a:ext uri="{FF2B5EF4-FFF2-40B4-BE49-F238E27FC236}">
                <a16:creationId xmlns:a16="http://schemas.microsoft.com/office/drawing/2014/main" id="{261DC230-8B15-9AD5-3CA4-1714E329158A}"/>
              </a:ext>
            </a:extLst>
          </p:cNvPr>
          <p:cNvGrpSpPr/>
          <p:nvPr/>
        </p:nvGrpSpPr>
        <p:grpSpPr>
          <a:xfrm>
            <a:off x="950426" y="2461175"/>
            <a:ext cx="1499056" cy="407698"/>
            <a:chOff x="950426" y="2461175"/>
            <a:chExt cx="1499056" cy="407698"/>
          </a:xfrm>
        </p:grpSpPr>
        <p:sp>
          <p:nvSpPr>
            <p:cNvPr id="1584" name="자유형: 도형 1583">
              <a:extLst>
                <a:ext uri="{FF2B5EF4-FFF2-40B4-BE49-F238E27FC236}">
                  <a16:creationId xmlns:a16="http://schemas.microsoft.com/office/drawing/2014/main" id="{654253B1-4B29-19F3-C4F5-A447FB350AFA}"/>
                </a:ext>
              </a:extLst>
            </p:cNvPr>
            <p:cNvSpPr/>
            <p:nvPr/>
          </p:nvSpPr>
          <p:spPr>
            <a:xfrm>
              <a:off x="950426" y="2461175"/>
              <a:ext cx="1499056" cy="407698"/>
            </a:xfrm>
            <a:custGeom>
              <a:avLst/>
              <a:gdLst>
                <a:gd name="connsiteX0" fmla="*/ 6518 w 1499056"/>
                <a:gd name="connsiteY0" fmla="*/ 0 h 407698"/>
                <a:gd name="connsiteX1" fmla="*/ 1492538 w 1499056"/>
                <a:gd name="connsiteY1" fmla="*/ 0 h 407698"/>
                <a:gd name="connsiteX2" fmla="*/ 1499056 w 1499056"/>
                <a:gd name="connsiteY2" fmla="*/ 6518 h 407698"/>
                <a:gd name="connsiteX3" fmla="*/ 1499056 w 1499056"/>
                <a:gd name="connsiteY3" fmla="*/ 401180 h 407698"/>
                <a:gd name="connsiteX4" fmla="*/ 1492538 w 1499056"/>
                <a:gd name="connsiteY4" fmla="*/ 407699 h 407698"/>
                <a:gd name="connsiteX5" fmla="*/ 6518 w 1499056"/>
                <a:gd name="connsiteY5" fmla="*/ 407699 h 407698"/>
                <a:gd name="connsiteX6" fmla="*/ 0 w 1499056"/>
                <a:gd name="connsiteY6" fmla="*/ 401180 h 407698"/>
                <a:gd name="connsiteX7" fmla="*/ 0 w 1499056"/>
                <a:gd name="connsiteY7" fmla="*/ 6518 h 407698"/>
                <a:gd name="connsiteX8" fmla="*/ 6518 w 1499056"/>
                <a:gd name="connsiteY8" fmla="*/ 0 h 40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9056" h="407698">
                  <a:moveTo>
                    <a:pt x="6518" y="0"/>
                  </a:moveTo>
                  <a:lnTo>
                    <a:pt x="1492538" y="0"/>
                  </a:lnTo>
                  <a:cubicBezTo>
                    <a:pt x="1496119" y="0"/>
                    <a:pt x="1499056" y="2892"/>
                    <a:pt x="1499056" y="6518"/>
                  </a:cubicBezTo>
                  <a:lnTo>
                    <a:pt x="1499056" y="401180"/>
                  </a:lnTo>
                  <a:cubicBezTo>
                    <a:pt x="1499056" y="404761"/>
                    <a:pt x="1496165" y="407699"/>
                    <a:pt x="1492538" y="407699"/>
                  </a:cubicBezTo>
                  <a:lnTo>
                    <a:pt x="6518" y="407699"/>
                  </a:lnTo>
                  <a:cubicBezTo>
                    <a:pt x="2938" y="407699"/>
                    <a:pt x="0" y="404807"/>
                    <a:pt x="0" y="401180"/>
                  </a:cubicBezTo>
                  <a:lnTo>
                    <a:pt x="0" y="6518"/>
                  </a:lnTo>
                  <a:cubicBezTo>
                    <a:pt x="0" y="2938"/>
                    <a:pt x="2892" y="0"/>
                    <a:pt x="6518" y="0"/>
                  </a:cubicBezTo>
                  <a:close/>
                </a:path>
              </a:pathLst>
            </a:custGeom>
            <a:gradFill>
              <a:gsLst>
                <a:gs pos="0">
                  <a:srgbClr val="124687"/>
                </a:gs>
                <a:gs pos="38020">
                  <a:srgbClr val="036EB7"/>
                </a:gs>
                <a:gs pos="100000">
                  <a:srgbClr val="2CA6E0"/>
                </a:gs>
              </a:gsLst>
              <a:lin ang="10829215" scaled="1"/>
            </a:gra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85" name="자유형: 도형 1584">
              <a:extLst>
                <a:ext uri="{FF2B5EF4-FFF2-40B4-BE49-F238E27FC236}">
                  <a16:creationId xmlns:a16="http://schemas.microsoft.com/office/drawing/2014/main" id="{F07E3978-F83B-3CEC-228A-664A4DA372FC}"/>
                </a:ext>
              </a:extLst>
            </p:cNvPr>
            <p:cNvSpPr/>
            <p:nvPr/>
          </p:nvSpPr>
          <p:spPr>
            <a:xfrm>
              <a:off x="1050630" y="2476368"/>
              <a:ext cx="1376177" cy="377357"/>
            </a:xfrm>
            <a:custGeom>
              <a:avLst/>
              <a:gdLst>
                <a:gd name="connsiteX0" fmla="*/ 6518 w 1376177"/>
                <a:gd name="connsiteY0" fmla="*/ 0 h 377357"/>
                <a:gd name="connsiteX1" fmla="*/ 1369660 w 1376177"/>
                <a:gd name="connsiteY1" fmla="*/ 0 h 377357"/>
                <a:gd name="connsiteX2" fmla="*/ 1376178 w 1376177"/>
                <a:gd name="connsiteY2" fmla="*/ 6518 h 377357"/>
                <a:gd name="connsiteX3" fmla="*/ 1376178 w 1376177"/>
                <a:gd name="connsiteY3" fmla="*/ 370839 h 377357"/>
                <a:gd name="connsiteX4" fmla="*/ 1369660 w 1376177"/>
                <a:gd name="connsiteY4" fmla="*/ 377358 h 377357"/>
                <a:gd name="connsiteX5" fmla="*/ 6518 w 1376177"/>
                <a:gd name="connsiteY5" fmla="*/ 377358 h 377357"/>
                <a:gd name="connsiteX6" fmla="*/ 0 w 1376177"/>
                <a:gd name="connsiteY6" fmla="*/ 370839 h 377357"/>
                <a:gd name="connsiteX7" fmla="*/ 0 w 1376177"/>
                <a:gd name="connsiteY7" fmla="*/ 6518 h 377357"/>
                <a:gd name="connsiteX8" fmla="*/ 6518 w 1376177"/>
                <a:gd name="connsiteY8" fmla="*/ 0 h 377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6177" h="377357">
                  <a:moveTo>
                    <a:pt x="6518" y="0"/>
                  </a:moveTo>
                  <a:lnTo>
                    <a:pt x="1369660" y="0"/>
                  </a:lnTo>
                  <a:cubicBezTo>
                    <a:pt x="1373240" y="0"/>
                    <a:pt x="1376178" y="2892"/>
                    <a:pt x="1376178" y="6518"/>
                  </a:cubicBezTo>
                  <a:lnTo>
                    <a:pt x="1376178" y="370839"/>
                  </a:lnTo>
                  <a:cubicBezTo>
                    <a:pt x="1376178" y="374420"/>
                    <a:pt x="1373286" y="377358"/>
                    <a:pt x="1369660" y="377358"/>
                  </a:cubicBezTo>
                  <a:lnTo>
                    <a:pt x="6518" y="377358"/>
                  </a:lnTo>
                  <a:cubicBezTo>
                    <a:pt x="2938" y="377358"/>
                    <a:pt x="0" y="374466"/>
                    <a:pt x="0" y="370839"/>
                  </a:cubicBezTo>
                  <a:lnTo>
                    <a:pt x="0" y="6518"/>
                  </a:lnTo>
                  <a:cubicBezTo>
                    <a:pt x="0" y="2892"/>
                    <a:pt x="2892" y="0"/>
                    <a:pt x="6518" y="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586" name="그래픽 961">
              <a:extLst>
                <a:ext uri="{FF2B5EF4-FFF2-40B4-BE49-F238E27FC236}">
                  <a16:creationId xmlns:a16="http://schemas.microsoft.com/office/drawing/2014/main" id="{4A5974C8-29B7-A11E-3E20-506E0F3DDD80}"/>
                </a:ext>
              </a:extLst>
            </p:cNvPr>
            <p:cNvGrpSpPr/>
            <p:nvPr/>
          </p:nvGrpSpPr>
          <p:grpSpPr>
            <a:xfrm>
              <a:off x="1688984" y="2552886"/>
              <a:ext cx="580151" cy="92170"/>
              <a:chOff x="1688984" y="2552886"/>
              <a:chExt cx="580151" cy="92170"/>
            </a:xfrm>
            <a:solidFill>
              <a:srgbClr val="124687"/>
            </a:solidFill>
          </p:grpSpPr>
          <p:sp>
            <p:nvSpPr>
              <p:cNvPr id="1587" name="자유형: 도형 1586">
                <a:extLst>
                  <a:ext uri="{FF2B5EF4-FFF2-40B4-BE49-F238E27FC236}">
                    <a16:creationId xmlns:a16="http://schemas.microsoft.com/office/drawing/2014/main" id="{13DE8644-AF80-051A-AAA2-1364EDD0ABE7}"/>
                  </a:ext>
                </a:extLst>
              </p:cNvPr>
              <p:cNvSpPr/>
              <p:nvPr/>
            </p:nvSpPr>
            <p:spPr>
              <a:xfrm>
                <a:off x="1688984" y="2553162"/>
                <a:ext cx="74039" cy="91436"/>
              </a:xfrm>
              <a:custGeom>
                <a:avLst/>
                <a:gdLst>
                  <a:gd name="connsiteX0" fmla="*/ 73489 w 74039"/>
                  <a:gd name="connsiteY0" fmla="*/ 53705 h 91436"/>
                  <a:gd name="connsiteX1" fmla="*/ 62243 w 74039"/>
                  <a:gd name="connsiteY1" fmla="*/ 53705 h 91436"/>
                  <a:gd name="connsiteX2" fmla="*/ 62243 w 74039"/>
                  <a:gd name="connsiteY2" fmla="*/ 43882 h 91436"/>
                  <a:gd name="connsiteX3" fmla="*/ 41449 w 74039"/>
                  <a:gd name="connsiteY3" fmla="*/ 43882 h 91436"/>
                  <a:gd name="connsiteX4" fmla="*/ 41449 w 74039"/>
                  <a:gd name="connsiteY4" fmla="*/ 34289 h 91436"/>
                  <a:gd name="connsiteX5" fmla="*/ 62243 w 74039"/>
                  <a:gd name="connsiteY5" fmla="*/ 34289 h 91436"/>
                  <a:gd name="connsiteX6" fmla="*/ 62243 w 74039"/>
                  <a:gd name="connsiteY6" fmla="*/ 24833 h 91436"/>
                  <a:gd name="connsiteX7" fmla="*/ 42413 w 74039"/>
                  <a:gd name="connsiteY7" fmla="*/ 24833 h 91436"/>
                  <a:gd name="connsiteX8" fmla="*/ 28689 w 74039"/>
                  <a:gd name="connsiteY8" fmla="*/ 43331 h 91436"/>
                  <a:gd name="connsiteX9" fmla="*/ 4636 w 74039"/>
                  <a:gd name="connsiteY9" fmla="*/ 54990 h 91436"/>
                  <a:gd name="connsiteX10" fmla="*/ 0 w 74039"/>
                  <a:gd name="connsiteY10" fmla="*/ 45626 h 91436"/>
                  <a:gd name="connsiteX11" fmla="*/ 23548 w 74039"/>
                  <a:gd name="connsiteY11" fmla="*/ 33830 h 91436"/>
                  <a:gd name="connsiteX12" fmla="*/ 33233 w 74039"/>
                  <a:gd name="connsiteY12" fmla="*/ 15974 h 91436"/>
                  <a:gd name="connsiteX13" fmla="*/ 4820 w 74039"/>
                  <a:gd name="connsiteY13" fmla="*/ 15974 h 91436"/>
                  <a:gd name="connsiteX14" fmla="*/ 4820 w 74039"/>
                  <a:gd name="connsiteY14" fmla="*/ 6380 h 91436"/>
                  <a:gd name="connsiteX15" fmla="*/ 45443 w 74039"/>
                  <a:gd name="connsiteY15" fmla="*/ 6380 h 91436"/>
                  <a:gd name="connsiteX16" fmla="*/ 44800 w 74039"/>
                  <a:gd name="connsiteY16" fmla="*/ 15285 h 91436"/>
                  <a:gd name="connsiteX17" fmla="*/ 62197 w 74039"/>
                  <a:gd name="connsiteY17" fmla="*/ 15285 h 91436"/>
                  <a:gd name="connsiteX18" fmla="*/ 62197 w 74039"/>
                  <a:gd name="connsiteY18" fmla="*/ 0 h 91436"/>
                  <a:gd name="connsiteX19" fmla="*/ 73443 w 74039"/>
                  <a:gd name="connsiteY19" fmla="*/ 0 h 91436"/>
                  <a:gd name="connsiteX20" fmla="*/ 73443 w 74039"/>
                  <a:gd name="connsiteY20" fmla="*/ 53705 h 91436"/>
                  <a:gd name="connsiteX21" fmla="*/ 59902 w 74039"/>
                  <a:gd name="connsiteY21" fmla="*/ 56734 h 91436"/>
                  <a:gd name="connsiteX22" fmla="*/ 70367 w 74039"/>
                  <a:gd name="connsiteY22" fmla="*/ 63115 h 91436"/>
                  <a:gd name="connsiteX23" fmla="*/ 74039 w 74039"/>
                  <a:gd name="connsiteY23" fmla="*/ 72846 h 91436"/>
                  <a:gd name="connsiteX24" fmla="*/ 70367 w 74039"/>
                  <a:gd name="connsiteY24" fmla="*/ 82761 h 91436"/>
                  <a:gd name="connsiteX25" fmla="*/ 59902 w 74039"/>
                  <a:gd name="connsiteY25" fmla="*/ 89187 h 91436"/>
                  <a:gd name="connsiteX26" fmla="*/ 44203 w 74039"/>
                  <a:gd name="connsiteY26" fmla="*/ 91436 h 91436"/>
                  <a:gd name="connsiteX27" fmla="*/ 22308 w 74039"/>
                  <a:gd name="connsiteY27" fmla="*/ 86433 h 91436"/>
                  <a:gd name="connsiteX28" fmla="*/ 14138 w 74039"/>
                  <a:gd name="connsiteY28" fmla="*/ 72846 h 91436"/>
                  <a:gd name="connsiteX29" fmla="*/ 17810 w 74039"/>
                  <a:gd name="connsiteY29" fmla="*/ 63115 h 91436"/>
                  <a:gd name="connsiteX30" fmla="*/ 28321 w 74039"/>
                  <a:gd name="connsiteY30" fmla="*/ 56734 h 91436"/>
                  <a:gd name="connsiteX31" fmla="*/ 44203 w 74039"/>
                  <a:gd name="connsiteY31" fmla="*/ 54485 h 91436"/>
                  <a:gd name="connsiteX32" fmla="*/ 59902 w 74039"/>
                  <a:gd name="connsiteY32" fmla="*/ 56734 h 91436"/>
                  <a:gd name="connsiteX33" fmla="*/ 30203 w 74039"/>
                  <a:gd name="connsiteY33" fmla="*/ 66190 h 91436"/>
                  <a:gd name="connsiteX34" fmla="*/ 25246 w 74039"/>
                  <a:gd name="connsiteY34" fmla="*/ 72846 h 91436"/>
                  <a:gd name="connsiteX35" fmla="*/ 30203 w 74039"/>
                  <a:gd name="connsiteY35" fmla="*/ 79548 h 91436"/>
                  <a:gd name="connsiteX36" fmla="*/ 44203 w 74039"/>
                  <a:gd name="connsiteY36" fmla="*/ 81843 h 91436"/>
                  <a:gd name="connsiteX37" fmla="*/ 57882 w 74039"/>
                  <a:gd name="connsiteY37" fmla="*/ 79548 h 91436"/>
                  <a:gd name="connsiteX38" fmla="*/ 62839 w 74039"/>
                  <a:gd name="connsiteY38" fmla="*/ 72846 h 91436"/>
                  <a:gd name="connsiteX39" fmla="*/ 57882 w 74039"/>
                  <a:gd name="connsiteY39" fmla="*/ 66190 h 91436"/>
                  <a:gd name="connsiteX40" fmla="*/ 44203 w 74039"/>
                  <a:gd name="connsiteY40" fmla="*/ 63803 h 91436"/>
                  <a:gd name="connsiteX41" fmla="*/ 30203 w 74039"/>
                  <a:gd name="connsiteY41" fmla="*/ 66190 h 9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4039" h="91436">
                    <a:moveTo>
                      <a:pt x="73489" y="53705"/>
                    </a:moveTo>
                    <a:lnTo>
                      <a:pt x="62243" y="53705"/>
                    </a:lnTo>
                    <a:lnTo>
                      <a:pt x="62243" y="43882"/>
                    </a:lnTo>
                    <a:lnTo>
                      <a:pt x="41449" y="43882"/>
                    </a:lnTo>
                    <a:lnTo>
                      <a:pt x="41449" y="34289"/>
                    </a:lnTo>
                    <a:lnTo>
                      <a:pt x="62243" y="34289"/>
                    </a:lnTo>
                    <a:lnTo>
                      <a:pt x="62243" y="24833"/>
                    </a:lnTo>
                    <a:lnTo>
                      <a:pt x="42413" y="24833"/>
                    </a:lnTo>
                    <a:cubicBezTo>
                      <a:pt x="39613" y="32085"/>
                      <a:pt x="35069" y="38282"/>
                      <a:pt x="28689" y="43331"/>
                    </a:cubicBezTo>
                    <a:cubicBezTo>
                      <a:pt x="22354" y="48380"/>
                      <a:pt x="14321" y="52282"/>
                      <a:pt x="4636" y="54990"/>
                    </a:cubicBezTo>
                    <a:lnTo>
                      <a:pt x="0" y="45626"/>
                    </a:lnTo>
                    <a:cubicBezTo>
                      <a:pt x="10144" y="42826"/>
                      <a:pt x="17994" y="38925"/>
                      <a:pt x="23548" y="33830"/>
                    </a:cubicBezTo>
                    <a:cubicBezTo>
                      <a:pt x="29148" y="28780"/>
                      <a:pt x="32361" y="22813"/>
                      <a:pt x="33233" y="15974"/>
                    </a:cubicBezTo>
                    <a:lnTo>
                      <a:pt x="4820" y="15974"/>
                    </a:lnTo>
                    <a:lnTo>
                      <a:pt x="4820" y="6380"/>
                    </a:lnTo>
                    <a:lnTo>
                      <a:pt x="45443" y="6380"/>
                    </a:lnTo>
                    <a:cubicBezTo>
                      <a:pt x="45443" y="9456"/>
                      <a:pt x="45213" y="12439"/>
                      <a:pt x="44800" y="15285"/>
                    </a:cubicBezTo>
                    <a:lnTo>
                      <a:pt x="62197" y="15285"/>
                    </a:lnTo>
                    <a:lnTo>
                      <a:pt x="62197" y="0"/>
                    </a:lnTo>
                    <a:lnTo>
                      <a:pt x="73443" y="0"/>
                    </a:lnTo>
                    <a:lnTo>
                      <a:pt x="73443" y="53705"/>
                    </a:lnTo>
                    <a:close/>
                    <a:moveTo>
                      <a:pt x="59902" y="56734"/>
                    </a:moveTo>
                    <a:cubicBezTo>
                      <a:pt x="64400" y="58249"/>
                      <a:pt x="67889" y="60361"/>
                      <a:pt x="70367" y="63115"/>
                    </a:cubicBezTo>
                    <a:cubicBezTo>
                      <a:pt x="72846" y="65869"/>
                      <a:pt x="74039" y="69128"/>
                      <a:pt x="74039" y="72846"/>
                    </a:cubicBezTo>
                    <a:cubicBezTo>
                      <a:pt x="74039" y="76656"/>
                      <a:pt x="72800" y="79961"/>
                      <a:pt x="70367" y="82761"/>
                    </a:cubicBezTo>
                    <a:cubicBezTo>
                      <a:pt x="67889" y="85561"/>
                      <a:pt x="64400" y="87718"/>
                      <a:pt x="59902" y="89187"/>
                    </a:cubicBezTo>
                    <a:cubicBezTo>
                      <a:pt x="55403" y="90702"/>
                      <a:pt x="50170" y="91436"/>
                      <a:pt x="44203" y="91436"/>
                    </a:cubicBezTo>
                    <a:cubicBezTo>
                      <a:pt x="35023" y="91436"/>
                      <a:pt x="27725" y="89784"/>
                      <a:pt x="22308" y="86433"/>
                    </a:cubicBezTo>
                    <a:cubicBezTo>
                      <a:pt x="16892" y="83082"/>
                      <a:pt x="14138" y="78584"/>
                      <a:pt x="14138" y="72846"/>
                    </a:cubicBezTo>
                    <a:cubicBezTo>
                      <a:pt x="14138" y="69082"/>
                      <a:pt x="15377" y="65869"/>
                      <a:pt x="17810" y="63115"/>
                    </a:cubicBezTo>
                    <a:cubicBezTo>
                      <a:pt x="20243" y="60361"/>
                      <a:pt x="23777" y="58249"/>
                      <a:pt x="28321" y="56734"/>
                    </a:cubicBezTo>
                    <a:cubicBezTo>
                      <a:pt x="32866" y="55220"/>
                      <a:pt x="38144" y="54485"/>
                      <a:pt x="44203" y="54485"/>
                    </a:cubicBezTo>
                    <a:cubicBezTo>
                      <a:pt x="50125" y="54485"/>
                      <a:pt x="55357" y="55220"/>
                      <a:pt x="59902" y="56734"/>
                    </a:cubicBezTo>
                    <a:close/>
                    <a:moveTo>
                      <a:pt x="30203" y="66190"/>
                    </a:moveTo>
                    <a:cubicBezTo>
                      <a:pt x="26898" y="67751"/>
                      <a:pt x="25246" y="70000"/>
                      <a:pt x="25246" y="72846"/>
                    </a:cubicBezTo>
                    <a:cubicBezTo>
                      <a:pt x="25246" y="75784"/>
                      <a:pt x="26898" y="78033"/>
                      <a:pt x="30203" y="79548"/>
                    </a:cubicBezTo>
                    <a:cubicBezTo>
                      <a:pt x="33508" y="81108"/>
                      <a:pt x="38190" y="81843"/>
                      <a:pt x="44203" y="81843"/>
                    </a:cubicBezTo>
                    <a:cubicBezTo>
                      <a:pt x="49987" y="81843"/>
                      <a:pt x="54577" y="81062"/>
                      <a:pt x="57882" y="79548"/>
                    </a:cubicBezTo>
                    <a:cubicBezTo>
                      <a:pt x="61187" y="78033"/>
                      <a:pt x="62839" y="75784"/>
                      <a:pt x="62839" y="72846"/>
                    </a:cubicBezTo>
                    <a:cubicBezTo>
                      <a:pt x="62839" y="70000"/>
                      <a:pt x="61187" y="67751"/>
                      <a:pt x="57882" y="66190"/>
                    </a:cubicBezTo>
                    <a:cubicBezTo>
                      <a:pt x="54577" y="64630"/>
                      <a:pt x="50033" y="63803"/>
                      <a:pt x="44203" y="63803"/>
                    </a:cubicBezTo>
                    <a:cubicBezTo>
                      <a:pt x="38144" y="63803"/>
                      <a:pt x="33508" y="64630"/>
                      <a:pt x="30203" y="66190"/>
                    </a:cubicBez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8" name="자유형: 도형 1587">
                <a:extLst>
                  <a:ext uri="{FF2B5EF4-FFF2-40B4-BE49-F238E27FC236}">
                    <a16:creationId xmlns:a16="http://schemas.microsoft.com/office/drawing/2014/main" id="{1CB84BC4-9F0B-BEC7-BC60-CC3772C7C713}"/>
                  </a:ext>
                </a:extLst>
              </p:cNvPr>
              <p:cNvSpPr/>
              <p:nvPr/>
            </p:nvSpPr>
            <p:spPr>
              <a:xfrm>
                <a:off x="1770551" y="2553208"/>
                <a:ext cx="83219" cy="91665"/>
              </a:xfrm>
              <a:custGeom>
                <a:avLst/>
                <a:gdLst>
                  <a:gd name="connsiteX0" fmla="*/ 38098 w 83219"/>
                  <a:gd name="connsiteY0" fmla="*/ 30892 h 91665"/>
                  <a:gd name="connsiteX1" fmla="*/ 53338 w 83219"/>
                  <a:gd name="connsiteY1" fmla="*/ 41311 h 91665"/>
                  <a:gd name="connsiteX2" fmla="*/ 47279 w 83219"/>
                  <a:gd name="connsiteY2" fmla="*/ 50675 h 91665"/>
                  <a:gd name="connsiteX3" fmla="*/ 35206 w 83219"/>
                  <a:gd name="connsiteY3" fmla="*/ 43331 h 91665"/>
                  <a:gd name="connsiteX4" fmla="*/ 27220 w 83219"/>
                  <a:gd name="connsiteY4" fmla="*/ 32131 h 91665"/>
                  <a:gd name="connsiteX5" fmla="*/ 18866 w 83219"/>
                  <a:gd name="connsiteY5" fmla="*/ 45030 h 91665"/>
                  <a:gd name="connsiteX6" fmla="*/ 5967 w 83219"/>
                  <a:gd name="connsiteY6" fmla="*/ 53062 h 91665"/>
                  <a:gd name="connsiteX7" fmla="*/ 0 w 83219"/>
                  <a:gd name="connsiteY7" fmla="*/ 43790 h 91665"/>
                  <a:gd name="connsiteX8" fmla="*/ 15882 w 83219"/>
                  <a:gd name="connsiteY8" fmla="*/ 31948 h 91665"/>
                  <a:gd name="connsiteX9" fmla="*/ 21298 w 83219"/>
                  <a:gd name="connsiteY9" fmla="*/ 13495 h 91665"/>
                  <a:gd name="connsiteX10" fmla="*/ 21298 w 83219"/>
                  <a:gd name="connsiteY10" fmla="*/ 4911 h 91665"/>
                  <a:gd name="connsiteX11" fmla="*/ 32774 w 83219"/>
                  <a:gd name="connsiteY11" fmla="*/ 4911 h 91665"/>
                  <a:gd name="connsiteX12" fmla="*/ 32774 w 83219"/>
                  <a:gd name="connsiteY12" fmla="*/ 14689 h 91665"/>
                  <a:gd name="connsiteX13" fmla="*/ 38098 w 83219"/>
                  <a:gd name="connsiteY13" fmla="*/ 30892 h 91665"/>
                  <a:gd name="connsiteX14" fmla="*/ 63895 w 83219"/>
                  <a:gd name="connsiteY14" fmla="*/ 61233 h 91665"/>
                  <a:gd name="connsiteX15" fmla="*/ 71882 w 83219"/>
                  <a:gd name="connsiteY15" fmla="*/ 74131 h 91665"/>
                  <a:gd name="connsiteX16" fmla="*/ 63941 w 83219"/>
                  <a:gd name="connsiteY16" fmla="*/ 87075 h 91665"/>
                  <a:gd name="connsiteX17" fmla="*/ 42138 w 83219"/>
                  <a:gd name="connsiteY17" fmla="*/ 91666 h 91665"/>
                  <a:gd name="connsiteX18" fmla="*/ 20105 w 83219"/>
                  <a:gd name="connsiteY18" fmla="*/ 87075 h 91665"/>
                  <a:gd name="connsiteX19" fmla="*/ 12072 w 83219"/>
                  <a:gd name="connsiteY19" fmla="*/ 74131 h 91665"/>
                  <a:gd name="connsiteX20" fmla="*/ 20151 w 83219"/>
                  <a:gd name="connsiteY20" fmla="*/ 61233 h 91665"/>
                  <a:gd name="connsiteX21" fmla="*/ 42138 w 83219"/>
                  <a:gd name="connsiteY21" fmla="*/ 56597 h 91665"/>
                  <a:gd name="connsiteX22" fmla="*/ 63895 w 83219"/>
                  <a:gd name="connsiteY22" fmla="*/ 61233 h 91665"/>
                  <a:gd name="connsiteX23" fmla="*/ 28275 w 83219"/>
                  <a:gd name="connsiteY23" fmla="*/ 68164 h 91665"/>
                  <a:gd name="connsiteX24" fmla="*/ 23410 w 83219"/>
                  <a:gd name="connsiteY24" fmla="*/ 74131 h 91665"/>
                  <a:gd name="connsiteX25" fmla="*/ 28275 w 83219"/>
                  <a:gd name="connsiteY25" fmla="*/ 80282 h 91665"/>
                  <a:gd name="connsiteX26" fmla="*/ 42138 w 83219"/>
                  <a:gd name="connsiteY26" fmla="*/ 82393 h 91665"/>
                  <a:gd name="connsiteX27" fmla="*/ 56000 w 83219"/>
                  <a:gd name="connsiteY27" fmla="*/ 80282 h 91665"/>
                  <a:gd name="connsiteX28" fmla="*/ 60866 w 83219"/>
                  <a:gd name="connsiteY28" fmla="*/ 74131 h 91665"/>
                  <a:gd name="connsiteX29" fmla="*/ 56000 w 83219"/>
                  <a:gd name="connsiteY29" fmla="*/ 68164 h 91665"/>
                  <a:gd name="connsiteX30" fmla="*/ 42138 w 83219"/>
                  <a:gd name="connsiteY30" fmla="*/ 66052 h 91665"/>
                  <a:gd name="connsiteX31" fmla="*/ 28275 w 83219"/>
                  <a:gd name="connsiteY31" fmla="*/ 68164 h 91665"/>
                  <a:gd name="connsiteX32" fmla="*/ 71010 w 83219"/>
                  <a:gd name="connsiteY32" fmla="*/ 22033 h 91665"/>
                  <a:gd name="connsiteX33" fmla="*/ 83220 w 83219"/>
                  <a:gd name="connsiteY33" fmla="*/ 22033 h 91665"/>
                  <a:gd name="connsiteX34" fmla="*/ 83220 w 83219"/>
                  <a:gd name="connsiteY34" fmla="*/ 31948 h 91665"/>
                  <a:gd name="connsiteX35" fmla="*/ 71010 w 83219"/>
                  <a:gd name="connsiteY35" fmla="*/ 31948 h 91665"/>
                  <a:gd name="connsiteX36" fmla="*/ 71010 w 83219"/>
                  <a:gd name="connsiteY36" fmla="*/ 54852 h 91665"/>
                  <a:gd name="connsiteX37" fmla="*/ 59764 w 83219"/>
                  <a:gd name="connsiteY37" fmla="*/ 54852 h 91665"/>
                  <a:gd name="connsiteX38" fmla="*/ 59764 w 83219"/>
                  <a:gd name="connsiteY38" fmla="*/ 0 h 91665"/>
                  <a:gd name="connsiteX39" fmla="*/ 71010 w 83219"/>
                  <a:gd name="connsiteY39" fmla="*/ 0 h 91665"/>
                  <a:gd name="connsiteX40" fmla="*/ 71010 w 83219"/>
                  <a:gd name="connsiteY40" fmla="*/ 22033 h 91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219" h="91665">
                    <a:moveTo>
                      <a:pt x="38098" y="30892"/>
                    </a:moveTo>
                    <a:cubicBezTo>
                      <a:pt x="41679" y="35711"/>
                      <a:pt x="46728" y="39154"/>
                      <a:pt x="53338" y="41311"/>
                    </a:cubicBezTo>
                    <a:lnTo>
                      <a:pt x="47279" y="50675"/>
                    </a:lnTo>
                    <a:cubicBezTo>
                      <a:pt x="42643" y="48977"/>
                      <a:pt x="38649" y="46544"/>
                      <a:pt x="35206" y="43331"/>
                    </a:cubicBezTo>
                    <a:cubicBezTo>
                      <a:pt x="31810" y="40118"/>
                      <a:pt x="29147" y="36400"/>
                      <a:pt x="27220" y="32131"/>
                    </a:cubicBezTo>
                    <a:cubicBezTo>
                      <a:pt x="25246" y="37134"/>
                      <a:pt x="22446" y="41403"/>
                      <a:pt x="18866" y="45030"/>
                    </a:cubicBezTo>
                    <a:cubicBezTo>
                      <a:pt x="15285" y="48610"/>
                      <a:pt x="10970" y="51318"/>
                      <a:pt x="5967" y="53062"/>
                    </a:cubicBezTo>
                    <a:lnTo>
                      <a:pt x="0" y="43790"/>
                    </a:lnTo>
                    <a:cubicBezTo>
                      <a:pt x="6977" y="41357"/>
                      <a:pt x="12256" y="37410"/>
                      <a:pt x="15882" y="31948"/>
                    </a:cubicBezTo>
                    <a:cubicBezTo>
                      <a:pt x="19462" y="26485"/>
                      <a:pt x="21298" y="20334"/>
                      <a:pt x="21298" y="13495"/>
                    </a:cubicBezTo>
                    <a:lnTo>
                      <a:pt x="21298" y="4911"/>
                    </a:lnTo>
                    <a:lnTo>
                      <a:pt x="32774" y="4911"/>
                    </a:lnTo>
                    <a:lnTo>
                      <a:pt x="32774" y="14689"/>
                    </a:lnTo>
                    <a:cubicBezTo>
                      <a:pt x="32774" y="20702"/>
                      <a:pt x="34564" y="26118"/>
                      <a:pt x="38098" y="30892"/>
                    </a:cubicBezTo>
                    <a:close/>
                    <a:moveTo>
                      <a:pt x="63895" y="61233"/>
                    </a:moveTo>
                    <a:cubicBezTo>
                      <a:pt x="69220" y="64308"/>
                      <a:pt x="71882" y="68623"/>
                      <a:pt x="71882" y="74131"/>
                    </a:cubicBezTo>
                    <a:cubicBezTo>
                      <a:pt x="71882" y="79731"/>
                      <a:pt x="69220" y="84046"/>
                      <a:pt x="63941" y="87075"/>
                    </a:cubicBezTo>
                    <a:cubicBezTo>
                      <a:pt x="58662" y="90105"/>
                      <a:pt x="51410" y="91666"/>
                      <a:pt x="42138" y="91666"/>
                    </a:cubicBezTo>
                    <a:cubicBezTo>
                      <a:pt x="32820" y="91666"/>
                      <a:pt x="25475" y="90151"/>
                      <a:pt x="20105" y="87075"/>
                    </a:cubicBezTo>
                    <a:cubicBezTo>
                      <a:pt x="14734" y="84046"/>
                      <a:pt x="12072" y="79731"/>
                      <a:pt x="12072" y="74131"/>
                    </a:cubicBezTo>
                    <a:cubicBezTo>
                      <a:pt x="12072" y="68623"/>
                      <a:pt x="14780" y="64308"/>
                      <a:pt x="20151" y="61233"/>
                    </a:cubicBezTo>
                    <a:cubicBezTo>
                      <a:pt x="25521" y="58157"/>
                      <a:pt x="32865" y="56597"/>
                      <a:pt x="42138" y="56597"/>
                    </a:cubicBezTo>
                    <a:cubicBezTo>
                      <a:pt x="51318" y="56643"/>
                      <a:pt x="58570" y="58157"/>
                      <a:pt x="63895" y="61233"/>
                    </a:cubicBezTo>
                    <a:close/>
                    <a:moveTo>
                      <a:pt x="28275" y="68164"/>
                    </a:moveTo>
                    <a:cubicBezTo>
                      <a:pt x="25062" y="69541"/>
                      <a:pt x="23410" y="71561"/>
                      <a:pt x="23410" y="74131"/>
                    </a:cubicBezTo>
                    <a:cubicBezTo>
                      <a:pt x="23410" y="76839"/>
                      <a:pt x="25016" y="78905"/>
                      <a:pt x="28275" y="80282"/>
                    </a:cubicBezTo>
                    <a:cubicBezTo>
                      <a:pt x="31488" y="81659"/>
                      <a:pt x="36125" y="82393"/>
                      <a:pt x="42138" y="82393"/>
                    </a:cubicBezTo>
                    <a:cubicBezTo>
                      <a:pt x="48151" y="82393"/>
                      <a:pt x="52787" y="81705"/>
                      <a:pt x="56000" y="80282"/>
                    </a:cubicBezTo>
                    <a:cubicBezTo>
                      <a:pt x="59213" y="78905"/>
                      <a:pt x="60866" y="76839"/>
                      <a:pt x="60866" y="74131"/>
                    </a:cubicBezTo>
                    <a:cubicBezTo>
                      <a:pt x="60866" y="71561"/>
                      <a:pt x="59259" y="69587"/>
                      <a:pt x="56000" y="68164"/>
                    </a:cubicBezTo>
                    <a:cubicBezTo>
                      <a:pt x="52787" y="66787"/>
                      <a:pt x="48151" y="66052"/>
                      <a:pt x="42138" y="66052"/>
                    </a:cubicBezTo>
                    <a:cubicBezTo>
                      <a:pt x="36125" y="66052"/>
                      <a:pt x="31488" y="66787"/>
                      <a:pt x="28275" y="68164"/>
                    </a:cubicBezTo>
                    <a:close/>
                    <a:moveTo>
                      <a:pt x="71010" y="22033"/>
                    </a:moveTo>
                    <a:lnTo>
                      <a:pt x="83220" y="22033"/>
                    </a:lnTo>
                    <a:lnTo>
                      <a:pt x="83220" y="31948"/>
                    </a:lnTo>
                    <a:lnTo>
                      <a:pt x="71010" y="31948"/>
                    </a:lnTo>
                    <a:lnTo>
                      <a:pt x="71010" y="54852"/>
                    </a:lnTo>
                    <a:lnTo>
                      <a:pt x="59764" y="54852"/>
                    </a:lnTo>
                    <a:lnTo>
                      <a:pt x="59764" y="0"/>
                    </a:lnTo>
                    <a:lnTo>
                      <a:pt x="71010" y="0"/>
                    </a:lnTo>
                    <a:lnTo>
                      <a:pt x="71010" y="2203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9" name="자유형: 도형 1588">
                <a:extLst>
                  <a:ext uri="{FF2B5EF4-FFF2-40B4-BE49-F238E27FC236}">
                    <a16:creationId xmlns:a16="http://schemas.microsoft.com/office/drawing/2014/main" id="{D8ED64F7-979B-F842-FA30-511918D3C403}"/>
                  </a:ext>
                </a:extLst>
              </p:cNvPr>
              <p:cNvSpPr/>
              <p:nvPr/>
            </p:nvSpPr>
            <p:spPr>
              <a:xfrm>
                <a:off x="1854918" y="2557293"/>
                <a:ext cx="80970" cy="87763"/>
              </a:xfrm>
              <a:custGeom>
                <a:avLst/>
                <a:gdLst>
                  <a:gd name="connsiteX0" fmla="*/ 71194 w 80970"/>
                  <a:gd name="connsiteY0" fmla="*/ 7252 h 87763"/>
                  <a:gd name="connsiteX1" fmla="*/ 70872 w 80970"/>
                  <a:gd name="connsiteY1" fmla="*/ 19738 h 87763"/>
                  <a:gd name="connsiteX2" fmla="*/ 69312 w 80970"/>
                  <a:gd name="connsiteY2" fmla="*/ 31810 h 87763"/>
                  <a:gd name="connsiteX3" fmla="*/ 80971 w 80970"/>
                  <a:gd name="connsiteY3" fmla="*/ 31810 h 87763"/>
                  <a:gd name="connsiteX4" fmla="*/ 80971 w 80970"/>
                  <a:gd name="connsiteY4" fmla="*/ 41495 h 87763"/>
                  <a:gd name="connsiteX5" fmla="*/ 46039 w 80970"/>
                  <a:gd name="connsiteY5" fmla="*/ 41495 h 87763"/>
                  <a:gd name="connsiteX6" fmla="*/ 46039 w 80970"/>
                  <a:gd name="connsiteY6" fmla="*/ 55266 h 87763"/>
                  <a:gd name="connsiteX7" fmla="*/ 71377 w 80970"/>
                  <a:gd name="connsiteY7" fmla="*/ 55266 h 87763"/>
                  <a:gd name="connsiteX8" fmla="*/ 71377 w 80970"/>
                  <a:gd name="connsiteY8" fmla="*/ 87764 h 87763"/>
                  <a:gd name="connsiteX9" fmla="*/ 59902 w 80970"/>
                  <a:gd name="connsiteY9" fmla="*/ 87764 h 87763"/>
                  <a:gd name="connsiteX10" fmla="*/ 59902 w 80970"/>
                  <a:gd name="connsiteY10" fmla="*/ 64767 h 87763"/>
                  <a:gd name="connsiteX11" fmla="*/ 8262 w 80970"/>
                  <a:gd name="connsiteY11" fmla="*/ 64767 h 87763"/>
                  <a:gd name="connsiteX12" fmla="*/ 8262 w 80970"/>
                  <a:gd name="connsiteY12" fmla="*/ 55311 h 87763"/>
                  <a:gd name="connsiteX13" fmla="*/ 34702 w 80970"/>
                  <a:gd name="connsiteY13" fmla="*/ 55311 h 87763"/>
                  <a:gd name="connsiteX14" fmla="*/ 34702 w 80970"/>
                  <a:gd name="connsiteY14" fmla="*/ 41541 h 87763"/>
                  <a:gd name="connsiteX15" fmla="*/ 0 w 80970"/>
                  <a:gd name="connsiteY15" fmla="*/ 41541 h 87763"/>
                  <a:gd name="connsiteX16" fmla="*/ 0 w 80970"/>
                  <a:gd name="connsiteY16" fmla="*/ 31856 h 87763"/>
                  <a:gd name="connsiteX17" fmla="*/ 57836 w 80970"/>
                  <a:gd name="connsiteY17" fmla="*/ 31856 h 87763"/>
                  <a:gd name="connsiteX18" fmla="*/ 59534 w 80970"/>
                  <a:gd name="connsiteY18" fmla="*/ 20518 h 87763"/>
                  <a:gd name="connsiteX19" fmla="*/ 59902 w 80970"/>
                  <a:gd name="connsiteY19" fmla="*/ 9593 h 87763"/>
                  <a:gd name="connsiteX20" fmla="*/ 10007 w 80970"/>
                  <a:gd name="connsiteY20" fmla="*/ 9593 h 87763"/>
                  <a:gd name="connsiteX21" fmla="*/ 10007 w 80970"/>
                  <a:gd name="connsiteY21" fmla="*/ 0 h 87763"/>
                  <a:gd name="connsiteX22" fmla="*/ 71148 w 80970"/>
                  <a:gd name="connsiteY22" fmla="*/ 0 h 87763"/>
                  <a:gd name="connsiteX23" fmla="*/ 71148 w 80970"/>
                  <a:gd name="connsiteY23" fmla="*/ 7252 h 87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0970" h="87763">
                    <a:moveTo>
                      <a:pt x="71194" y="7252"/>
                    </a:moveTo>
                    <a:cubicBezTo>
                      <a:pt x="71194" y="11934"/>
                      <a:pt x="71102" y="16111"/>
                      <a:pt x="70872" y="19738"/>
                    </a:cubicBezTo>
                    <a:cubicBezTo>
                      <a:pt x="70643" y="23364"/>
                      <a:pt x="70138" y="27403"/>
                      <a:pt x="69312" y="31810"/>
                    </a:cubicBezTo>
                    <a:lnTo>
                      <a:pt x="80971" y="31810"/>
                    </a:lnTo>
                    <a:lnTo>
                      <a:pt x="80971" y="41495"/>
                    </a:lnTo>
                    <a:lnTo>
                      <a:pt x="46039" y="41495"/>
                    </a:lnTo>
                    <a:lnTo>
                      <a:pt x="46039" y="55266"/>
                    </a:lnTo>
                    <a:lnTo>
                      <a:pt x="71377" y="55266"/>
                    </a:lnTo>
                    <a:lnTo>
                      <a:pt x="71377" y="87764"/>
                    </a:lnTo>
                    <a:lnTo>
                      <a:pt x="59902" y="87764"/>
                    </a:lnTo>
                    <a:lnTo>
                      <a:pt x="59902" y="64767"/>
                    </a:lnTo>
                    <a:lnTo>
                      <a:pt x="8262" y="64767"/>
                    </a:lnTo>
                    <a:lnTo>
                      <a:pt x="8262" y="55311"/>
                    </a:lnTo>
                    <a:lnTo>
                      <a:pt x="34702" y="55311"/>
                    </a:lnTo>
                    <a:lnTo>
                      <a:pt x="34702" y="41541"/>
                    </a:lnTo>
                    <a:lnTo>
                      <a:pt x="0" y="41541"/>
                    </a:lnTo>
                    <a:lnTo>
                      <a:pt x="0" y="31856"/>
                    </a:lnTo>
                    <a:lnTo>
                      <a:pt x="57836" y="31856"/>
                    </a:lnTo>
                    <a:cubicBezTo>
                      <a:pt x="58708" y="27725"/>
                      <a:pt x="59305" y="23961"/>
                      <a:pt x="59534" y="20518"/>
                    </a:cubicBezTo>
                    <a:cubicBezTo>
                      <a:pt x="59810" y="17075"/>
                      <a:pt x="59902" y="13449"/>
                      <a:pt x="59902" y="9593"/>
                    </a:cubicBezTo>
                    <a:lnTo>
                      <a:pt x="10007" y="9593"/>
                    </a:lnTo>
                    <a:lnTo>
                      <a:pt x="10007" y="0"/>
                    </a:lnTo>
                    <a:lnTo>
                      <a:pt x="71148" y="0"/>
                    </a:lnTo>
                    <a:lnTo>
                      <a:pt x="71148" y="7252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0" name="자유형: 도형 1589">
                <a:extLst>
                  <a:ext uri="{FF2B5EF4-FFF2-40B4-BE49-F238E27FC236}">
                    <a16:creationId xmlns:a16="http://schemas.microsoft.com/office/drawing/2014/main" id="{68EB6485-0E94-7FAA-B8D0-E6E66BB80429}"/>
                  </a:ext>
                </a:extLst>
              </p:cNvPr>
              <p:cNvSpPr/>
              <p:nvPr/>
            </p:nvSpPr>
            <p:spPr>
              <a:xfrm>
                <a:off x="1942728" y="2553254"/>
                <a:ext cx="69495" cy="90609"/>
              </a:xfrm>
              <a:custGeom>
                <a:avLst/>
                <a:gdLst>
                  <a:gd name="connsiteX0" fmla="*/ 41082 w 69495"/>
                  <a:gd name="connsiteY0" fmla="*/ 31121 h 90609"/>
                  <a:gd name="connsiteX1" fmla="*/ 11475 w 69495"/>
                  <a:gd name="connsiteY1" fmla="*/ 31121 h 90609"/>
                  <a:gd name="connsiteX2" fmla="*/ 11475 w 69495"/>
                  <a:gd name="connsiteY2" fmla="*/ 39613 h 90609"/>
                  <a:gd name="connsiteX3" fmla="*/ 32177 w 69495"/>
                  <a:gd name="connsiteY3" fmla="*/ 39108 h 90609"/>
                  <a:gd name="connsiteX4" fmla="*/ 49574 w 69495"/>
                  <a:gd name="connsiteY4" fmla="*/ 37089 h 90609"/>
                  <a:gd name="connsiteX5" fmla="*/ 50905 w 69495"/>
                  <a:gd name="connsiteY5" fmla="*/ 46774 h 90609"/>
                  <a:gd name="connsiteX6" fmla="*/ 31534 w 69495"/>
                  <a:gd name="connsiteY6" fmla="*/ 48885 h 90609"/>
                  <a:gd name="connsiteX7" fmla="*/ 7849 w 69495"/>
                  <a:gd name="connsiteY7" fmla="*/ 49436 h 90609"/>
                  <a:gd name="connsiteX8" fmla="*/ 230 w 69495"/>
                  <a:gd name="connsiteY8" fmla="*/ 49436 h 90609"/>
                  <a:gd name="connsiteX9" fmla="*/ 230 w 69495"/>
                  <a:gd name="connsiteY9" fmla="*/ 21895 h 90609"/>
                  <a:gd name="connsiteX10" fmla="*/ 29836 w 69495"/>
                  <a:gd name="connsiteY10" fmla="*/ 21895 h 90609"/>
                  <a:gd name="connsiteX11" fmla="*/ 29836 w 69495"/>
                  <a:gd name="connsiteY11" fmla="*/ 13862 h 90609"/>
                  <a:gd name="connsiteX12" fmla="*/ 0 w 69495"/>
                  <a:gd name="connsiteY12" fmla="*/ 13862 h 90609"/>
                  <a:gd name="connsiteX13" fmla="*/ 0 w 69495"/>
                  <a:gd name="connsiteY13" fmla="*/ 4269 h 90609"/>
                  <a:gd name="connsiteX14" fmla="*/ 41082 w 69495"/>
                  <a:gd name="connsiteY14" fmla="*/ 4269 h 90609"/>
                  <a:gd name="connsiteX15" fmla="*/ 41082 w 69495"/>
                  <a:gd name="connsiteY15" fmla="*/ 31121 h 90609"/>
                  <a:gd name="connsiteX16" fmla="*/ 21941 w 69495"/>
                  <a:gd name="connsiteY16" fmla="*/ 63528 h 90609"/>
                  <a:gd name="connsiteX17" fmla="*/ 58157 w 69495"/>
                  <a:gd name="connsiteY17" fmla="*/ 63528 h 90609"/>
                  <a:gd name="connsiteX18" fmla="*/ 58157 w 69495"/>
                  <a:gd name="connsiteY18" fmla="*/ 54807 h 90609"/>
                  <a:gd name="connsiteX19" fmla="*/ 69495 w 69495"/>
                  <a:gd name="connsiteY19" fmla="*/ 54807 h 90609"/>
                  <a:gd name="connsiteX20" fmla="*/ 69495 w 69495"/>
                  <a:gd name="connsiteY20" fmla="*/ 90610 h 90609"/>
                  <a:gd name="connsiteX21" fmla="*/ 10695 w 69495"/>
                  <a:gd name="connsiteY21" fmla="*/ 90610 h 90609"/>
                  <a:gd name="connsiteX22" fmla="*/ 10695 w 69495"/>
                  <a:gd name="connsiteY22" fmla="*/ 54807 h 90609"/>
                  <a:gd name="connsiteX23" fmla="*/ 21941 w 69495"/>
                  <a:gd name="connsiteY23" fmla="*/ 54807 h 90609"/>
                  <a:gd name="connsiteX24" fmla="*/ 21941 w 69495"/>
                  <a:gd name="connsiteY24" fmla="*/ 63528 h 90609"/>
                  <a:gd name="connsiteX25" fmla="*/ 58157 w 69495"/>
                  <a:gd name="connsiteY25" fmla="*/ 81016 h 90609"/>
                  <a:gd name="connsiteX26" fmla="*/ 58157 w 69495"/>
                  <a:gd name="connsiteY26" fmla="*/ 72754 h 90609"/>
                  <a:gd name="connsiteX27" fmla="*/ 21941 w 69495"/>
                  <a:gd name="connsiteY27" fmla="*/ 72754 h 90609"/>
                  <a:gd name="connsiteX28" fmla="*/ 21941 w 69495"/>
                  <a:gd name="connsiteY28" fmla="*/ 81016 h 90609"/>
                  <a:gd name="connsiteX29" fmla="*/ 58157 w 69495"/>
                  <a:gd name="connsiteY29" fmla="*/ 81016 h 90609"/>
                  <a:gd name="connsiteX30" fmla="*/ 69495 w 69495"/>
                  <a:gd name="connsiteY30" fmla="*/ 51089 h 90609"/>
                  <a:gd name="connsiteX31" fmla="*/ 58020 w 69495"/>
                  <a:gd name="connsiteY31" fmla="*/ 51089 h 90609"/>
                  <a:gd name="connsiteX32" fmla="*/ 58020 w 69495"/>
                  <a:gd name="connsiteY32" fmla="*/ 0 h 90609"/>
                  <a:gd name="connsiteX33" fmla="*/ 69495 w 69495"/>
                  <a:gd name="connsiteY33" fmla="*/ 0 h 90609"/>
                  <a:gd name="connsiteX34" fmla="*/ 69495 w 69495"/>
                  <a:gd name="connsiteY34" fmla="*/ 51089 h 90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9495" h="90609">
                    <a:moveTo>
                      <a:pt x="41082" y="31121"/>
                    </a:moveTo>
                    <a:lnTo>
                      <a:pt x="11475" y="31121"/>
                    </a:lnTo>
                    <a:lnTo>
                      <a:pt x="11475" y="39613"/>
                    </a:lnTo>
                    <a:cubicBezTo>
                      <a:pt x="19554" y="39613"/>
                      <a:pt x="26439" y="39430"/>
                      <a:pt x="32177" y="39108"/>
                    </a:cubicBezTo>
                    <a:cubicBezTo>
                      <a:pt x="37915" y="38787"/>
                      <a:pt x="43698" y="38098"/>
                      <a:pt x="49574" y="37089"/>
                    </a:cubicBezTo>
                    <a:lnTo>
                      <a:pt x="50905" y="46774"/>
                    </a:lnTo>
                    <a:cubicBezTo>
                      <a:pt x="44387" y="47784"/>
                      <a:pt x="37915" y="48518"/>
                      <a:pt x="31534" y="48885"/>
                    </a:cubicBezTo>
                    <a:cubicBezTo>
                      <a:pt x="25154" y="49252"/>
                      <a:pt x="17259" y="49436"/>
                      <a:pt x="7849" y="49436"/>
                    </a:cubicBezTo>
                    <a:lnTo>
                      <a:pt x="230" y="49436"/>
                    </a:lnTo>
                    <a:lnTo>
                      <a:pt x="230" y="21895"/>
                    </a:lnTo>
                    <a:lnTo>
                      <a:pt x="29836" y="21895"/>
                    </a:lnTo>
                    <a:lnTo>
                      <a:pt x="29836" y="13862"/>
                    </a:lnTo>
                    <a:lnTo>
                      <a:pt x="0" y="13862"/>
                    </a:lnTo>
                    <a:lnTo>
                      <a:pt x="0" y="4269"/>
                    </a:lnTo>
                    <a:lnTo>
                      <a:pt x="41082" y="4269"/>
                    </a:lnTo>
                    <a:lnTo>
                      <a:pt x="41082" y="31121"/>
                    </a:lnTo>
                    <a:close/>
                    <a:moveTo>
                      <a:pt x="21941" y="63528"/>
                    </a:moveTo>
                    <a:lnTo>
                      <a:pt x="58157" y="63528"/>
                    </a:lnTo>
                    <a:lnTo>
                      <a:pt x="58157" y="54807"/>
                    </a:lnTo>
                    <a:lnTo>
                      <a:pt x="69495" y="54807"/>
                    </a:lnTo>
                    <a:lnTo>
                      <a:pt x="69495" y="90610"/>
                    </a:lnTo>
                    <a:lnTo>
                      <a:pt x="10695" y="90610"/>
                    </a:lnTo>
                    <a:lnTo>
                      <a:pt x="10695" y="54807"/>
                    </a:lnTo>
                    <a:lnTo>
                      <a:pt x="21941" y="54807"/>
                    </a:lnTo>
                    <a:lnTo>
                      <a:pt x="21941" y="63528"/>
                    </a:lnTo>
                    <a:close/>
                    <a:moveTo>
                      <a:pt x="58157" y="81016"/>
                    </a:moveTo>
                    <a:lnTo>
                      <a:pt x="58157" y="72754"/>
                    </a:lnTo>
                    <a:lnTo>
                      <a:pt x="21941" y="72754"/>
                    </a:lnTo>
                    <a:lnTo>
                      <a:pt x="21941" y="81016"/>
                    </a:lnTo>
                    <a:lnTo>
                      <a:pt x="58157" y="81016"/>
                    </a:lnTo>
                    <a:close/>
                    <a:moveTo>
                      <a:pt x="69495" y="51089"/>
                    </a:moveTo>
                    <a:lnTo>
                      <a:pt x="58020" y="51089"/>
                    </a:lnTo>
                    <a:lnTo>
                      <a:pt x="58020" y="0"/>
                    </a:lnTo>
                    <a:lnTo>
                      <a:pt x="69495" y="0"/>
                    </a:lnTo>
                    <a:lnTo>
                      <a:pt x="69495" y="51089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1" name="자유형: 도형 1590">
                <a:extLst>
                  <a:ext uri="{FF2B5EF4-FFF2-40B4-BE49-F238E27FC236}">
                    <a16:creationId xmlns:a16="http://schemas.microsoft.com/office/drawing/2014/main" id="{F8973B1C-8A93-FC5F-2363-9155EC25193F}"/>
                  </a:ext>
                </a:extLst>
              </p:cNvPr>
              <p:cNvSpPr/>
              <p:nvPr/>
            </p:nvSpPr>
            <p:spPr>
              <a:xfrm>
                <a:off x="2024433" y="2553254"/>
                <a:ext cx="73488" cy="91803"/>
              </a:xfrm>
              <a:custGeom>
                <a:avLst/>
                <a:gdLst>
                  <a:gd name="connsiteX0" fmla="*/ 32957 w 73488"/>
                  <a:gd name="connsiteY0" fmla="*/ 20334 h 91803"/>
                  <a:gd name="connsiteX1" fmla="*/ 11246 w 73488"/>
                  <a:gd name="connsiteY1" fmla="*/ 20334 h 91803"/>
                  <a:gd name="connsiteX2" fmla="*/ 11246 w 73488"/>
                  <a:gd name="connsiteY2" fmla="*/ 60544 h 91803"/>
                  <a:gd name="connsiteX3" fmla="*/ 37364 w 73488"/>
                  <a:gd name="connsiteY3" fmla="*/ 58249 h 91803"/>
                  <a:gd name="connsiteX4" fmla="*/ 38236 w 73488"/>
                  <a:gd name="connsiteY4" fmla="*/ 68072 h 91803"/>
                  <a:gd name="connsiteX5" fmla="*/ 23639 w 73488"/>
                  <a:gd name="connsiteY5" fmla="*/ 70046 h 91803"/>
                  <a:gd name="connsiteX6" fmla="*/ 5967 w 73488"/>
                  <a:gd name="connsiteY6" fmla="*/ 70505 h 91803"/>
                  <a:gd name="connsiteX7" fmla="*/ 0 w 73488"/>
                  <a:gd name="connsiteY7" fmla="*/ 70505 h 91803"/>
                  <a:gd name="connsiteX8" fmla="*/ 0 w 73488"/>
                  <a:gd name="connsiteY8" fmla="*/ 10833 h 91803"/>
                  <a:gd name="connsiteX9" fmla="*/ 32911 w 73488"/>
                  <a:gd name="connsiteY9" fmla="*/ 10833 h 91803"/>
                  <a:gd name="connsiteX10" fmla="*/ 32911 w 73488"/>
                  <a:gd name="connsiteY10" fmla="*/ 20334 h 91803"/>
                  <a:gd name="connsiteX11" fmla="*/ 73488 w 73488"/>
                  <a:gd name="connsiteY11" fmla="*/ 91803 h 91803"/>
                  <a:gd name="connsiteX12" fmla="*/ 62793 w 73488"/>
                  <a:gd name="connsiteY12" fmla="*/ 91803 h 91803"/>
                  <a:gd name="connsiteX13" fmla="*/ 62793 w 73488"/>
                  <a:gd name="connsiteY13" fmla="*/ 45213 h 91803"/>
                  <a:gd name="connsiteX14" fmla="*/ 53338 w 73488"/>
                  <a:gd name="connsiteY14" fmla="*/ 45213 h 91803"/>
                  <a:gd name="connsiteX15" fmla="*/ 53338 w 73488"/>
                  <a:gd name="connsiteY15" fmla="*/ 87075 h 91803"/>
                  <a:gd name="connsiteX16" fmla="*/ 42780 w 73488"/>
                  <a:gd name="connsiteY16" fmla="*/ 87075 h 91803"/>
                  <a:gd name="connsiteX17" fmla="*/ 42780 w 73488"/>
                  <a:gd name="connsiteY17" fmla="*/ 1744 h 91803"/>
                  <a:gd name="connsiteX18" fmla="*/ 53338 w 73488"/>
                  <a:gd name="connsiteY18" fmla="*/ 1744 h 91803"/>
                  <a:gd name="connsiteX19" fmla="*/ 53338 w 73488"/>
                  <a:gd name="connsiteY19" fmla="*/ 35574 h 91803"/>
                  <a:gd name="connsiteX20" fmla="*/ 62793 w 73488"/>
                  <a:gd name="connsiteY20" fmla="*/ 35574 h 91803"/>
                  <a:gd name="connsiteX21" fmla="*/ 62793 w 73488"/>
                  <a:gd name="connsiteY21" fmla="*/ 0 h 91803"/>
                  <a:gd name="connsiteX22" fmla="*/ 73488 w 73488"/>
                  <a:gd name="connsiteY22" fmla="*/ 0 h 91803"/>
                  <a:gd name="connsiteX23" fmla="*/ 73488 w 73488"/>
                  <a:gd name="connsiteY23" fmla="*/ 91803 h 9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3488" h="91803">
                    <a:moveTo>
                      <a:pt x="32957" y="20334"/>
                    </a:moveTo>
                    <a:lnTo>
                      <a:pt x="11246" y="20334"/>
                    </a:lnTo>
                    <a:lnTo>
                      <a:pt x="11246" y="60544"/>
                    </a:lnTo>
                    <a:cubicBezTo>
                      <a:pt x="20931" y="60407"/>
                      <a:pt x="29652" y="59626"/>
                      <a:pt x="37364" y="58249"/>
                    </a:cubicBezTo>
                    <a:lnTo>
                      <a:pt x="38236" y="68072"/>
                    </a:lnTo>
                    <a:cubicBezTo>
                      <a:pt x="33233" y="69082"/>
                      <a:pt x="28367" y="69771"/>
                      <a:pt x="23639" y="70046"/>
                    </a:cubicBezTo>
                    <a:cubicBezTo>
                      <a:pt x="18911" y="70321"/>
                      <a:pt x="12990" y="70505"/>
                      <a:pt x="5967" y="70505"/>
                    </a:cubicBezTo>
                    <a:lnTo>
                      <a:pt x="0" y="70505"/>
                    </a:lnTo>
                    <a:lnTo>
                      <a:pt x="0" y="10833"/>
                    </a:lnTo>
                    <a:lnTo>
                      <a:pt x="32911" y="10833"/>
                    </a:lnTo>
                    <a:lnTo>
                      <a:pt x="32911" y="20334"/>
                    </a:lnTo>
                    <a:close/>
                    <a:moveTo>
                      <a:pt x="73488" y="91803"/>
                    </a:moveTo>
                    <a:lnTo>
                      <a:pt x="62793" y="91803"/>
                    </a:lnTo>
                    <a:lnTo>
                      <a:pt x="62793" y="45213"/>
                    </a:lnTo>
                    <a:lnTo>
                      <a:pt x="53338" y="45213"/>
                    </a:lnTo>
                    <a:lnTo>
                      <a:pt x="53338" y="87075"/>
                    </a:lnTo>
                    <a:lnTo>
                      <a:pt x="42780" y="87075"/>
                    </a:lnTo>
                    <a:lnTo>
                      <a:pt x="42780" y="1744"/>
                    </a:lnTo>
                    <a:lnTo>
                      <a:pt x="53338" y="1744"/>
                    </a:lnTo>
                    <a:lnTo>
                      <a:pt x="53338" y="35574"/>
                    </a:lnTo>
                    <a:lnTo>
                      <a:pt x="62793" y="35574"/>
                    </a:lnTo>
                    <a:lnTo>
                      <a:pt x="62793" y="0"/>
                    </a:lnTo>
                    <a:lnTo>
                      <a:pt x="73488" y="0"/>
                    </a:lnTo>
                    <a:lnTo>
                      <a:pt x="73488" y="918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2" name="자유형: 도형 1591">
                <a:extLst>
                  <a:ext uri="{FF2B5EF4-FFF2-40B4-BE49-F238E27FC236}">
                    <a16:creationId xmlns:a16="http://schemas.microsoft.com/office/drawing/2014/main" id="{ACC9D6AE-2618-8AFD-1A40-D95594D3D649}"/>
                  </a:ext>
                </a:extLst>
              </p:cNvPr>
              <p:cNvSpPr/>
              <p:nvPr/>
            </p:nvSpPr>
            <p:spPr>
              <a:xfrm>
                <a:off x="2105082" y="2552886"/>
                <a:ext cx="82164" cy="92170"/>
              </a:xfrm>
              <a:custGeom>
                <a:avLst/>
                <a:gdLst>
                  <a:gd name="connsiteX0" fmla="*/ 52649 w 82164"/>
                  <a:gd name="connsiteY0" fmla="*/ 18407 h 92170"/>
                  <a:gd name="connsiteX1" fmla="*/ 0 w 82164"/>
                  <a:gd name="connsiteY1" fmla="*/ 18407 h 92170"/>
                  <a:gd name="connsiteX2" fmla="*/ 0 w 82164"/>
                  <a:gd name="connsiteY2" fmla="*/ 9043 h 92170"/>
                  <a:gd name="connsiteX3" fmla="*/ 20702 w 82164"/>
                  <a:gd name="connsiteY3" fmla="*/ 9043 h 92170"/>
                  <a:gd name="connsiteX4" fmla="*/ 20702 w 82164"/>
                  <a:gd name="connsiteY4" fmla="*/ 0 h 92170"/>
                  <a:gd name="connsiteX5" fmla="*/ 32039 w 82164"/>
                  <a:gd name="connsiteY5" fmla="*/ 0 h 92170"/>
                  <a:gd name="connsiteX6" fmla="*/ 32039 w 82164"/>
                  <a:gd name="connsiteY6" fmla="*/ 9043 h 92170"/>
                  <a:gd name="connsiteX7" fmla="*/ 52649 w 82164"/>
                  <a:gd name="connsiteY7" fmla="*/ 9043 h 92170"/>
                  <a:gd name="connsiteX8" fmla="*/ 52649 w 82164"/>
                  <a:gd name="connsiteY8" fmla="*/ 18407 h 92170"/>
                  <a:gd name="connsiteX9" fmla="*/ 42092 w 82164"/>
                  <a:gd name="connsiteY9" fmla="*/ 26210 h 92170"/>
                  <a:gd name="connsiteX10" fmla="*/ 48151 w 82164"/>
                  <a:gd name="connsiteY10" fmla="*/ 38420 h 92170"/>
                  <a:gd name="connsiteX11" fmla="*/ 42138 w 82164"/>
                  <a:gd name="connsiteY11" fmla="*/ 50675 h 92170"/>
                  <a:gd name="connsiteX12" fmla="*/ 26439 w 82164"/>
                  <a:gd name="connsiteY12" fmla="*/ 55357 h 92170"/>
                  <a:gd name="connsiteX13" fmla="*/ 10695 w 82164"/>
                  <a:gd name="connsiteY13" fmla="*/ 50675 h 92170"/>
                  <a:gd name="connsiteX14" fmla="*/ 4636 w 82164"/>
                  <a:gd name="connsiteY14" fmla="*/ 38420 h 92170"/>
                  <a:gd name="connsiteX15" fmla="*/ 10695 w 82164"/>
                  <a:gd name="connsiteY15" fmla="*/ 26210 h 92170"/>
                  <a:gd name="connsiteX16" fmla="*/ 26439 w 82164"/>
                  <a:gd name="connsiteY16" fmla="*/ 21574 h 92170"/>
                  <a:gd name="connsiteX17" fmla="*/ 42092 w 82164"/>
                  <a:gd name="connsiteY17" fmla="*/ 26210 h 92170"/>
                  <a:gd name="connsiteX18" fmla="*/ 69954 w 82164"/>
                  <a:gd name="connsiteY18" fmla="*/ 92171 h 92170"/>
                  <a:gd name="connsiteX19" fmla="*/ 58846 w 82164"/>
                  <a:gd name="connsiteY19" fmla="*/ 92171 h 92170"/>
                  <a:gd name="connsiteX20" fmla="*/ 58846 w 82164"/>
                  <a:gd name="connsiteY20" fmla="*/ 71469 h 92170"/>
                  <a:gd name="connsiteX21" fmla="*/ 10925 w 82164"/>
                  <a:gd name="connsiteY21" fmla="*/ 71469 h 92170"/>
                  <a:gd name="connsiteX22" fmla="*/ 10925 w 82164"/>
                  <a:gd name="connsiteY22" fmla="*/ 61784 h 92170"/>
                  <a:gd name="connsiteX23" fmla="*/ 69954 w 82164"/>
                  <a:gd name="connsiteY23" fmla="*/ 61784 h 92170"/>
                  <a:gd name="connsiteX24" fmla="*/ 69954 w 82164"/>
                  <a:gd name="connsiteY24" fmla="*/ 92171 h 92170"/>
                  <a:gd name="connsiteX25" fmla="*/ 18544 w 82164"/>
                  <a:gd name="connsiteY25" fmla="*/ 32728 h 92170"/>
                  <a:gd name="connsiteX26" fmla="*/ 15607 w 82164"/>
                  <a:gd name="connsiteY26" fmla="*/ 38466 h 92170"/>
                  <a:gd name="connsiteX27" fmla="*/ 18453 w 82164"/>
                  <a:gd name="connsiteY27" fmla="*/ 44157 h 92170"/>
                  <a:gd name="connsiteX28" fmla="*/ 26393 w 82164"/>
                  <a:gd name="connsiteY28" fmla="*/ 46177 h 92170"/>
                  <a:gd name="connsiteX29" fmla="*/ 34334 w 82164"/>
                  <a:gd name="connsiteY29" fmla="*/ 44157 h 92170"/>
                  <a:gd name="connsiteX30" fmla="*/ 37180 w 82164"/>
                  <a:gd name="connsiteY30" fmla="*/ 38466 h 92170"/>
                  <a:gd name="connsiteX31" fmla="*/ 34243 w 82164"/>
                  <a:gd name="connsiteY31" fmla="*/ 32728 h 92170"/>
                  <a:gd name="connsiteX32" fmla="*/ 26348 w 82164"/>
                  <a:gd name="connsiteY32" fmla="*/ 30616 h 92170"/>
                  <a:gd name="connsiteX33" fmla="*/ 18544 w 82164"/>
                  <a:gd name="connsiteY33" fmla="*/ 32728 h 92170"/>
                  <a:gd name="connsiteX34" fmla="*/ 69954 w 82164"/>
                  <a:gd name="connsiteY34" fmla="*/ 24557 h 92170"/>
                  <a:gd name="connsiteX35" fmla="*/ 82164 w 82164"/>
                  <a:gd name="connsiteY35" fmla="*/ 24557 h 92170"/>
                  <a:gd name="connsiteX36" fmla="*/ 82164 w 82164"/>
                  <a:gd name="connsiteY36" fmla="*/ 34380 h 92170"/>
                  <a:gd name="connsiteX37" fmla="*/ 69954 w 82164"/>
                  <a:gd name="connsiteY37" fmla="*/ 34380 h 92170"/>
                  <a:gd name="connsiteX38" fmla="*/ 69954 w 82164"/>
                  <a:gd name="connsiteY38" fmla="*/ 58066 h 92170"/>
                  <a:gd name="connsiteX39" fmla="*/ 58846 w 82164"/>
                  <a:gd name="connsiteY39" fmla="*/ 58066 h 92170"/>
                  <a:gd name="connsiteX40" fmla="*/ 58846 w 82164"/>
                  <a:gd name="connsiteY40" fmla="*/ 367 h 92170"/>
                  <a:gd name="connsiteX41" fmla="*/ 69954 w 82164"/>
                  <a:gd name="connsiteY41" fmla="*/ 367 h 92170"/>
                  <a:gd name="connsiteX42" fmla="*/ 69954 w 82164"/>
                  <a:gd name="connsiteY42" fmla="*/ 24557 h 92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82164" h="92170">
                    <a:moveTo>
                      <a:pt x="52649" y="18407"/>
                    </a:moveTo>
                    <a:lnTo>
                      <a:pt x="0" y="18407"/>
                    </a:lnTo>
                    <a:lnTo>
                      <a:pt x="0" y="9043"/>
                    </a:lnTo>
                    <a:lnTo>
                      <a:pt x="20702" y="9043"/>
                    </a:lnTo>
                    <a:lnTo>
                      <a:pt x="20702" y="0"/>
                    </a:lnTo>
                    <a:lnTo>
                      <a:pt x="32039" y="0"/>
                    </a:lnTo>
                    <a:lnTo>
                      <a:pt x="32039" y="9043"/>
                    </a:lnTo>
                    <a:lnTo>
                      <a:pt x="52649" y="9043"/>
                    </a:lnTo>
                    <a:lnTo>
                      <a:pt x="52649" y="18407"/>
                    </a:lnTo>
                    <a:close/>
                    <a:moveTo>
                      <a:pt x="42092" y="26210"/>
                    </a:moveTo>
                    <a:cubicBezTo>
                      <a:pt x="46131" y="29285"/>
                      <a:pt x="48151" y="33371"/>
                      <a:pt x="48151" y="38420"/>
                    </a:cubicBezTo>
                    <a:cubicBezTo>
                      <a:pt x="48151" y="43469"/>
                      <a:pt x="46131" y="47600"/>
                      <a:pt x="42138" y="50675"/>
                    </a:cubicBezTo>
                    <a:cubicBezTo>
                      <a:pt x="38144" y="53797"/>
                      <a:pt x="32912" y="55357"/>
                      <a:pt x="26439" y="55357"/>
                    </a:cubicBezTo>
                    <a:cubicBezTo>
                      <a:pt x="19967" y="55357"/>
                      <a:pt x="14735" y="53797"/>
                      <a:pt x="10695" y="50675"/>
                    </a:cubicBezTo>
                    <a:cubicBezTo>
                      <a:pt x="6656" y="47554"/>
                      <a:pt x="4636" y="43469"/>
                      <a:pt x="4636" y="38420"/>
                    </a:cubicBezTo>
                    <a:cubicBezTo>
                      <a:pt x="4636" y="33371"/>
                      <a:pt x="6656" y="29285"/>
                      <a:pt x="10695" y="26210"/>
                    </a:cubicBezTo>
                    <a:cubicBezTo>
                      <a:pt x="14735" y="23134"/>
                      <a:pt x="19967" y="21574"/>
                      <a:pt x="26439" y="21574"/>
                    </a:cubicBezTo>
                    <a:cubicBezTo>
                      <a:pt x="32820" y="21574"/>
                      <a:pt x="38053" y="23134"/>
                      <a:pt x="42092" y="26210"/>
                    </a:cubicBezTo>
                    <a:close/>
                    <a:moveTo>
                      <a:pt x="69954" y="92171"/>
                    </a:moveTo>
                    <a:lnTo>
                      <a:pt x="58846" y="92171"/>
                    </a:lnTo>
                    <a:lnTo>
                      <a:pt x="58846" y="71469"/>
                    </a:lnTo>
                    <a:lnTo>
                      <a:pt x="10925" y="71469"/>
                    </a:lnTo>
                    <a:lnTo>
                      <a:pt x="10925" y="61784"/>
                    </a:lnTo>
                    <a:lnTo>
                      <a:pt x="69954" y="61784"/>
                    </a:lnTo>
                    <a:lnTo>
                      <a:pt x="69954" y="92171"/>
                    </a:lnTo>
                    <a:close/>
                    <a:moveTo>
                      <a:pt x="18544" y="32728"/>
                    </a:moveTo>
                    <a:cubicBezTo>
                      <a:pt x="16617" y="34105"/>
                      <a:pt x="15607" y="36033"/>
                      <a:pt x="15607" y="38466"/>
                    </a:cubicBezTo>
                    <a:cubicBezTo>
                      <a:pt x="15607" y="40898"/>
                      <a:pt x="16571" y="42780"/>
                      <a:pt x="18453" y="44157"/>
                    </a:cubicBezTo>
                    <a:cubicBezTo>
                      <a:pt x="20380" y="45534"/>
                      <a:pt x="22997" y="46177"/>
                      <a:pt x="26393" y="46177"/>
                    </a:cubicBezTo>
                    <a:cubicBezTo>
                      <a:pt x="29790" y="46177"/>
                      <a:pt x="32407" y="45489"/>
                      <a:pt x="34334" y="44157"/>
                    </a:cubicBezTo>
                    <a:cubicBezTo>
                      <a:pt x="36262" y="42780"/>
                      <a:pt x="37180" y="40898"/>
                      <a:pt x="37180" y="38466"/>
                    </a:cubicBezTo>
                    <a:cubicBezTo>
                      <a:pt x="37180" y="36033"/>
                      <a:pt x="36216" y="34151"/>
                      <a:pt x="34243" y="32728"/>
                    </a:cubicBezTo>
                    <a:cubicBezTo>
                      <a:pt x="32315" y="31351"/>
                      <a:pt x="29653" y="30616"/>
                      <a:pt x="26348" y="30616"/>
                    </a:cubicBezTo>
                    <a:cubicBezTo>
                      <a:pt x="23043" y="30616"/>
                      <a:pt x="20518" y="31305"/>
                      <a:pt x="18544" y="32728"/>
                    </a:cubicBezTo>
                    <a:close/>
                    <a:moveTo>
                      <a:pt x="69954" y="24557"/>
                    </a:moveTo>
                    <a:lnTo>
                      <a:pt x="82164" y="24557"/>
                    </a:lnTo>
                    <a:lnTo>
                      <a:pt x="82164" y="34380"/>
                    </a:lnTo>
                    <a:lnTo>
                      <a:pt x="69954" y="34380"/>
                    </a:lnTo>
                    <a:lnTo>
                      <a:pt x="69954" y="58066"/>
                    </a:lnTo>
                    <a:lnTo>
                      <a:pt x="58846" y="58066"/>
                    </a:lnTo>
                    <a:lnTo>
                      <a:pt x="58846" y="367"/>
                    </a:lnTo>
                    <a:lnTo>
                      <a:pt x="69954" y="367"/>
                    </a:lnTo>
                    <a:lnTo>
                      <a:pt x="69954" y="24557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3" name="자유형: 도형 1592">
                <a:extLst>
                  <a:ext uri="{FF2B5EF4-FFF2-40B4-BE49-F238E27FC236}">
                    <a16:creationId xmlns:a16="http://schemas.microsoft.com/office/drawing/2014/main" id="{AC24231C-E6C4-0D49-10C1-1D7179E308C0}"/>
                  </a:ext>
                </a:extLst>
              </p:cNvPr>
              <p:cNvSpPr/>
              <p:nvPr/>
            </p:nvSpPr>
            <p:spPr>
              <a:xfrm>
                <a:off x="2188486" y="2561470"/>
                <a:ext cx="80649" cy="71927"/>
              </a:xfrm>
              <a:custGeom>
                <a:avLst/>
                <a:gdLst>
                  <a:gd name="connsiteX0" fmla="*/ 80603 w 80649"/>
                  <a:gd name="connsiteY0" fmla="*/ 71928 h 71927"/>
                  <a:gd name="connsiteX1" fmla="*/ 0 w 80649"/>
                  <a:gd name="connsiteY1" fmla="*/ 71928 h 71927"/>
                  <a:gd name="connsiteX2" fmla="*/ 0 w 80649"/>
                  <a:gd name="connsiteY2" fmla="*/ 62151 h 71927"/>
                  <a:gd name="connsiteX3" fmla="*/ 17856 w 80649"/>
                  <a:gd name="connsiteY3" fmla="*/ 62151 h 71927"/>
                  <a:gd name="connsiteX4" fmla="*/ 17856 w 80649"/>
                  <a:gd name="connsiteY4" fmla="*/ 32957 h 71927"/>
                  <a:gd name="connsiteX5" fmla="*/ 29193 w 80649"/>
                  <a:gd name="connsiteY5" fmla="*/ 32957 h 71927"/>
                  <a:gd name="connsiteX6" fmla="*/ 29193 w 80649"/>
                  <a:gd name="connsiteY6" fmla="*/ 62151 h 71927"/>
                  <a:gd name="connsiteX7" fmla="*/ 39980 w 80649"/>
                  <a:gd name="connsiteY7" fmla="*/ 62151 h 71927"/>
                  <a:gd name="connsiteX8" fmla="*/ 39980 w 80649"/>
                  <a:gd name="connsiteY8" fmla="*/ 32957 h 71927"/>
                  <a:gd name="connsiteX9" fmla="*/ 51226 w 80649"/>
                  <a:gd name="connsiteY9" fmla="*/ 32957 h 71927"/>
                  <a:gd name="connsiteX10" fmla="*/ 51226 w 80649"/>
                  <a:gd name="connsiteY10" fmla="*/ 62151 h 71927"/>
                  <a:gd name="connsiteX11" fmla="*/ 80649 w 80649"/>
                  <a:gd name="connsiteY11" fmla="*/ 62151 h 71927"/>
                  <a:gd name="connsiteX12" fmla="*/ 80649 w 80649"/>
                  <a:gd name="connsiteY12" fmla="*/ 71928 h 71927"/>
                  <a:gd name="connsiteX13" fmla="*/ 72892 w 80649"/>
                  <a:gd name="connsiteY13" fmla="*/ 9364 h 71927"/>
                  <a:gd name="connsiteX14" fmla="*/ 72341 w 80649"/>
                  <a:gd name="connsiteY14" fmla="*/ 30203 h 71927"/>
                  <a:gd name="connsiteX15" fmla="*/ 69587 w 80649"/>
                  <a:gd name="connsiteY15" fmla="*/ 51226 h 71927"/>
                  <a:gd name="connsiteX16" fmla="*/ 58341 w 80649"/>
                  <a:gd name="connsiteY16" fmla="*/ 50125 h 71927"/>
                  <a:gd name="connsiteX17" fmla="*/ 61003 w 80649"/>
                  <a:gd name="connsiteY17" fmla="*/ 30020 h 71927"/>
                  <a:gd name="connsiteX18" fmla="*/ 61554 w 80649"/>
                  <a:gd name="connsiteY18" fmla="*/ 9594 h 71927"/>
                  <a:gd name="connsiteX19" fmla="*/ 8033 w 80649"/>
                  <a:gd name="connsiteY19" fmla="*/ 9594 h 71927"/>
                  <a:gd name="connsiteX20" fmla="*/ 8033 w 80649"/>
                  <a:gd name="connsiteY20" fmla="*/ 0 h 71927"/>
                  <a:gd name="connsiteX21" fmla="*/ 72892 w 80649"/>
                  <a:gd name="connsiteY21" fmla="*/ 0 h 71927"/>
                  <a:gd name="connsiteX22" fmla="*/ 72892 w 80649"/>
                  <a:gd name="connsiteY22" fmla="*/ 9364 h 7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649" h="71927">
                    <a:moveTo>
                      <a:pt x="80603" y="71928"/>
                    </a:moveTo>
                    <a:lnTo>
                      <a:pt x="0" y="71928"/>
                    </a:lnTo>
                    <a:lnTo>
                      <a:pt x="0" y="62151"/>
                    </a:lnTo>
                    <a:lnTo>
                      <a:pt x="17856" y="62151"/>
                    </a:lnTo>
                    <a:lnTo>
                      <a:pt x="17856" y="32957"/>
                    </a:lnTo>
                    <a:lnTo>
                      <a:pt x="29193" y="32957"/>
                    </a:lnTo>
                    <a:lnTo>
                      <a:pt x="29193" y="62151"/>
                    </a:lnTo>
                    <a:lnTo>
                      <a:pt x="39980" y="62151"/>
                    </a:lnTo>
                    <a:lnTo>
                      <a:pt x="39980" y="32957"/>
                    </a:lnTo>
                    <a:lnTo>
                      <a:pt x="51226" y="32957"/>
                    </a:lnTo>
                    <a:lnTo>
                      <a:pt x="51226" y="62151"/>
                    </a:lnTo>
                    <a:lnTo>
                      <a:pt x="80649" y="62151"/>
                    </a:lnTo>
                    <a:lnTo>
                      <a:pt x="80649" y="71928"/>
                    </a:lnTo>
                    <a:close/>
                    <a:moveTo>
                      <a:pt x="72892" y="9364"/>
                    </a:moveTo>
                    <a:cubicBezTo>
                      <a:pt x="72892" y="17167"/>
                      <a:pt x="72708" y="24098"/>
                      <a:pt x="72341" y="30203"/>
                    </a:cubicBezTo>
                    <a:cubicBezTo>
                      <a:pt x="71974" y="36308"/>
                      <a:pt x="71056" y="43285"/>
                      <a:pt x="69587" y="51226"/>
                    </a:cubicBezTo>
                    <a:lnTo>
                      <a:pt x="58341" y="50125"/>
                    </a:lnTo>
                    <a:cubicBezTo>
                      <a:pt x="59718" y="42689"/>
                      <a:pt x="60636" y="35987"/>
                      <a:pt x="61003" y="30020"/>
                    </a:cubicBezTo>
                    <a:cubicBezTo>
                      <a:pt x="61370" y="24052"/>
                      <a:pt x="61554" y="17213"/>
                      <a:pt x="61554" y="9594"/>
                    </a:cubicBezTo>
                    <a:lnTo>
                      <a:pt x="8033" y="9594"/>
                    </a:lnTo>
                    <a:lnTo>
                      <a:pt x="8033" y="0"/>
                    </a:lnTo>
                    <a:lnTo>
                      <a:pt x="72892" y="0"/>
                    </a:lnTo>
                    <a:lnTo>
                      <a:pt x="72892" y="936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94" name="그래픽 961">
              <a:extLst>
                <a:ext uri="{FF2B5EF4-FFF2-40B4-BE49-F238E27FC236}">
                  <a16:creationId xmlns:a16="http://schemas.microsoft.com/office/drawing/2014/main" id="{F287099B-6448-EA5B-5BD6-E78001CED1F7}"/>
                </a:ext>
              </a:extLst>
            </p:cNvPr>
            <p:cNvGrpSpPr/>
            <p:nvPr/>
          </p:nvGrpSpPr>
          <p:grpSpPr>
            <a:xfrm>
              <a:off x="1767935" y="2701103"/>
              <a:ext cx="426242" cy="79409"/>
              <a:chOff x="1767935" y="2701103"/>
              <a:chExt cx="426242" cy="79409"/>
            </a:xfrm>
            <a:solidFill>
              <a:srgbClr val="231815"/>
            </a:solidFill>
          </p:grpSpPr>
          <p:sp>
            <p:nvSpPr>
              <p:cNvPr id="1595" name="자유형: 도형 1594">
                <a:extLst>
                  <a:ext uri="{FF2B5EF4-FFF2-40B4-BE49-F238E27FC236}">
                    <a16:creationId xmlns:a16="http://schemas.microsoft.com/office/drawing/2014/main" id="{85AF3268-F0DE-E317-7FF6-BE882EBA3318}"/>
                  </a:ext>
                </a:extLst>
              </p:cNvPr>
              <p:cNvSpPr/>
              <p:nvPr/>
            </p:nvSpPr>
            <p:spPr>
              <a:xfrm>
                <a:off x="1767935" y="2701332"/>
                <a:ext cx="67429" cy="77390"/>
              </a:xfrm>
              <a:custGeom>
                <a:avLst/>
                <a:gdLst>
                  <a:gd name="connsiteX0" fmla="*/ 7023 w 67429"/>
                  <a:gd name="connsiteY0" fmla="*/ 18912 h 77390"/>
                  <a:gd name="connsiteX1" fmla="*/ 28321 w 67429"/>
                  <a:gd name="connsiteY1" fmla="*/ 18912 h 77390"/>
                  <a:gd name="connsiteX2" fmla="*/ 28321 w 67429"/>
                  <a:gd name="connsiteY2" fmla="*/ 5830 h 77390"/>
                  <a:gd name="connsiteX3" fmla="*/ 35436 w 67429"/>
                  <a:gd name="connsiteY3" fmla="*/ 5830 h 77390"/>
                  <a:gd name="connsiteX4" fmla="*/ 35436 w 67429"/>
                  <a:gd name="connsiteY4" fmla="*/ 45030 h 77390"/>
                  <a:gd name="connsiteX5" fmla="*/ 0 w 67429"/>
                  <a:gd name="connsiteY5" fmla="*/ 45030 h 77390"/>
                  <a:gd name="connsiteX6" fmla="*/ 0 w 67429"/>
                  <a:gd name="connsiteY6" fmla="*/ 5830 h 77390"/>
                  <a:gd name="connsiteX7" fmla="*/ 7023 w 67429"/>
                  <a:gd name="connsiteY7" fmla="*/ 5830 h 77390"/>
                  <a:gd name="connsiteX8" fmla="*/ 7023 w 67429"/>
                  <a:gd name="connsiteY8" fmla="*/ 18912 h 77390"/>
                  <a:gd name="connsiteX9" fmla="*/ 28275 w 67429"/>
                  <a:gd name="connsiteY9" fmla="*/ 38787 h 77390"/>
                  <a:gd name="connsiteX10" fmla="*/ 28275 w 67429"/>
                  <a:gd name="connsiteY10" fmla="*/ 25016 h 77390"/>
                  <a:gd name="connsiteX11" fmla="*/ 6977 w 67429"/>
                  <a:gd name="connsiteY11" fmla="*/ 25016 h 77390"/>
                  <a:gd name="connsiteX12" fmla="*/ 6977 w 67429"/>
                  <a:gd name="connsiteY12" fmla="*/ 38787 h 77390"/>
                  <a:gd name="connsiteX13" fmla="*/ 28275 w 67429"/>
                  <a:gd name="connsiteY13" fmla="*/ 38787 h 77390"/>
                  <a:gd name="connsiteX14" fmla="*/ 59626 w 67429"/>
                  <a:gd name="connsiteY14" fmla="*/ 77390 h 77390"/>
                  <a:gd name="connsiteX15" fmla="*/ 8584 w 67429"/>
                  <a:gd name="connsiteY15" fmla="*/ 77390 h 77390"/>
                  <a:gd name="connsiteX16" fmla="*/ 8584 w 67429"/>
                  <a:gd name="connsiteY16" fmla="*/ 52328 h 77390"/>
                  <a:gd name="connsiteX17" fmla="*/ 15607 w 67429"/>
                  <a:gd name="connsiteY17" fmla="*/ 52328 h 77390"/>
                  <a:gd name="connsiteX18" fmla="*/ 15607 w 67429"/>
                  <a:gd name="connsiteY18" fmla="*/ 71010 h 77390"/>
                  <a:gd name="connsiteX19" fmla="*/ 59626 w 67429"/>
                  <a:gd name="connsiteY19" fmla="*/ 71010 h 77390"/>
                  <a:gd name="connsiteX20" fmla="*/ 59626 w 67429"/>
                  <a:gd name="connsiteY20" fmla="*/ 77390 h 77390"/>
                  <a:gd name="connsiteX21" fmla="*/ 56138 w 67429"/>
                  <a:gd name="connsiteY21" fmla="*/ 23915 h 77390"/>
                  <a:gd name="connsiteX22" fmla="*/ 67430 w 67429"/>
                  <a:gd name="connsiteY22" fmla="*/ 23915 h 77390"/>
                  <a:gd name="connsiteX23" fmla="*/ 67430 w 67429"/>
                  <a:gd name="connsiteY23" fmla="*/ 30249 h 77390"/>
                  <a:gd name="connsiteX24" fmla="*/ 56138 w 67429"/>
                  <a:gd name="connsiteY24" fmla="*/ 30249 h 77390"/>
                  <a:gd name="connsiteX25" fmla="*/ 56138 w 67429"/>
                  <a:gd name="connsiteY25" fmla="*/ 58203 h 77390"/>
                  <a:gd name="connsiteX26" fmla="*/ 49023 w 67429"/>
                  <a:gd name="connsiteY26" fmla="*/ 58203 h 77390"/>
                  <a:gd name="connsiteX27" fmla="*/ 49023 w 67429"/>
                  <a:gd name="connsiteY27" fmla="*/ 0 h 77390"/>
                  <a:gd name="connsiteX28" fmla="*/ 56138 w 67429"/>
                  <a:gd name="connsiteY28" fmla="*/ 0 h 77390"/>
                  <a:gd name="connsiteX29" fmla="*/ 56138 w 67429"/>
                  <a:gd name="connsiteY29" fmla="*/ 23915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29" h="77390">
                    <a:moveTo>
                      <a:pt x="7023" y="18912"/>
                    </a:moveTo>
                    <a:lnTo>
                      <a:pt x="28321" y="18912"/>
                    </a:lnTo>
                    <a:lnTo>
                      <a:pt x="28321" y="5830"/>
                    </a:lnTo>
                    <a:lnTo>
                      <a:pt x="35436" y="5830"/>
                    </a:lnTo>
                    <a:lnTo>
                      <a:pt x="35436" y="45030"/>
                    </a:lnTo>
                    <a:lnTo>
                      <a:pt x="0" y="45030"/>
                    </a:lnTo>
                    <a:lnTo>
                      <a:pt x="0" y="5830"/>
                    </a:lnTo>
                    <a:lnTo>
                      <a:pt x="7023" y="5830"/>
                    </a:lnTo>
                    <a:lnTo>
                      <a:pt x="7023" y="18912"/>
                    </a:lnTo>
                    <a:close/>
                    <a:moveTo>
                      <a:pt x="28275" y="38787"/>
                    </a:moveTo>
                    <a:lnTo>
                      <a:pt x="28275" y="25016"/>
                    </a:lnTo>
                    <a:lnTo>
                      <a:pt x="6977" y="25016"/>
                    </a:lnTo>
                    <a:lnTo>
                      <a:pt x="6977" y="38787"/>
                    </a:lnTo>
                    <a:lnTo>
                      <a:pt x="28275" y="38787"/>
                    </a:lnTo>
                    <a:close/>
                    <a:moveTo>
                      <a:pt x="59626" y="77390"/>
                    </a:moveTo>
                    <a:lnTo>
                      <a:pt x="8584" y="77390"/>
                    </a:lnTo>
                    <a:lnTo>
                      <a:pt x="8584" y="52328"/>
                    </a:lnTo>
                    <a:lnTo>
                      <a:pt x="15607" y="52328"/>
                    </a:lnTo>
                    <a:lnTo>
                      <a:pt x="15607" y="71010"/>
                    </a:lnTo>
                    <a:lnTo>
                      <a:pt x="59626" y="71010"/>
                    </a:lnTo>
                    <a:lnTo>
                      <a:pt x="59626" y="77390"/>
                    </a:lnTo>
                    <a:close/>
                    <a:moveTo>
                      <a:pt x="56138" y="23915"/>
                    </a:moveTo>
                    <a:lnTo>
                      <a:pt x="67430" y="23915"/>
                    </a:lnTo>
                    <a:lnTo>
                      <a:pt x="67430" y="30249"/>
                    </a:lnTo>
                    <a:lnTo>
                      <a:pt x="56138" y="30249"/>
                    </a:lnTo>
                    <a:lnTo>
                      <a:pt x="56138" y="58203"/>
                    </a:lnTo>
                    <a:lnTo>
                      <a:pt x="49023" y="58203"/>
                    </a:lnTo>
                    <a:lnTo>
                      <a:pt x="49023" y="0"/>
                    </a:lnTo>
                    <a:lnTo>
                      <a:pt x="56138" y="0"/>
                    </a:lnTo>
                    <a:lnTo>
                      <a:pt x="56138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6" name="자유형: 도형 1595">
                <a:extLst>
                  <a:ext uri="{FF2B5EF4-FFF2-40B4-BE49-F238E27FC236}">
                    <a16:creationId xmlns:a16="http://schemas.microsoft.com/office/drawing/2014/main" id="{834815D3-DD53-A0E0-5F84-C18CBA67DC38}"/>
                  </a:ext>
                </a:extLst>
              </p:cNvPr>
              <p:cNvSpPr/>
              <p:nvPr/>
            </p:nvSpPr>
            <p:spPr>
              <a:xfrm>
                <a:off x="1836420" y="2707713"/>
                <a:ext cx="69357" cy="62839"/>
              </a:xfrm>
              <a:custGeom>
                <a:avLst/>
                <a:gdLst>
                  <a:gd name="connsiteX0" fmla="*/ 61371 w 69357"/>
                  <a:gd name="connsiteY0" fmla="*/ 36721 h 62839"/>
                  <a:gd name="connsiteX1" fmla="*/ 38053 w 69357"/>
                  <a:gd name="connsiteY1" fmla="*/ 36721 h 62839"/>
                  <a:gd name="connsiteX2" fmla="*/ 38053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30 w 69357"/>
                  <a:gd name="connsiteY7" fmla="*/ 56459 h 62839"/>
                  <a:gd name="connsiteX8" fmla="*/ 31030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1" y="36721"/>
                    </a:moveTo>
                    <a:lnTo>
                      <a:pt x="38053" y="36721"/>
                    </a:lnTo>
                    <a:lnTo>
                      <a:pt x="38053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30" y="56459"/>
                    </a:lnTo>
                    <a:lnTo>
                      <a:pt x="31030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7" name="자유형: 도형 1596">
                <a:extLst>
                  <a:ext uri="{FF2B5EF4-FFF2-40B4-BE49-F238E27FC236}">
                    <a16:creationId xmlns:a16="http://schemas.microsoft.com/office/drawing/2014/main" id="{BCF3404F-4C0E-588E-BD8F-A31B25C7AC40}"/>
                  </a:ext>
                </a:extLst>
              </p:cNvPr>
              <p:cNvSpPr/>
              <p:nvPr/>
            </p:nvSpPr>
            <p:spPr>
              <a:xfrm>
                <a:off x="1907430" y="2701378"/>
                <a:ext cx="65593" cy="79088"/>
              </a:xfrm>
              <a:custGeom>
                <a:avLst/>
                <a:gdLst>
                  <a:gd name="connsiteX0" fmla="*/ 27495 w 65593"/>
                  <a:gd name="connsiteY0" fmla="*/ 42643 h 79088"/>
                  <a:gd name="connsiteX1" fmla="*/ 39384 w 65593"/>
                  <a:gd name="connsiteY1" fmla="*/ 55587 h 79088"/>
                  <a:gd name="connsiteX2" fmla="*/ 35344 w 65593"/>
                  <a:gd name="connsiteY2" fmla="*/ 61279 h 79088"/>
                  <a:gd name="connsiteX3" fmla="*/ 25935 w 65593"/>
                  <a:gd name="connsiteY3" fmla="*/ 52603 h 79088"/>
                  <a:gd name="connsiteX4" fmla="*/ 19830 w 65593"/>
                  <a:gd name="connsiteY4" fmla="*/ 39888 h 79088"/>
                  <a:gd name="connsiteX5" fmla="*/ 13725 w 65593"/>
                  <a:gd name="connsiteY5" fmla="*/ 53613 h 79088"/>
                  <a:gd name="connsiteX6" fmla="*/ 4315 w 65593"/>
                  <a:gd name="connsiteY6" fmla="*/ 62931 h 79088"/>
                  <a:gd name="connsiteX7" fmla="*/ 0 w 65593"/>
                  <a:gd name="connsiteY7" fmla="*/ 57239 h 79088"/>
                  <a:gd name="connsiteX8" fmla="*/ 11934 w 65593"/>
                  <a:gd name="connsiteY8" fmla="*/ 43561 h 79088"/>
                  <a:gd name="connsiteX9" fmla="*/ 16249 w 65593"/>
                  <a:gd name="connsiteY9" fmla="*/ 24466 h 79088"/>
                  <a:gd name="connsiteX10" fmla="*/ 16249 w 65593"/>
                  <a:gd name="connsiteY10" fmla="*/ 20793 h 79088"/>
                  <a:gd name="connsiteX11" fmla="*/ 2203 w 65593"/>
                  <a:gd name="connsiteY11" fmla="*/ 20793 h 79088"/>
                  <a:gd name="connsiteX12" fmla="*/ 2203 w 65593"/>
                  <a:gd name="connsiteY12" fmla="*/ 14551 h 79088"/>
                  <a:gd name="connsiteX13" fmla="*/ 16249 w 65593"/>
                  <a:gd name="connsiteY13" fmla="*/ 14551 h 79088"/>
                  <a:gd name="connsiteX14" fmla="*/ 16249 w 65593"/>
                  <a:gd name="connsiteY14" fmla="*/ 2892 h 79088"/>
                  <a:gd name="connsiteX15" fmla="*/ 23089 w 65593"/>
                  <a:gd name="connsiteY15" fmla="*/ 2892 h 79088"/>
                  <a:gd name="connsiteX16" fmla="*/ 23089 w 65593"/>
                  <a:gd name="connsiteY16" fmla="*/ 14551 h 79088"/>
                  <a:gd name="connsiteX17" fmla="*/ 37043 w 65593"/>
                  <a:gd name="connsiteY17" fmla="*/ 14551 h 79088"/>
                  <a:gd name="connsiteX18" fmla="*/ 37043 w 65593"/>
                  <a:gd name="connsiteY18" fmla="*/ 20793 h 79088"/>
                  <a:gd name="connsiteX19" fmla="*/ 23089 w 65593"/>
                  <a:gd name="connsiteY19" fmla="*/ 20793 h 79088"/>
                  <a:gd name="connsiteX20" fmla="*/ 23089 w 65593"/>
                  <a:gd name="connsiteY20" fmla="*/ 24466 h 79088"/>
                  <a:gd name="connsiteX21" fmla="*/ 27495 w 65593"/>
                  <a:gd name="connsiteY21" fmla="*/ 42643 h 79088"/>
                  <a:gd name="connsiteX22" fmla="*/ 50171 w 65593"/>
                  <a:gd name="connsiteY22" fmla="*/ 74957 h 79088"/>
                  <a:gd name="connsiteX23" fmla="*/ 43423 w 65593"/>
                  <a:gd name="connsiteY23" fmla="*/ 74957 h 79088"/>
                  <a:gd name="connsiteX24" fmla="*/ 43423 w 65593"/>
                  <a:gd name="connsiteY24" fmla="*/ 37502 h 79088"/>
                  <a:gd name="connsiteX25" fmla="*/ 31856 w 65593"/>
                  <a:gd name="connsiteY25" fmla="*/ 37502 h 79088"/>
                  <a:gd name="connsiteX26" fmla="*/ 31856 w 65593"/>
                  <a:gd name="connsiteY26" fmla="*/ 31121 h 79088"/>
                  <a:gd name="connsiteX27" fmla="*/ 43423 w 65593"/>
                  <a:gd name="connsiteY27" fmla="*/ 31121 h 79088"/>
                  <a:gd name="connsiteX28" fmla="*/ 43423 w 65593"/>
                  <a:gd name="connsiteY28" fmla="*/ 1928 h 79088"/>
                  <a:gd name="connsiteX29" fmla="*/ 50171 w 65593"/>
                  <a:gd name="connsiteY29" fmla="*/ 1928 h 79088"/>
                  <a:gd name="connsiteX30" fmla="*/ 50171 w 65593"/>
                  <a:gd name="connsiteY30" fmla="*/ 74957 h 79088"/>
                  <a:gd name="connsiteX31" fmla="*/ 65594 w 65593"/>
                  <a:gd name="connsiteY31" fmla="*/ 79089 h 79088"/>
                  <a:gd name="connsiteX32" fmla="*/ 58754 w 65593"/>
                  <a:gd name="connsiteY32" fmla="*/ 79089 h 79088"/>
                  <a:gd name="connsiteX33" fmla="*/ 58754 w 65593"/>
                  <a:gd name="connsiteY33" fmla="*/ 0 h 79088"/>
                  <a:gd name="connsiteX34" fmla="*/ 65594 w 65593"/>
                  <a:gd name="connsiteY34" fmla="*/ 0 h 79088"/>
                  <a:gd name="connsiteX35" fmla="*/ 65594 w 65593"/>
                  <a:gd name="connsiteY35" fmla="*/ 79089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643"/>
                    </a:moveTo>
                    <a:cubicBezTo>
                      <a:pt x="30433" y="48380"/>
                      <a:pt x="34380" y="52695"/>
                      <a:pt x="39384" y="55587"/>
                    </a:cubicBezTo>
                    <a:lnTo>
                      <a:pt x="35344" y="61279"/>
                    </a:lnTo>
                    <a:cubicBezTo>
                      <a:pt x="31764" y="59213"/>
                      <a:pt x="28597" y="56321"/>
                      <a:pt x="25935" y="52603"/>
                    </a:cubicBezTo>
                    <a:cubicBezTo>
                      <a:pt x="23272" y="48885"/>
                      <a:pt x="21252" y="44662"/>
                      <a:pt x="19830" y="39888"/>
                    </a:cubicBezTo>
                    <a:cubicBezTo>
                      <a:pt x="18407" y="45030"/>
                      <a:pt x="16387" y="49620"/>
                      <a:pt x="13725" y="53613"/>
                    </a:cubicBezTo>
                    <a:cubicBezTo>
                      <a:pt x="11062" y="57607"/>
                      <a:pt x="7941" y="60728"/>
                      <a:pt x="4315" y="62931"/>
                    </a:cubicBezTo>
                    <a:lnTo>
                      <a:pt x="0" y="57239"/>
                    </a:lnTo>
                    <a:cubicBezTo>
                      <a:pt x="5049" y="54210"/>
                      <a:pt x="9043" y="49666"/>
                      <a:pt x="11934" y="43561"/>
                    </a:cubicBezTo>
                    <a:cubicBezTo>
                      <a:pt x="14826" y="37456"/>
                      <a:pt x="16249" y="31121"/>
                      <a:pt x="16249" y="24466"/>
                    </a:cubicBezTo>
                    <a:lnTo>
                      <a:pt x="16249" y="20793"/>
                    </a:lnTo>
                    <a:lnTo>
                      <a:pt x="2203" y="20793"/>
                    </a:lnTo>
                    <a:lnTo>
                      <a:pt x="2203" y="14551"/>
                    </a:lnTo>
                    <a:lnTo>
                      <a:pt x="16249" y="14551"/>
                    </a:lnTo>
                    <a:lnTo>
                      <a:pt x="16249" y="2892"/>
                    </a:lnTo>
                    <a:lnTo>
                      <a:pt x="23089" y="2892"/>
                    </a:lnTo>
                    <a:lnTo>
                      <a:pt x="23089" y="14551"/>
                    </a:lnTo>
                    <a:lnTo>
                      <a:pt x="37043" y="14551"/>
                    </a:lnTo>
                    <a:lnTo>
                      <a:pt x="37043" y="20793"/>
                    </a:lnTo>
                    <a:lnTo>
                      <a:pt x="23089" y="20793"/>
                    </a:lnTo>
                    <a:lnTo>
                      <a:pt x="23089" y="24466"/>
                    </a:lnTo>
                    <a:cubicBezTo>
                      <a:pt x="23089" y="30800"/>
                      <a:pt x="24557" y="36859"/>
                      <a:pt x="27495" y="42643"/>
                    </a:cubicBezTo>
                    <a:close/>
                    <a:moveTo>
                      <a:pt x="50171" y="74957"/>
                    </a:moveTo>
                    <a:lnTo>
                      <a:pt x="43423" y="74957"/>
                    </a:lnTo>
                    <a:lnTo>
                      <a:pt x="43423" y="37502"/>
                    </a:lnTo>
                    <a:lnTo>
                      <a:pt x="31856" y="37502"/>
                    </a:lnTo>
                    <a:lnTo>
                      <a:pt x="31856" y="31121"/>
                    </a:lnTo>
                    <a:lnTo>
                      <a:pt x="43423" y="31121"/>
                    </a:lnTo>
                    <a:lnTo>
                      <a:pt x="43423" y="1928"/>
                    </a:lnTo>
                    <a:lnTo>
                      <a:pt x="50171" y="1928"/>
                    </a:lnTo>
                    <a:lnTo>
                      <a:pt x="50171" y="74957"/>
                    </a:lnTo>
                    <a:close/>
                    <a:moveTo>
                      <a:pt x="65594" y="79089"/>
                    </a:moveTo>
                    <a:lnTo>
                      <a:pt x="58754" y="79089"/>
                    </a:lnTo>
                    <a:lnTo>
                      <a:pt x="58754" y="0"/>
                    </a:lnTo>
                    <a:lnTo>
                      <a:pt x="65594" y="0"/>
                    </a:lnTo>
                    <a:lnTo>
                      <a:pt x="65594" y="7908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8" name="자유형: 도형 1597">
                <a:extLst>
                  <a:ext uri="{FF2B5EF4-FFF2-40B4-BE49-F238E27FC236}">
                    <a16:creationId xmlns:a16="http://schemas.microsoft.com/office/drawing/2014/main" id="{E1C4A337-EC45-CE8A-611F-4B9B2B315C67}"/>
                  </a:ext>
                </a:extLst>
              </p:cNvPr>
              <p:cNvSpPr/>
              <p:nvPr/>
            </p:nvSpPr>
            <p:spPr>
              <a:xfrm>
                <a:off x="1980046" y="2705280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1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7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7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1" y="64997"/>
                      <a:pt x="7711" y="60452"/>
                    </a:cubicBezTo>
                    <a:cubicBezTo>
                      <a:pt x="7711" y="55816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2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7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29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7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29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9" name="자유형: 도형 1598">
                <a:extLst>
                  <a:ext uri="{FF2B5EF4-FFF2-40B4-BE49-F238E27FC236}">
                    <a16:creationId xmlns:a16="http://schemas.microsoft.com/office/drawing/2014/main" id="{B3286294-5B3E-9D84-3E3B-40A20B767BA4}"/>
                  </a:ext>
                </a:extLst>
              </p:cNvPr>
              <p:cNvSpPr/>
              <p:nvPr/>
            </p:nvSpPr>
            <p:spPr>
              <a:xfrm>
                <a:off x="2051928" y="2701103"/>
                <a:ext cx="70413" cy="79364"/>
              </a:xfrm>
              <a:custGeom>
                <a:avLst/>
                <a:gdLst>
                  <a:gd name="connsiteX0" fmla="*/ 45167 w 70413"/>
                  <a:gd name="connsiteY0" fmla="*/ 14826 h 79364"/>
                  <a:gd name="connsiteX1" fmla="*/ 0 w 70413"/>
                  <a:gd name="connsiteY1" fmla="*/ 14826 h 79364"/>
                  <a:gd name="connsiteX2" fmla="*/ 0 w 70413"/>
                  <a:gd name="connsiteY2" fmla="*/ 8675 h 79364"/>
                  <a:gd name="connsiteX3" fmla="*/ 19095 w 70413"/>
                  <a:gd name="connsiteY3" fmla="*/ 8675 h 79364"/>
                  <a:gd name="connsiteX4" fmla="*/ 19095 w 70413"/>
                  <a:gd name="connsiteY4" fmla="*/ 0 h 79364"/>
                  <a:gd name="connsiteX5" fmla="*/ 26210 w 70413"/>
                  <a:gd name="connsiteY5" fmla="*/ 0 h 79364"/>
                  <a:gd name="connsiteX6" fmla="*/ 26210 w 70413"/>
                  <a:gd name="connsiteY6" fmla="*/ 8675 h 79364"/>
                  <a:gd name="connsiteX7" fmla="*/ 45167 w 70413"/>
                  <a:gd name="connsiteY7" fmla="*/ 8675 h 79364"/>
                  <a:gd name="connsiteX8" fmla="*/ 45167 w 70413"/>
                  <a:gd name="connsiteY8" fmla="*/ 14826 h 79364"/>
                  <a:gd name="connsiteX9" fmla="*/ 35895 w 70413"/>
                  <a:gd name="connsiteY9" fmla="*/ 22492 h 79364"/>
                  <a:gd name="connsiteX10" fmla="*/ 40944 w 70413"/>
                  <a:gd name="connsiteY10" fmla="*/ 32957 h 79364"/>
                  <a:gd name="connsiteX11" fmla="*/ 35941 w 70413"/>
                  <a:gd name="connsiteY11" fmla="*/ 43377 h 79364"/>
                  <a:gd name="connsiteX12" fmla="*/ 22629 w 70413"/>
                  <a:gd name="connsiteY12" fmla="*/ 47233 h 79364"/>
                  <a:gd name="connsiteX13" fmla="*/ 9272 w 70413"/>
                  <a:gd name="connsiteY13" fmla="*/ 43377 h 79364"/>
                  <a:gd name="connsiteX14" fmla="*/ 4223 w 70413"/>
                  <a:gd name="connsiteY14" fmla="*/ 32957 h 79364"/>
                  <a:gd name="connsiteX15" fmla="*/ 9318 w 70413"/>
                  <a:gd name="connsiteY15" fmla="*/ 22492 h 79364"/>
                  <a:gd name="connsiteX16" fmla="*/ 22629 w 70413"/>
                  <a:gd name="connsiteY16" fmla="*/ 18590 h 79364"/>
                  <a:gd name="connsiteX17" fmla="*/ 35895 w 70413"/>
                  <a:gd name="connsiteY17" fmla="*/ 22492 h 79364"/>
                  <a:gd name="connsiteX18" fmla="*/ 59121 w 70413"/>
                  <a:gd name="connsiteY18" fmla="*/ 79364 h 79364"/>
                  <a:gd name="connsiteX19" fmla="*/ 52098 w 70413"/>
                  <a:gd name="connsiteY19" fmla="*/ 79364 h 79364"/>
                  <a:gd name="connsiteX20" fmla="*/ 52098 w 70413"/>
                  <a:gd name="connsiteY20" fmla="*/ 60085 h 79364"/>
                  <a:gd name="connsiteX21" fmla="*/ 9502 w 70413"/>
                  <a:gd name="connsiteY21" fmla="*/ 60085 h 79364"/>
                  <a:gd name="connsiteX22" fmla="*/ 9502 w 70413"/>
                  <a:gd name="connsiteY22" fmla="*/ 53843 h 79364"/>
                  <a:gd name="connsiteX23" fmla="*/ 59121 w 70413"/>
                  <a:gd name="connsiteY23" fmla="*/ 53843 h 79364"/>
                  <a:gd name="connsiteX24" fmla="*/ 59121 w 70413"/>
                  <a:gd name="connsiteY24" fmla="*/ 79364 h 79364"/>
                  <a:gd name="connsiteX25" fmla="*/ 14321 w 70413"/>
                  <a:gd name="connsiteY25" fmla="*/ 26807 h 79364"/>
                  <a:gd name="connsiteX26" fmla="*/ 11246 w 70413"/>
                  <a:gd name="connsiteY26" fmla="*/ 32912 h 79364"/>
                  <a:gd name="connsiteX27" fmla="*/ 14321 w 70413"/>
                  <a:gd name="connsiteY27" fmla="*/ 38879 h 79364"/>
                  <a:gd name="connsiteX28" fmla="*/ 22629 w 70413"/>
                  <a:gd name="connsiteY28" fmla="*/ 41082 h 79364"/>
                  <a:gd name="connsiteX29" fmla="*/ 30938 w 70413"/>
                  <a:gd name="connsiteY29" fmla="*/ 38879 h 79364"/>
                  <a:gd name="connsiteX30" fmla="*/ 34013 w 70413"/>
                  <a:gd name="connsiteY30" fmla="*/ 32912 h 79364"/>
                  <a:gd name="connsiteX31" fmla="*/ 30938 w 70413"/>
                  <a:gd name="connsiteY31" fmla="*/ 26807 h 79364"/>
                  <a:gd name="connsiteX32" fmla="*/ 22629 w 70413"/>
                  <a:gd name="connsiteY32" fmla="*/ 24557 h 79364"/>
                  <a:gd name="connsiteX33" fmla="*/ 14321 w 70413"/>
                  <a:gd name="connsiteY33" fmla="*/ 26807 h 79364"/>
                  <a:gd name="connsiteX34" fmla="*/ 59121 w 70413"/>
                  <a:gd name="connsiteY34" fmla="*/ 22033 h 79364"/>
                  <a:gd name="connsiteX35" fmla="*/ 70413 w 70413"/>
                  <a:gd name="connsiteY35" fmla="*/ 22033 h 79364"/>
                  <a:gd name="connsiteX36" fmla="*/ 70413 w 70413"/>
                  <a:gd name="connsiteY36" fmla="*/ 28367 h 79364"/>
                  <a:gd name="connsiteX37" fmla="*/ 59121 w 70413"/>
                  <a:gd name="connsiteY37" fmla="*/ 28367 h 79364"/>
                  <a:gd name="connsiteX38" fmla="*/ 59121 w 70413"/>
                  <a:gd name="connsiteY38" fmla="*/ 49849 h 79364"/>
                  <a:gd name="connsiteX39" fmla="*/ 52098 w 70413"/>
                  <a:gd name="connsiteY39" fmla="*/ 49849 h 79364"/>
                  <a:gd name="connsiteX40" fmla="*/ 52098 w 70413"/>
                  <a:gd name="connsiteY40" fmla="*/ 230 h 79364"/>
                  <a:gd name="connsiteX41" fmla="*/ 59121 w 70413"/>
                  <a:gd name="connsiteY41" fmla="*/ 230 h 79364"/>
                  <a:gd name="connsiteX42" fmla="*/ 59121 w 70413"/>
                  <a:gd name="connsiteY42" fmla="*/ 22033 h 79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13" h="79364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95" y="22492"/>
                    </a:moveTo>
                    <a:cubicBezTo>
                      <a:pt x="39246" y="25108"/>
                      <a:pt x="40944" y="28597"/>
                      <a:pt x="40944" y="32957"/>
                    </a:cubicBezTo>
                    <a:cubicBezTo>
                      <a:pt x="40944" y="37318"/>
                      <a:pt x="39292" y="40807"/>
                      <a:pt x="35941" y="43377"/>
                    </a:cubicBezTo>
                    <a:cubicBezTo>
                      <a:pt x="32590" y="45948"/>
                      <a:pt x="28184" y="47233"/>
                      <a:pt x="22629" y="47233"/>
                    </a:cubicBezTo>
                    <a:cubicBezTo>
                      <a:pt x="17121" y="47233"/>
                      <a:pt x="12669" y="45948"/>
                      <a:pt x="9272" y="43377"/>
                    </a:cubicBezTo>
                    <a:cubicBezTo>
                      <a:pt x="5921" y="40807"/>
                      <a:pt x="4223" y="37364"/>
                      <a:pt x="4223" y="32957"/>
                    </a:cubicBezTo>
                    <a:cubicBezTo>
                      <a:pt x="4223" y="28597"/>
                      <a:pt x="5921" y="25108"/>
                      <a:pt x="9318" y="22492"/>
                    </a:cubicBezTo>
                    <a:cubicBezTo>
                      <a:pt x="12715" y="19875"/>
                      <a:pt x="17167" y="18590"/>
                      <a:pt x="22629" y="18590"/>
                    </a:cubicBezTo>
                    <a:cubicBezTo>
                      <a:pt x="28092" y="18590"/>
                      <a:pt x="32498" y="19875"/>
                      <a:pt x="35895" y="22492"/>
                    </a:cubicBezTo>
                    <a:close/>
                    <a:moveTo>
                      <a:pt x="59121" y="79364"/>
                    </a:moveTo>
                    <a:lnTo>
                      <a:pt x="52098" y="79364"/>
                    </a:lnTo>
                    <a:lnTo>
                      <a:pt x="52098" y="60085"/>
                    </a:lnTo>
                    <a:lnTo>
                      <a:pt x="9502" y="60085"/>
                    </a:lnTo>
                    <a:lnTo>
                      <a:pt x="9502" y="53843"/>
                    </a:lnTo>
                    <a:lnTo>
                      <a:pt x="59121" y="53843"/>
                    </a:lnTo>
                    <a:lnTo>
                      <a:pt x="59121" y="79364"/>
                    </a:lnTo>
                    <a:close/>
                    <a:moveTo>
                      <a:pt x="14321" y="26807"/>
                    </a:moveTo>
                    <a:cubicBezTo>
                      <a:pt x="12256" y="28321"/>
                      <a:pt x="11246" y="30341"/>
                      <a:pt x="11246" y="32912"/>
                    </a:cubicBezTo>
                    <a:cubicBezTo>
                      <a:pt x="11246" y="35436"/>
                      <a:pt x="12256" y="37410"/>
                      <a:pt x="14321" y="38879"/>
                    </a:cubicBezTo>
                    <a:cubicBezTo>
                      <a:pt x="16387" y="40348"/>
                      <a:pt x="19141" y="41082"/>
                      <a:pt x="22629" y="41082"/>
                    </a:cubicBezTo>
                    <a:cubicBezTo>
                      <a:pt x="26118" y="41082"/>
                      <a:pt x="28872" y="40348"/>
                      <a:pt x="30938" y="38879"/>
                    </a:cubicBezTo>
                    <a:cubicBezTo>
                      <a:pt x="33003" y="37410"/>
                      <a:pt x="34013" y="35390"/>
                      <a:pt x="34013" y="32912"/>
                    </a:cubicBezTo>
                    <a:cubicBezTo>
                      <a:pt x="34013" y="30341"/>
                      <a:pt x="33003" y="28321"/>
                      <a:pt x="30938" y="26807"/>
                    </a:cubicBezTo>
                    <a:cubicBezTo>
                      <a:pt x="28872" y="25292"/>
                      <a:pt x="26118" y="24557"/>
                      <a:pt x="22629" y="24557"/>
                    </a:cubicBezTo>
                    <a:cubicBezTo>
                      <a:pt x="19141" y="24557"/>
                      <a:pt x="16387" y="25292"/>
                      <a:pt x="14321" y="26807"/>
                    </a:cubicBezTo>
                    <a:close/>
                    <a:moveTo>
                      <a:pt x="59121" y="22033"/>
                    </a:moveTo>
                    <a:lnTo>
                      <a:pt x="70413" y="22033"/>
                    </a:lnTo>
                    <a:lnTo>
                      <a:pt x="70413" y="28367"/>
                    </a:lnTo>
                    <a:lnTo>
                      <a:pt x="59121" y="28367"/>
                    </a:lnTo>
                    <a:lnTo>
                      <a:pt x="59121" y="49849"/>
                    </a:lnTo>
                    <a:lnTo>
                      <a:pt x="52098" y="49849"/>
                    </a:lnTo>
                    <a:lnTo>
                      <a:pt x="52098" y="230"/>
                    </a:lnTo>
                    <a:lnTo>
                      <a:pt x="59121" y="230"/>
                    </a:lnTo>
                    <a:lnTo>
                      <a:pt x="59121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0" name="자유형: 도형 1599">
                <a:extLst>
                  <a:ext uri="{FF2B5EF4-FFF2-40B4-BE49-F238E27FC236}">
                    <a16:creationId xmlns:a16="http://schemas.microsoft.com/office/drawing/2014/main" id="{F7B480B2-4331-F7DE-0336-4B8B1E2BDDA0}"/>
                  </a:ext>
                </a:extLst>
              </p:cNvPr>
              <p:cNvSpPr/>
              <p:nvPr/>
            </p:nvSpPr>
            <p:spPr>
              <a:xfrm>
                <a:off x="2122846" y="2701424"/>
                <a:ext cx="71331" cy="79088"/>
              </a:xfrm>
              <a:custGeom>
                <a:avLst/>
                <a:gdLst>
                  <a:gd name="connsiteX0" fmla="*/ 23180 w 71331"/>
                  <a:gd name="connsiteY0" fmla="*/ 55036 h 79088"/>
                  <a:gd name="connsiteX1" fmla="*/ 47554 w 71331"/>
                  <a:gd name="connsiteY1" fmla="*/ 53108 h 79088"/>
                  <a:gd name="connsiteX2" fmla="*/ 48013 w 71331"/>
                  <a:gd name="connsiteY2" fmla="*/ 58800 h 79088"/>
                  <a:gd name="connsiteX3" fmla="*/ 25613 w 71331"/>
                  <a:gd name="connsiteY3" fmla="*/ 61233 h 79088"/>
                  <a:gd name="connsiteX4" fmla="*/ 688 w 71331"/>
                  <a:gd name="connsiteY4" fmla="*/ 61830 h 79088"/>
                  <a:gd name="connsiteX5" fmla="*/ 0 w 71331"/>
                  <a:gd name="connsiteY5" fmla="*/ 55587 h 79088"/>
                  <a:gd name="connsiteX6" fmla="*/ 15974 w 71331"/>
                  <a:gd name="connsiteY6" fmla="*/ 55312 h 79088"/>
                  <a:gd name="connsiteX7" fmla="*/ 15974 w 71331"/>
                  <a:gd name="connsiteY7" fmla="*/ 31121 h 79088"/>
                  <a:gd name="connsiteX8" fmla="*/ 23089 w 71331"/>
                  <a:gd name="connsiteY8" fmla="*/ 31121 h 79088"/>
                  <a:gd name="connsiteX9" fmla="*/ 23089 w 71331"/>
                  <a:gd name="connsiteY9" fmla="*/ 55036 h 79088"/>
                  <a:gd name="connsiteX10" fmla="*/ 42734 w 71331"/>
                  <a:gd name="connsiteY10" fmla="*/ 13036 h 79088"/>
                  <a:gd name="connsiteX11" fmla="*/ 42367 w 71331"/>
                  <a:gd name="connsiteY11" fmla="*/ 27633 h 79088"/>
                  <a:gd name="connsiteX12" fmla="*/ 40531 w 71331"/>
                  <a:gd name="connsiteY12" fmla="*/ 44433 h 79088"/>
                  <a:gd name="connsiteX13" fmla="*/ 33508 w 71331"/>
                  <a:gd name="connsiteY13" fmla="*/ 43744 h 79088"/>
                  <a:gd name="connsiteX14" fmla="*/ 35711 w 71331"/>
                  <a:gd name="connsiteY14" fmla="*/ 14826 h 79088"/>
                  <a:gd name="connsiteX15" fmla="*/ 4131 w 71331"/>
                  <a:gd name="connsiteY15" fmla="*/ 14826 h 79088"/>
                  <a:gd name="connsiteX16" fmla="*/ 4131 w 71331"/>
                  <a:gd name="connsiteY16" fmla="*/ 8584 h 79088"/>
                  <a:gd name="connsiteX17" fmla="*/ 42780 w 71331"/>
                  <a:gd name="connsiteY17" fmla="*/ 8584 h 79088"/>
                  <a:gd name="connsiteX18" fmla="*/ 42780 w 71331"/>
                  <a:gd name="connsiteY18" fmla="*/ 13036 h 79088"/>
                  <a:gd name="connsiteX19" fmla="*/ 59397 w 71331"/>
                  <a:gd name="connsiteY19" fmla="*/ 32911 h 79088"/>
                  <a:gd name="connsiteX20" fmla="*/ 71331 w 71331"/>
                  <a:gd name="connsiteY20" fmla="*/ 32911 h 79088"/>
                  <a:gd name="connsiteX21" fmla="*/ 71331 w 71331"/>
                  <a:gd name="connsiteY21" fmla="*/ 39475 h 79088"/>
                  <a:gd name="connsiteX22" fmla="*/ 59397 w 71331"/>
                  <a:gd name="connsiteY22" fmla="*/ 39475 h 79088"/>
                  <a:gd name="connsiteX23" fmla="*/ 59397 w 71331"/>
                  <a:gd name="connsiteY23" fmla="*/ 79089 h 79088"/>
                  <a:gd name="connsiteX24" fmla="*/ 52098 w 71331"/>
                  <a:gd name="connsiteY24" fmla="*/ 79089 h 79088"/>
                  <a:gd name="connsiteX25" fmla="*/ 52098 w 71331"/>
                  <a:gd name="connsiteY25" fmla="*/ 0 h 79088"/>
                  <a:gd name="connsiteX26" fmla="*/ 59397 w 71331"/>
                  <a:gd name="connsiteY26" fmla="*/ 0 h 79088"/>
                  <a:gd name="connsiteX27" fmla="*/ 59397 w 71331"/>
                  <a:gd name="connsiteY27" fmla="*/ 32911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71331" h="79088">
                    <a:moveTo>
                      <a:pt x="23180" y="55036"/>
                    </a:moveTo>
                    <a:cubicBezTo>
                      <a:pt x="32728" y="54577"/>
                      <a:pt x="40852" y="53934"/>
                      <a:pt x="47554" y="53108"/>
                    </a:cubicBezTo>
                    <a:lnTo>
                      <a:pt x="48013" y="58800"/>
                    </a:lnTo>
                    <a:cubicBezTo>
                      <a:pt x="40898" y="60039"/>
                      <a:pt x="33416" y="60820"/>
                      <a:pt x="25613" y="61233"/>
                    </a:cubicBezTo>
                    <a:cubicBezTo>
                      <a:pt x="17810" y="61600"/>
                      <a:pt x="9502" y="61830"/>
                      <a:pt x="688" y="61830"/>
                    </a:cubicBezTo>
                    <a:lnTo>
                      <a:pt x="0" y="55587"/>
                    </a:lnTo>
                    <a:lnTo>
                      <a:pt x="15974" y="55312"/>
                    </a:lnTo>
                    <a:lnTo>
                      <a:pt x="15974" y="31121"/>
                    </a:lnTo>
                    <a:lnTo>
                      <a:pt x="23089" y="31121"/>
                    </a:lnTo>
                    <a:lnTo>
                      <a:pt x="23089" y="55036"/>
                    </a:lnTo>
                    <a:close/>
                    <a:moveTo>
                      <a:pt x="42734" y="13036"/>
                    </a:moveTo>
                    <a:cubicBezTo>
                      <a:pt x="42734" y="17902"/>
                      <a:pt x="42597" y="22767"/>
                      <a:pt x="42367" y="27633"/>
                    </a:cubicBezTo>
                    <a:cubicBezTo>
                      <a:pt x="42092" y="32498"/>
                      <a:pt x="41495" y="38098"/>
                      <a:pt x="40531" y="44433"/>
                    </a:cubicBezTo>
                    <a:lnTo>
                      <a:pt x="33508" y="43744"/>
                    </a:lnTo>
                    <a:cubicBezTo>
                      <a:pt x="34977" y="34243"/>
                      <a:pt x="35711" y="24603"/>
                      <a:pt x="35711" y="14826"/>
                    </a:cubicBezTo>
                    <a:lnTo>
                      <a:pt x="4131" y="14826"/>
                    </a:lnTo>
                    <a:lnTo>
                      <a:pt x="4131" y="8584"/>
                    </a:lnTo>
                    <a:lnTo>
                      <a:pt x="42780" y="8584"/>
                    </a:lnTo>
                    <a:lnTo>
                      <a:pt x="42780" y="13036"/>
                    </a:lnTo>
                    <a:close/>
                    <a:moveTo>
                      <a:pt x="59397" y="32911"/>
                    </a:moveTo>
                    <a:lnTo>
                      <a:pt x="71331" y="32911"/>
                    </a:lnTo>
                    <a:lnTo>
                      <a:pt x="71331" y="39475"/>
                    </a:lnTo>
                    <a:lnTo>
                      <a:pt x="59397" y="39475"/>
                    </a:lnTo>
                    <a:lnTo>
                      <a:pt x="59397" y="79089"/>
                    </a:lnTo>
                    <a:lnTo>
                      <a:pt x="52098" y="79089"/>
                    </a:lnTo>
                    <a:lnTo>
                      <a:pt x="52098" y="0"/>
                    </a:lnTo>
                    <a:lnTo>
                      <a:pt x="59397" y="0"/>
                    </a:lnTo>
                    <a:lnTo>
                      <a:pt x="59397" y="3291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601" name="그래픽 961">
              <a:extLst>
                <a:ext uri="{FF2B5EF4-FFF2-40B4-BE49-F238E27FC236}">
                  <a16:creationId xmlns:a16="http://schemas.microsoft.com/office/drawing/2014/main" id="{1211F8EA-B91D-3AF1-3008-B0C6C50580EB}"/>
                </a:ext>
              </a:extLst>
            </p:cNvPr>
            <p:cNvGrpSpPr/>
            <p:nvPr/>
          </p:nvGrpSpPr>
          <p:grpSpPr>
            <a:xfrm>
              <a:off x="1226387" y="2520939"/>
              <a:ext cx="339305" cy="295882"/>
              <a:chOff x="1226387" y="2520939"/>
              <a:chExt cx="339305" cy="295882"/>
            </a:xfrm>
            <a:solidFill>
              <a:srgbClr val="178DC6"/>
            </a:solidFill>
          </p:grpSpPr>
          <p:sp>
            <p:nvSpPr>
              <p:cNvPr id="1602" name="자유형: 도형 1601">
                <a:extLst>
                  <a:ext uri="{FF2B5EF4-FFF2-40B4-BE49-F238E27FC236}">
                    <a16:creationId xmlns:a16="http://schemas.microsoft.com/office/drawing/2014/main" id="{1553AD7F-885E-B770-75C3-FAB6737AA7C2}"/>
                  </a:ext>
                </a:extLst>
              </p:cNvPr>
              <p:cNvSpPr/>
              <p:nvPr/>
            </p:nvSpPr>
            <p:spPr>
              <a:xfrm>
                <a:off x="1226387" y="2520939"/>
                <a:ext cx="339305" cy="295882"/>
              </a:xfrm>
              <a:custGeom>
                <a:avLst/>
                <a:gdLst>
                  <a:gd name="connsiteX0" fmla="*/ 294689 w 339305"/>
                  <a:gd name="connsiteY0" fmla="*/ 0 h 295882"/>
                  <a:gd name="connsiteX1" fmla="*/ 294689 w 339305"/>
                  <a:gd name="connsiteY1" fmla="*/ 13633 h 295882"/>
                  <a:gd name="connsiteX2" fmla="*/ 261777 w 339305"/>
                  <a:gd name="connsiteY2" fmla="*/ 45993 h 295882"/>
                  <a:gd name="connsiteX3" fmla="*/ 228866 w 339305"/>
                  <a:gd name="connsiteY3" fmla="*/ 13633 h 295882"/>
                  <a:gd name="connsiteX4" fmla="*/ 228866 w 339305"/>
                  <a:gd name="connsiteY4" fmla="*/ 0 h 295882"/>
                  <a:gd name="connsiteX5" fmla="*/ 219731 w 339305"/>
                  <a:gd name="connsiteY5" fmla="*/ 0 h 295882"/>
                  <a:gd name="connsiteX6" fmla="*/ 219731 w 339305"/>
                  <a:gd name="connsiteY6" fmla="*/ 13633 h 295882"/>
                  <a:gd name="connsiteX7" fmla="*/ 261731 w 339305"/>
                  <a:gd name="connsiteY7" fmla="*/ 54944 h 295882"/>
                  <a:gd name="connsiteX8" fmla="*/ 303731 w 339305"/>
                  <a:gd name="connsiteY8" fmla="*/ 13633 h 295882"/>
                  <a:gd name="connsiteX9" fmla="*/ 303731 w 339305"/>
                  <a:gd name="connsiteY9" fmla="*/ 8538 h 295882"/>
                  <a:gd name="connsiteX10" fmla="*/ 330079 w 339305"/>
                  <a:gd name="connsiteY10" fmla="*/ 8538 h 295882"/>
                  <a:gd name="connsiteX11" fmla="*/ 330079 w 339305"/>
                  <a:gd name="connsiteY11" fmla="*/ 287253 h 295882"/>
                  <a:gd name="connsiteX12" fmla="*/ 9043 w 339305"/>
                  <a:gd name="connsiteY12" fmla="*/ 287253 h 295882"/>
                  <a:gd name="connsiteX13" fmla="*/ 9043 w 339305"/>
                  <a:gd name="connsiteY13" fmla="*/ 8538 h 295882"/>
                  <a:gd name="connsiteX14" fmla="*/ 35803 w 339305"/>
                  <a:gd name="connsiteY14" fmla="*/ 8538 h 295882"/>
                  <a:gd name="connsiteX15" fmla="*/ 35390 w 339305"/>
                  <a:gd name="connsiteY15" fmla="*/ 13633 h 295882"/>
                  <a:gd name="connsiteX16" fmla="*/ 77390 w 339305"/>
                  <a:gd name="connsiteY16" fmla="*/ 54944 h 295882"/>
                  <a:gd name="connsiteX17" fmla="*/ 119390 w 339305"/>
                  <a:gd name="connsiteY17" fmla="*/ 13633 h 295882"/>
                  <a:gd name="connsiteX18" fmla="*/ 119390 w 339305"/>
                  <a:gd name="connsiteY18" fmla="*/ 13082 h 295882"/>
                  <a:gd name="connsiteX19" fmla="*/ 76794 w 339305"/>
                  <a:gd name="connsiteY19" fmla="*/ 13082 h 295882"/>
                  <a:gd name="connsiteX20" fmla="*/ 76794 w 339305"/>
                  <a:gd name="connsiteY20" fmla="*/ 21666 h 295882"/>
                  <a:gd name="connsiteX21" fmla="*/ 109154 w 339305"/>
                  <a:gd name="connsiteY21" fmla="*/ 21666 h 295882"/>
                  <a:gd name="connsiteX22" fmla="*/ 77390 w 339305"/>
                  <a:gd name="connsiteY22" fmla="*/ 46039 h 295882"/>
                  <a:gd name="connsiteX23" fmla="*/ 44479 w 339305"/>
                  <a:gd name="connsiteY23" fmla="*/ 13679 h 295882"/>
                  <a:gd name="connsiteX24" fmla="*/ 47187 w 339305"/>
                  <a:gd name="connsiteY24" fmla="*/ 826 h 295882"/>
                  <a:gd name="connsiteX25" fmla="*/ 47554 w 339305"/>
                  <a:gd name="connsiteY25" fmla="*/ 46 h 295882"/>
                  <a:gd name="connsiteX26" fmla="*/ 0 w 339305"/>
                  <a:gd name="connsiteY26" fmla="*/ 46 h 295882"/>
                  <a:gd name="connsiteX27" fmla="*/ 0 w 339305"/>
                  <a:gd name="connsiteY27" fmla="*/ 295882 h 295882"/>
                  <a:gd name="connsiteX28" fmla="*/ 339305 w 339305"/>
                  <a:gd name="connsiteY28" fmla="*/ 295882 h 295882"/>
                  <a:gd name="connsiteX29" fmla="*/ 339305 w 339305"/>
                  <a:gd name="connsiteY29" fmla="*/ 46 h 295882"/>
                  <a:gd name="connsiteX30" fmla="*/ 294689 w 339305"/>
                  <a:gd name="connsiteY30" fmla="*/ 46 h 295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339305" h="295882">
                    <a:moveTo>
                      <a:pt x="294689" y="0"/>
                    </a:moveTo>
                    <a:lnTo>
                      <a:pt x="294689" y="13633"/>
                    </a:lnTo>
                    <a:cubicBezTo>
                      <a:pt x="294689" y="31489"/>
                      <a:pt x="279908" y="45993"/>
                      <a:pt x="261777" y="45993"/>
                    </a:cubicBezTo>
                    <a:cubicBezTo>
                      <a:pt x="243646" y="45993"/>
                      <a:pt x="228866" y="31489"/>
                      <a:pt x="228866" y="13633"/>
                    </a:cubicBezTo>
                    <a:lnTo>
                      <a:pt x="228866" y="0"/>
                    </a:lnTo>
                    <a:lnTo>
                      <a:pt x="219731" y="0"/>
                    </a:lnTo>
                    <a:lnTo>
                      <a:pt x="219731" y="13633"/>
                    </a:lnTo>
                    <a:cubicBezTo>
                      <a:pt x="219731" y="36400"/>
                      <a:pt x="238597" y="54944"/>
                      <a:pt x="261731" y="54944"/>
                    </a:cubicBezTo>
                    <a:cubicBezTo>
                      <a:pt x="284912" y="54944"/>
                      <a:pt x="303731" y="36400"/>
                      <a:pt x="303731" y="13633"/>
                    </a:cubicBezTo>
                    <a:lnTo>
                      <a:pt x="303731" y="8538"/>
                    </a:lnTo>
                    <a:lnTo>
                      <a:pt x="330079" y="8538"/>
                    </a:lnTo>
                    <a:lnTo>
                      <a:pt x="330079" y="287253"/>
                    </a:lnTo>
                    <a:lnTo>
                      <a:pt x="9043" y="287253"/>
                    </a:lnTo>
                    <a:lnTo>
                      <a:pt x="9043" y="8538"/>
                    </a:lnTo>
                    <a:lnTo>
                      <a:pt x="35803" y="8538"/>
                    </a:lnTo>
                    <a:cubicBezTo>
                      <a:pt x="35482" y="10144"/>
                      <a:pt x="35390" y="12072"/>
                      <a:pt x="35390" y="13633"/>
                    </a:cubicBezTo>
                    <a:cubicBezTo>
                      <a:pt x="35390" y="36400"/>
                      <a:pt x="54256" y="54944"/>
                      <a:pt x="77390" y="54944"/>
                    </a:cubicBezTo>
                    <a:cubicBezTo>
                      <a:pt x="100571" y="54944"/>
                      <a:pt x="119390" y="36400"/>
                      <a:pt x="119390" y="13633"/>
                    </a:cubicBezTo>
                    <a:lnTo>
                      <a:pt x="119390" y="13082"/>
                    </a:lnTo>
                    <a:lnTo>
                      <a:pt x="76794" y="13082"/>
                    </a:lnTo>
                    <a:lnTo>
                      <a:pt x="76794" y="21666"/>
                    </a:lnTo>
                    <a:lnTo>
                      <a:pt x="109154" y="21666"/>
                    </a:lnTo>
                    <a:cubicBezTo>
                      <a:pt x="105666" y="36079"/>
                      <a:pt x="92354" y="46039"/>
                      <a:pt x="77390" y="46039"/>
                    </a:cubicBezTo>
                    <a:cubicBezTo>
                      <a:pt x="59259" y="46039"/>
                      <a:pt x="44479" y="31534"/>
                      <a:pt x="44479" y="13679"/>
                    </a:cubicBezTo>
                    <a:cubicBezTo>
                      <a:pt x="44479" y="9226"/>
                      <a:pt x="45397" y="4912"/>
                      <a:pt x="47187" y="826"/>
                    </a:cubicBezTo>
                    <a:lnTo>
                      <a:pt x="47554" y="46"/>
                    </a:lnTo>
                    <a:lnTo>
                      <a:pt x="0" y="46"/>
                    </a:lnTo>
                    <a:lnTo>
                      <a:pt x="0" y="295882"/>
                    </a:lnTo>
                    <a:lnTo>
                      <a:pt x="339305" y="295882"/>
                    </a:lnTo>
                    <a:lnTo>
                      <a:pt x="339305" y="46"/>
                    </a:lnTo>
                    <a:lnTo>
                      <a:pt x="294689" y="46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3" name="자유형: 도형 1602">
                <a:extLst>
                  <a:ext uri="{FF2B5EF4-FFF2-40B4-BE49-F238E27FC236}">
                    <a16:creationId xmlns:a16="http://schemas.microsoft.com/office/drawing/2014/main" id="{9AE19757-00B0-832C-D220-A45CEB4345DA}"/>
                  </a:ext>
                </a:extLst>
              </p:cNvPr>
              <p:cNvSpPr/>
              <p:nvPr/>
            </p:nvSpPr>
            <p:spPr>
              <a:xfrm>
                <a:off x="1356794" y="2520939"/>
                <a:ext cx="9134" cy="53383"/>
              </a:xfrm>
              <a:custGeom>
                <a:avLst/>
                <a:gdLst>
                  <a:gd name="connsiteX0" fmla="*/ 0 w 9134"/>
                  <a:gd name="connsiteY0" fmla="*/ 0 h 53383"/>
                  <a:gd name="connsiteX1" fmla="*/ 9134 w 9134"/>
                  <a:gd name="connsiteY1" fmla="*/ 0 h 53383"/>
                  <a:gd name="connsiteX2" fmla="*/ 9134 w 9134"/>
                  <a:gd name="connsiteY2" fmla="*/ 53384 h 53383"/>
                  <a:gd name="connsiteX3" fmla="*/ 0 w 9134"/>
                  <a:gd name="connsiteY3" fmla="*/ 53384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34" h="53383">
                    <a:moveTo>
                      <a:pt x="0" y="0"/>
                    </a:moveTo>
                    <a:lnTo>
                      <a:pt x="9134" y="0"/>
                    </a:lnTo>
                    <a:lnTo>
                      <a:pt x="9134" y="53384"/>
                    </a:lnTo>
                    <a:lnTo>
                      <a:pt x="0" y="53384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4" name="자유형: 도형 1603">
                <a:extLst>
                  <a:ext uri="{FF2B5EF4-FFF2-40B4-BE49-F238E27FC236}">
                    <a16:creationId xmlns:a16="http://schemas.microsoft.com/office/drawing/2014/main" id="{A77DCE60-CFAD-3AC7-0BAC-A5F8FC4D2C95}"/>
                  </a:ext>
                </a:extLst>
              </p:cNvPr>
              <p:cNvSpPr/>
              <p:nvPr/>
            </p:nvSpPr>
            <p:spPr>
              <a:xfrm>
                <a:off x="1370885" y="2520939"/>
                <a:ext cx="62334" cy="53383"/>
              </a:xfrm>
              <a:custGeom>
                <a:avLst/>
                <a:gdLst>
                  <a:gd name="connsiteX0" fmla="*/ 62334 w 62334"/>
                  <a:gd name="connsiteY0" fmla="*/ 53384 h 53383"/>
                  <a:gd name="connsiteX1" fmla="*/ 62334 w 62334"/>
                  <a:gd name="connsiteY1" fmla="*/ 0 h 53383"/>
                  <a:gd name="connsiteX2" fmla="*/ 53200 w 62334"/>
                  <a:gd name="connsiteY2" fmla="*/ 0 h 53383"/>
                  <a:gd name="connsiteX3" fmla="*/ 53200 w 62334"/>
                  <a:gd name="connsiteY3" fmla="*/ 39659 h 53383"/>
                  <a:gd name="connsiteX4" fmla="*/ 12898 w 62334"/>
                  <a:gd name="connsiteY4" fmla="*/ 0 h 53383"/>
                  <a:gd name="connsiteX5" fmla="*/ 0 w 62334"/>
                  <a:gd name="connsiteY5" fmla="*/ 0 h 53383"/>
                  <a:gd name="connsiteX6" fmla="*/ 54256 w 62334"/>
                  <a:gd name="connsiteY6" fmla="*/ 53384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2334" h="53383">
                    <a:moveTo>
                      <a:pt x="62334" y="53384"/>
                    </a:moveTo>
                    <a:lnTo>
                      <a:pt x="62334" y="0"/>
                    </a:lnTo>
                    <a:lnTo>
                      <a:pt x="53200" y="0"/>
                    </a:lnTo>
                    <a:lnTo>
                      <a:pt x="53200" y="39659"/>
                    </a:lnTo>
                    <a:lnTo>
                      <a:pt x="12898" y="0"/>
                    </a:lnTo>
                    <a:lnTo>
                      <a:pt x="0" y="0"/>
                    </a:lnTo>
                    <a:lnTo>
                      <a:pt x="54256" y="53384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605" name="그래픽 961">
                <a:extLst>
                  <a:ext uri="{FF2B5EF4-FFF2-40B4-BE49-F238E27FC236}">
                    <a16:creationId xmlns:a16="http://schemas.microsoft.com/office/drawing/2014/main" id="{DEE282F8-8496-73F9-10D1-6EF01C58CFE7}"/>
                  </a:ext>
                </a:extLst>
              </p:cNvPr>
              <p:cNvGrpSpPr/>
              <p:nvPr/>
            </p:nvGrpSpPr>
            <p:grpSpPr>
              <a:xfrm>
                <a:off x="1302538" y="2605306"/>
                <a:ext cx="187691" cy="117829"/>
                <a:chOff x="1302538" y="2605306"/>
                <a:chExt cx="187691" cy="117829"/>
              </a:xfrm>
              <a:solidFill>
                <a:srgbClr val="178DC6"/>
              </a:solidFill>
            </p:grpSpPr>
            <p:grpSp>
              <p:nvGrpSpPr>
                <p:cNvPr id="1606" name="그래픽 961">
                  <a:extLst>
                    <a:ext uri="{FF2B5EF4-FFF2-40B4-BE49-F238E27FC236}">
                      <a16:creationId xmlns:a16="http://schemas.microsoft.com/office/drawing/2014/main" id="{D8ACBE07-132D-1159-C045-A6DDF6148B60}"/>
                    </a:ext>
                  </a:extLst>
                </p:cNvPr>
                <p:cNvGrpSpPr/>
                <p:nvPr/>
              </p:nvGrpSpPr>
              <p:grpSpPr>
                <a:xfrm>
                  <a:off x="1302538" y="2605306"/>
                  <a:ext cx="187691" cy="31029"/>
                  <a:chOff x="1302538" y="2605306"/>
                  <a:chExt cx="187691" cy="31029"/>
                </a:xfrm>
                <a:solidFill>
                  <a:srgbClr val="178DC6"/>
                </a:solidFill>
              </p:grpSpPr>
              <p:sp>
                <p:nvSpPr>
                  <p:cNvPr id="1607" name="자유형: 도형 1606">
                    <a:extLst>
                      <a:ext uri="{FF2B5EF4-FFF2-40B4-BE49-F238E27FC236}">
                        <a16:creationId xmlns:a16="http://schemas.microsoft.com/office/drawing/2014/main" id="{4804C989-1CAA-8189-888A-C044004A2D06}"/>
                      </a:ext>
                    </a:extLst>
                  </p:cNvPr>
                  <p:cNvSpPr/>
                  <p:nvPr/>
                </p:nvSpPr>
                <p:spPr>
                  <a:xfrm>
                    <a:off x="1327417" y="2612191"/>
                    <a:ext cx="17121" cy="24144"/>
                  </a:xfrm>
                  <a:custGeom>
                    <a:avLst/>
                    <a:gdLst>
                      <a:gd name="connsiteX0" fmla="*/ 7528 w 17121"/>
                      <a:gd name="connsiteY0" fmla="*/ 24144 h 24144"/>
                      <a:gd name="connsiteX1" fmla="*/ 3626 w 17121"/>
                      <a:gd name="connsiteY1" fmla="*/ 24144 h 24144"/>
                      <a:gd name="connsiteX2" fmla="*/ 6472 w 17121"/>
                      <a:gd name="connsiteY2" fmla="*/ 16800 h 24144"/>
                      <a:gd name="connsiteX3" fmla="*/ 0 w 17121"/>
                      <a:gd name="connsiteY3" fmla="*/ 0 h 24144"/>
                      <a:gd name="connsiteX4" fmla="*/ 4039 w 17121"/>
                      <a:gd name="connsiteY4" fmla="*/ 0 h 24144"/>
                      <a:gd name="connsiteX5" fmla="*/ 8538 w 17121"/>
                      <a:gd name="connsiteY5" fmla="*/ 11980 h 24144"/>
                      <a:gd name="connsiteX6" fmla="*/ 13036 w 17121"/>
                      <a:gd name="connsiteY6" fmla="*/ 0 h 24144"/>
                      <a:gd name="connsiteX7" fmla="*/ 17121 w 17121"/>
                      <a:gd name="connsiteY7" fmla="*/ 0 h 24144"/>
                      <a:gd name="connsiteX8" fmla="*/ 7528 w 17121"/>
                      <a:gd name="connsiteY8" fmla="*/ 24144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7121" h="24144">
                        <a:moveTo>
                          <a:pt x="7528" y="24144"/>
                        </a:moveTo>
                        <a:lnTo>
                          <a:pt x="3626" y="24144"/>
                        </a:lnTo>
                        <a:lnTo>
                          <a:pt x="6472" y="16800"/>
                        </a:lnTo>
                        <a:lnTo>
                          <a:pt x="0" y="0"/>
                        </a:lnTo>
                        <a:lnTo>
                          <a:pt x="4039" y="0"/>
                        </a:lnTo>
                        <a:lnTo>
                          <a:pt x="8538" y="11980"/>
                        </a:lnTo>
                        <a:lnTo>
                          <a:pt x="13036" y="0"/>
                        </a:lnTo>
                        <a:lnTo>
                          <a:pt x="17121" y="0"/>
                        </a:lnTo>
                        <a:lnTo>
                          <a:pt x="7528" y="2414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08" name="자유형: 도형 1607">
                    <a:extLst>
                      <a:ext uri="{FF2B5EF4-FFF2-40B4-BE49-F238E27FC236}">
                        <a16:creationId xmlns:a16="http://schemas.microsoft.com/office/drawing/2014/main" id="{3D145243-3F50-9BC3-ADFE-14A9666202C5}"/>
                      </a:ext>
                    </a:extLst>
                  </p:cNvPr>
                  <p:cNvSpPr/>
                  <p:nvPr/>
                </p:nvSpPr>
                <p:spPr>
                  <a:xfrm>
                    <a:off x="1345272" y="2612099"/>
                    <a:ext cx="15968" cy="16570"/>
                  </a:xfrm>
                  <a:custGeom>
                    <a:avLst/>
                    <a:gdLst>
                      <a:gd name="connsiteX0" fmla="*/ 8125 w 15968"/>
                      <a:gd name="connsiteY0" fmla="*/ 0 h 16570"/>
                      <a:gd name="connsiteX1" fmla="*/ 15148 w 15968"/>
                      <a:gd name="connsiteY1" fmla="*/ 4452 h 16570"/>
                      <a:gd name="connsiteX2" fmla="*/ 15882 w 15968"/>
                      <a:gd name="connsiteY2" fmla="*/ 9731 h 16570"/>
                      <a:gd name="connsiteX3" fmla="*/ 3718 w 15968"/>
                      <a:gd name="connsiteY3" fmla="*/ 9731 h 16570"/>
                      <a:gd name="connsiteX4" fmla="*/ 8125 w 15968"/>
                      <a:gd name="connsiteY4" fmla="*/ 13082 h 16570"/>
                      <a:gd name="connsiteX5" fmla="*/ 11705 w 15968"/>
                      <a:gd name="connsiteY5" fmla="*/ 11292 h 16570"/>
                      <a:gd name="connsiteX6" fmla="*/ 15010 w 15968"/>
                      <a:gd name="connsiteY6" fmla="*/ 12715 h 16570"/>
                      <a:gd name="connsiteX7" fmla="*/ 8079 w 15968"/>
                      <a:gd name="connsiteY7" fmla="*/ 16571 h 16570"/>
                      <a:gd name="connsiteX8" fmla="*/ 0 w 15968"/>
                      <a:gd name="connsiteY8" fmla="*/ 8308 h 16570"/>
                      <a:gd name="connsiteX9" fmla="*/ 8125 w 15968"/>
                      <a:gd name="connsiteY9" fmla="*/ 0 h 16570"/>
                      <a:gd name="connsiteX10" fmla="*/ 8125 w 15968"/>
                      <a:gd name="connsiteY10" fmla="*/ 3534 h 16570"/>
                      <a:gd name="connsiteX11" fmla="*/ 3718 w 15968"/>
                      <a:gd name="connsiteY11" fmla="*/ 6564 h 16570"/>
                      <a:gd name="connsiteX12" fmla="*/ 12393 w 15968"/>
                      <a:gd name="connsiteY12" fmla="*/ 6564 h 16570"/>
                      <a:gd name="connsiteX13" fmla="*/ 8125 w 15968"/>
                      <a:gd name="connsiteY13" fmla="*/ 3534 h 165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5968" h="16570">
                        <a:moveTo>
                          <a:pt x="8125" y="0"/>
                        </a:moveTo>
                        <a:cubicBezTo>
                          <a:pt x="12990" y="0"/>
                          <a:pt x="15102" y="4269"/>
                          <a:pt x="15148" y="4452"/>
                        </a:cubicBezTo>
                        <a:cubicBezTo>
                          <a:pt x="16341" y="6702"/>
                          <a:pt x="15882" y="9731"/>
                          <a:pt x="15882" y="9731"/>
                        </a:cubicBezTo>
                        <a:lnTo>
                          <a:pt x="3718" y="9731"/>
                        </a:lnTo>
                        <a:cubicBezTo>
                          <a:pt x="4177" y="11751"/>
                          <a:pt x="6197" y="13082"/>
                          <a:pt x="8125" y="13082"/>
                        </a:cubicBezTo>
                        <a:cubicBezTo>
                          <a:pt x="10511" y="13082"/>
                          <a:pt x="11705" y="11292"/>
                          <a:pt x="11705" y="11292"/>
                        </a:cubicBezTo>
                        <a:lnTo>
                          <a:pt x="15010" y="12715"/>
                        </a:lnTo>
                        <a:cubicBezTo>
                          <a:pt x="15010" y="12715"/>
                          <a:pt x="12852" y="16571"/>
                          <a:pt x="8079" y="16571"/>
                        </a:cubicBezTo>
                        <a:cubicBezTo>
                          <a:pt x="3580" y="16571"/>
                          <a:pt x="0" y="12761"/>
                          <a:pt x="0" y="8308"/>
                        </a:cubicBezTo>
                        <a:cubicBezTo>
                          <a:pt x="46" y="3764"/>
                          <a:pt x="3580" y="0"/>
                          <a:pt x="8125" y="0"/>
                        </a:cubicBezTo>
                        <a:close/>
                        <a:moveTo>
                          <a:pt x="8125" y="3534"/>
                        </a:moveTo>
                        <a:cubicBezTo>
                          <a:pt x="6380" y="3534"/>
                          <a:pt x="4544" y="4636"/>
                          <a:pt x="3718" y="6564"/>
                        </a:cubicBezTo>
                        <a:lnTo>
                          <a:pt x="12393" y="6564"/>
                        </a:lnTo>
                        <a:cubicBezTo>
                          <a:pt x="11475" y="4636"/>
                          <a:pt x="9869" y="3534"/>
                          <a:pt x="8125" y="353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09" name="자유형: 도형 1608">
                    <a:extLst>
                      <a:ext uri="{FF2B5EF4-FFF2-40B4-BE49-F238E27FC236}">
                        <a16:creationId xmlns:a16="http://schemas.microsoft.com/office/drawing/2014/main" id="{C880CE79-F9F9-D600-855D-4A09AAA4E9F3}"/>
                      </a:ext>
                    </a:extLst>
                  </p:cNvPr>
                  <p:cNvSpPr/>
                  <p:nvPr/>
                </p:nvSpPr>
                <p:spPr>
                  <a:xfrm>
                    <a:off x="1363771" y="2612099"/>
                    <a:ext cx="15881" cy="16616"/>
                  </a:xfrm>
                  <a:custGeom>
                    <a:avLst/>
                    <a:gdLst>
                      <a:gd name="connsiteX0" fmla="*/ 7941 w 15881"/>
                      <a:gd name="connsiteY0" fmla="*/ 0 h 16616"/>
                      <a:gd name="connsiteX1" fmla="*/ 15882 w 15881"/>
                      <a:gd name="connsiteY1" fmla="*/ 8308 h 16616"/>
                      <a:gd name="connsiteX2" fmla="*/ 7941 w 15881"/>
                      <a:gd name="connsiteY2" fmla="*/ 16616 h 16616"/>
                      <a:gd name="connsiteX3" fmla="*/ 0 w 15881"/>
                      <a:gd name="connsiteY3" fmla="*/ 8308 h 16616"/>
                      <a:gd name="connsiteX4" fmla="*/ 7941 w 15881"/>
                      <a:gd name="connsiteY4" fmla="*/ 0 h 16616"/>
                      <a:gd name="connsiteX5" fmla="*/ 12393 w 15881"/>
                      <a:gd name="connsiteY5" fmla="*/ 8308 h 16616"/>
                      <a:gd name="connsiteX6" fmla="*/ 7941 w 15881"/>
                      <a:gd name="connsiteY6" fmla="*/ 3534 h 16616"/>
                      <a:gd name="connsiteX7" fmla="*/ 3489 w 15881"/>
                      <a:gd name="connsiteY7" fmla="*/ 8308 h 16616"/>
                      <a:gd name="connsiteX8" fmla="*/ 7941 w 15881"/>
                      <a:gd name="connsiteY8" fmla="*/ 13082 h 16616"/>
                      <a:gd name="connsiteX9" fmla="*/ 12393 w 15881"/>
                      <a:gd name="connsiteY9" fmla="*/ 8308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5881" h="16616">
                        <a:moveTo>
                          <a:pt x="7941" y="0"/>
                        </a:moveTo>
                        <a:cubicBezTo>
                          <a:pt x="12439" y="0"/>
                          <a:pt x="15882" y="3810"/>
                          <a:pt x="15882" y="8308"/>
                        </a:cubicBezTo>
                        <a:cubicBezTo>
                          <a:pt x="15882" y="12761"/>
                          <a:pt x="12439" y="16616"/>
                          <a:pt x="7941" y="16616"/>
                        </a:cubicBezTo>
                        <a:cubicBezTo>
                          <a:pt x="3489" y="16616"/>
                          <a:pt x="0" y="12807"/>
                          <a:pt x="0" y="8308"/>
                        </a:cubicBezTo>
                        <a:cubicBezTo>
                          <a:pt x="0" y="3810"/>
                          <a:pt x="3489" y="0"/>
                          <a:pt x="7941" y="0"/>
                        </a:cubicBezTo>
                        <a:close/>
                        <a:moveTo>
                          <a:pt x="12393" y="8308"/>
                        </a:moveTo>
                        <a:cubicBezTo>
                          <a:pt x="12393" y="5600"/>
                          <a:pt x="10328" y="3534"/>
                          <a:pt x="7941" y="3534"/>
                        </a:cubicBezTo>
                        <a:cubicBezTo>
                          <a:pt x="5554" y="3534"/>
                          <a:pt x="3489" y="5600"/>
                          <a:pt x="3489" y="8308"/>
                        </a:cubicBezTo>
                        <a:cubicBezTo>
                          <a:pt x="3489" y="11062"/>
                          <a:pt x="5554" y="13082"/>
                          <a:pt x="7941" y="13082"/>
                        </a:cubicBezTo>
                        <a:cubicBezTo>
                          <a:pt x="10328" y="13082"/>
                          <a:pt x="12393" y="11016"/>
                          <a:pt x="1239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0" name="자유형: 도형 1609">
                    <a:extLst>
                      <a:ext uri="{FF2B5EF4-FFF2-40B4-BE49-F238E27FC236}">
                        <a16:creationId xmlns:a16="http://schemas.microsoft.com/office/drawing/2014/main" id="{308BA226-25D9-C0C3-95BD-26B87C44E0E2}"/>
                      </a:ext>
                    </a:extLst>
                  </p:cNvPr>
                  <p:cNvSpPr/>
                  <p:nvPr/>
                </p:nvSpPr>
                <p:spPr>
                  <a:xfrm>
                    <a:off x="1382269" y="2612191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1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1" name="자유형: 도형 1610">
                    <a:extLst>
                      <a:ext uri="{FF2B5EF4-FFF2-40B4-BE49-F238E27FC236}">
                        <a16:creationId xmlns:a16="http://schemas.microsoft.com/office/drawing/2014/main" id="{42D173B5-7CDC-1213-DC3B-4C9AC6583B3C}"/>
                      </a:ext>
                    </a:extLst>
                  </p:cNvPr>
                  <p:cNvSpPr/>
                  <p:nvPr/>
                </p:nvSpPr>
                <p:spPr>
                  <a:xfrm>
                    <a:off x="1400400" y="2612054"/>
                    <a:ext cx="16708" cy="24144"/>
                  </a:xfrm>
                  <a:custGeom>
                    <a:avLst/>
                    <a:gdLst>
                      <a:gd name="connsiteX0" fmla="*/ 7941 w 16708"/>
                      <a:gd name="connsiteY0" fmla="*/ 92 h 24144"/>
                      <a:gd name="connsiteX1" fmla="*/ 12898 w 16708"/>
                      <a:gd name="connsiteY1" fmla="*/ 2616 h 24144"/>
                      <a:gd name="connsiteX2" fmla="*/ 12898 w 16708"/>
                      <a:gd name="connsiteY2" fmla="*/ 0 h 24144"/>
                      <a:gd name="connsiteX3" fmla="*/ 16708 w 16708"/>
                      <a:gd name="connsiteY3" fmla="*/ 0 h 24144"/>
                      <a:gd name="connsiteX4" fmla="*/ 16708 w 16708"/>
                      <a:gd name="connsiteY4" fmla="*/ 15561 h 24144"/>
                      <a:gd name="connsiteX5" fmla="*/ 7757 w 16708"/>
                      <a:gd name="connsiteY5" fmla="*/ 24144 h 24144"/>
                      <a:gd name="connsiteX6" fmla="*/ 413 w 16708"/>
                      <a:gd name="connsiteY6" fmla="*/ 20426 h 24144"/>
                      <a:gd name="connsiteX7" fmla="*/ 3626 w 16708"/>
                      <a:gd name="connsiteY7" fmla="*/ 18315 h 24144"/>
                      <a:gd name="connsiteX8" fmla="*/ 7757 w 16708"/>
                      <a:gd name="connsiteY8" fmla="*/ 20518 h 24144"/>
                      <a:gd name="connsiteX9" fmla="*/ 12898 w 16708"/>
                      <a:gd name="connsiteY9" fmla="*/ 16020 h 24144"/>
                      <a:gd name="connsiteX10" fmla="*/ 12898 w 16708"/>
                      <a:gd name="connsiteY10" fmla="*/ 13954 h 24144"/>
                      <a:gd name="connsiteX11" fmla="*/ 7941 w 16708"/>
                      <a:gd name="connsiteY11" fmla="*/ 16616 h 24144"/>
                      <a:gd name="connsiteX12" fmla="*/ 0 w 16708"/>
                      <a:gd name="connsiteY12" fmla="*/ 8308 h 24144"/>
                      <a:gd name="connsiteX13" fmla="*/ 7941 w 16708"/>
                      <a:gd name="connsiteY13" fmla="*/ 92 h 24144"/>
                      <a:gd name="connsiteX14" fmla="*/ 12623 w 16708"/>
                      <a:gd name="connsiteY14" fmla="*/ 8308 h 24144"/>
                      <a:gd name="connsiteX15" fmla="*/ 8216 w 16708"/>
                      <a:gd name="connsiteY15" fmla="*/ 3672 h 24144"/>
                      <a:gd name="connsiteX16" fmla="*/ 3856 w 16708"/>
                      <a:gd name="connsiteY16" fmla="*/ 8308 h 24144"/>
                      <a:gd name="connsiteX17" fmla="*/ 8216 w 16708"/>
                      <a:gd name="connsiteY17" fmla="*/ 13036 h 24144"/>
                      <a:gd name="connsiteX18" fmla="*/ 12623 w 16708"/>
                      <a:gd name="connsiteY18" fmla="*/ 8308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16708" h="24144">
                        <a:moveTo>
                          <a:pt x="7941" y="92"/>
                        </a:moveTo>
                        <a:cubicBezTo>
                          <a:pt x="9318" y="92"/>
                          <a:pt x="11567" y="597"/>
                          <a:pt x="12898" y="2616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5561"/>
                        </a:lnTo>
                        <a:cubicBezTo>
                          <a:pt x="16662" y="21115"/>
                          <a:pt x="12393" y="24144"/>
                          <a:pt x="7757" y="24144"/>
                        </a:cubicBezTo>
                        <a:cubicBezTo>
                          <a:pt x="4820" y="24144"/>
                          <a:pt x="1974" y="22721"/>
                          <a:pt x="413" y="20426"/>
                        </a:cubicBezTo>
                        <a:lnTo>
                          <a:pt x="3626" y="18315"/>
                        </a:lnTo>
                        <a:cubicBezTo>
                          <a:pt x="4728" y="20013"/>
                          <a:pt x="6610" y="20518"/>
                          <a:pt x="7757" y="20518"/>
                        </a:cubicBezTo>
                        <a:cubicBezTo>
                          <a:pt x="9639" y="20518"/>
                          <a:pt x="12898" y="19233"/>
                          <a:pt x="12898" y="16020"/>
                        </a:cubicBezTo>
                        <a:lnTo>
                          <a:pt x="12898" y="13954"/>
                        </a:lnTo>
                        <a:cubicBezTo>
                          <a:pt x="11430" y="15974"/>
                          <a:pt x="9364" y="16616"/>
                          <a:pt x="7941" y="16616"/>
                        </a:cubicBezTo>
                        <a:cubicBezTo>
                          <a:pt x="3534" y="16616"/>
                          <a:pt x="0" y="13082"/>
                          <a:pt x="0" y="8308"/>
                        </a:cubicBezTo>
                        <a:cubicBezTo>
                          <a:pt x="0" y="3626"/>
                          <a:pt x="3534" y="92"/>
                          <a:pt x="7941" y="92"/>
                        </a:cubicBezTo>
                        <a:close/>
                        <a:moveTo>
                          <a:pt x="12623" y="8308"/>
                        </a:moveTo>
                        <a:cubicBezTo>
                          <a:pt x="12623" y="5692"/>
                          <a:pt x="10557" y="3672"/>
                          <a:pt x="8216" y="3672"/>
                        </a:cubicBezTo>
                        <a:cubicBezTo>
                          <a:pt x="5875" y="3672"/>
                          <a:pt x="3856" y="5692"/>
                          <a:pt x="3856" y="8308"/>
                        </a:cubicBezTo>
                        <a:cubicBezTo>
                          <a:pt x="3856" y="11016"/>
                          <a:pt x="5875" y="13036"/>
                          <a:pt x="8216" y="13036"/>
                        </a:cubicBezTo>
                        <a:cubicBezTo>
                          <a:pt x="10557" y="13036"/>
                          <a:pt x="12623" y="11016"/>
                          <a:pt x="1262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2" name="자유형: 도형 1611">
                    <a:extLst>
                      <a:ext uri="{FF2B5EF4-FFF2-40B4-BE49-F238E27FC236}">
                        <a16:creationId xmlns:a16="http://schemas.microsoft.com/office/drawing/2014/main" id="{7A119D64-9625-D1CD-E81F-2122A184D93B}"/>
                      </a:ext>
                    </a:extLst>
                  </p:cNvPr>
                  <p:cNvSpPr/>
                  <p:nvPr/>
                </p:nvSpPr>
                <p:spPr>
                  <a:xfrm>
                    <a:off x="1419771" y="2611785"/>
                    <a:ext cx="13268" cy="16821"/>
                  </a:xfrm>
                  <a:custGeom>
                    <a:avLst/>
                    <a:gdLst>
                      <a:gd name="connsiteX0" fmla="*/ 8767 w 13268"/>
                      <a:gd name="connsiteY0" fmla="*/ 4446 h 16821"/>
                      <a:gd name="connsiteX1" fmla="*/ 6105 w 13268"/>
                      <a:gd name="connsiteY1" fmla="*/ 3849 h 16821"/>
                      <a:gd name="connsiteX2" fmla="*/ 4590 w 13268"/>
                      <a:gd name="connsiteY2" fmla="*/ 4446 h 16821"/>
                      <a:gd name="connsiteX3" fmla="*/ 4682 w 13268"/>
                      <a:gd name="connsiteY3" fmla="*/ 5272 h 16821"/>
                      <a:gd name="connsiteX4" fmla="*/ 5233 w 13268"/>
                      <a:gd name="connsiteY4" fmla="*/ 5731 h 16821"/>
                      <a:gd name="connsiteX5" fmla="*/ 6380 w 13268"/>
                      <a:gd name="connsiteY5" fmla="*/ 6282 h 16821"/>
                      <a:gd name="connsiteX6" fmla="*/ 7390 w 13268"/>
                      <a:gd name="connsiteY6" fmla="*/ 6603 h 16821"/>
                      <a:gd name="connsiteX7" fmla="*/ 12118 w 13268"/>
                      <a:gd name="connsiteY7" fmla="*/ 8898 h 16821"/>
                      <a:gd name="connsiteX8" fmla="*/ 12761 w 13268"/>
                      <a:gd name="connsiteY8" fmla="*/ 13856 h 16821"/>
                      <a:gd name="connsiteX9" fmla="*/ 10328 w 13268"/>
                      <a:gd name="connsiteY9" fmla="*/ 16059 h 16821"/>
                      <a:gd name="connsiteX10" fmla="*/ 7757 w 13268"/>
                      <a:gd name="connsiteY10" fmla="*/ 16794 h 16821"/>
                      <a:gd name="connsiteX11" fmla="*/ 2616 w 13268"/>
                      <a:gd name="connsiteY11" fmla="*/ 15600 h 16821"/>
                      <a:gd name="connsiteX12" fmla="*/ 0 w 13268"/>
                      <a:gd name="connsiteY12" fmla="*/ 12571 h 16821"/>
                      <a:gd name="connsiteX13" fmla="*/ 3489 w 13268"/>
                      <a:gd name="connsiteY13" fmla="*/ 10826 h 16821"/>
                      <a:gd name="connsiteX14" fmla="*/ 4728 w 13268"/>
                      <a:gd name="connsiteY14" fmla="*/ 12295 h 16821"/>
                      <a:gd name="connsiteX15" fmla="*/ 7482 w 13268"/>
                      <a:gd name="connsiteY15" fmla="*/ 12938 h 16821"/>
                      <a:gd name="connsiteX16" fmla="*/ 8538 w 13268"/>
                      <a:gd name="connsiteY16" fmla="*/ 12662 h 16821"/>
                      <a:gd name="connsiteX17" fmla="*/ 9318 w 13268"/>
                      <a:gd name="connsiteY17" fmla="*/ 12020 h 16821"/>
                      <a:gd name="connsiteX18" fmla="*/ 9272 w 13268"/>
                      <a:gd name="connsiteY18" fmla="*/ 11469 h 16821"/>
                      <a:gd name="connsiteX19" fmla="*/ 6380 w 13268"/>
                      <a:gd name="connsiteY19" fmla="*/ 10321 h 16821"/>
                      <a:gd name="connsiteX20" fmla="*/ 5325 w 13268"/>
                      <a:gd name="connsiteY20" fmla="*/ 10000 h 16821"/>
                      <a:gd name="connsiteX21" fmla="*/ 3259 w 13268"/>
                      <a:gd name="connsiteY21" fmla="*/ 9036 h 16821"/>
                      <a:gd name="connsiteX22" fmla="*/ 1744 w 13268"/>
                      <a:gd name="connsiteY22" fmla="*/ 7843 h 16821"/>
                      <a:gd name="connsiteX23" fmla="*/ 1102 w 13268"/>
                      <a:gd name="connsiteY23" fmla="*/ 2839 h 16821"/>
                      <a:gd name="connsiteX24" fmla="*/ 5784 w 13268"/>
                      <a:gd name="connsiteY24" fmla="*/ 39 h 16821"/>
                      <a:gd name="connsiteX25" fmla="*/ 10970 w 13268"/>
                      <a:gd name="connsiteY25" fmla="*/ 1233 h 16821"/>
                      <a:gd name="connsiteX26" fmla="*/ 13036 w 13268"/>
                      <a:gd name="connsiteY26" fmla="*/ 3344 h 16821"/>
                      <a:gd name="connsiteX27" fmla="*/ 9685 w 13268"/>
                      <a:gd name="connsiteY27" fmla="*/ 5318 h 16821"/>
                      <a:gd name="connsiteX28" fmla="*/ 8767 w 13268"/>
                      <a:gd name="connsiteY28" fmla="*/ 4446 h 16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3268" h="16821">
                        <a:moveTo>
                          <a:pt x="8767" y="4446"/>
                        </a:moveTo>
                        <a:cubicBezTo>
                          <a:pt x="7895" y="3849"/>
                          <a:pt x="6977" y="3757"/>
                          <a:pt x="6105" y="3849"/>
                        </a:cubicBezTo>
                        <a:cubicBezTo>
                          <a:pt x="5370" y="3895"/>
                          <a:pt x="4866" y="4033"/>
                          <a:pt x="4590" y="4446"/>
                        </a:cubicBezTo>
                        <a:cubicBezTo>
                          <a:pt x="4407" y="4997"/>
                          <a:pt x="4452" y="5089"/>
                          <a:pt x="4682" y="5272"/>
                        </a:cubicBezTo>
                        <a:cubicBezTo>
                          <a:pt x="4774" y="5410"/>
                          <a:pt x="4820" y="5502"/>
                          <a:pt x="5233" y="5731"/>
                        </a:cubicBezTo>
                        <a:cubicBezTo>
                          <a:pt x="5692" y="6007"/>
                          <a:pt x="6013" y="6190"/>
                          <a:pt x="6380" y="6282"/>
                        </a:cubicBezTo>
                        <a:lnTo>
                          <a:pt x="7390" y="6603"/>
                        </a:lnTo>
                        <a:cubicBezTo>
                          <a:pt x="10282" y="7384"/>
                          <a:pt x="11430" y="8164"/>
                          <a:pt x="12118" y="8898"/>
                        </a:cubicBezTo>
                        <a:cubicBezTo>
                          <a:pt x="13128" y="10000"/>
                          <a:pt x="13770" y="11928"/>
                          <a:pt x="12761" y="13856"/>
                        </a:cubicBezTo>
                        <a:cubicBezTo>
                          <a:pt x="12210" y="14866"/>
                          <a:pt x="11384" y="15462"/>
                          <a:pt x="10328" y="16059"/>
                        </a:cubicBezTo>
                        <a:cubicBezTo>
                          <a:pt x="9548" y="16426"/>
                          <a:pt x="8538" y="16702"/>
                          <a:pt x="7757" y="16794"/>
                        </a:cubicBezTo>
                        <a:cubicBezTo>
                          <a:pt x="5875" y="16931"/>
                          <a:pt x="4269" y="16564"/>
                          <a:pt x="2616" y="15600"/>
                        </a:cubicBezTo>
                        <a:cubicBezTo>
                          <a:pt x="872" y="14498"/>
                          <a:pt x="138" y="12892"/>
                          <a:pt x="0" y="12571"/>
                        </a:cubicBezTo>
                        <a:lnTo>
                          <a:pt x="3489" y="10826"/>
                        </a:lnTo>
                        <a:cubicBezTo>
                          <a:pt x="3718" y="11239"/>
                          <a:pt x="3993" y="11836"/>
                          <a:pt x="4728" y="12295"/>
                        </a:cubicBezTo>
                        <a:cubicBezTo>
                          <a:pt x="5784" y="12938"/>
                          <a:pt x="6334" y="13030"/>
                          <a:pt x="7482" y="12938"/>
                        </a:cubicBezTo>
                        <a:cubicBezTo>
                          <a:pt x="7803" y="12938"/>
                          <a:pt x="8125" y="12846"/>
                          <a:pt x="8538" y="12662"/>
                        </a:cubicBezTo>
                        <a:cubicBezTo>
                          <a:pt x="9089" y="12387"/>
                          <a:pt x="9180" y="12295"/>
                          <a:pt x="9318" y="12020"/>
                        </a:cubicBezTo>
                        <a:cubicBezTo>
                          <a:pt x="9502" y="11698"/>
                          <a:pt x="9456" y="11698"/>
                          <a:pt x="9272" y="11469"/>
                        </a:cubicBezTo>
                        <a:cubicBezTo>
                          <a:pt x="8997" y="11148"/>
                          <a:pt x="8630" y="10872"/>
                          <a:pt x="6380" y="10321"/>
                        </a:cubicBezTo>
                        <a:lnTo>
                          <a:pt x="5325" y="10000"/>
                        </a:lnTo>
                        <a:cubicBezTo>
                          <a:pt x="4590" y="9816"/>
                          <a:pt x="3764" y="9403"/>
                          <a:pt x="3259" y="9036"/>
                        </a:cubicBezTo>
                        <a:cubicBezTo>
                          <a:pt x="2570" y="8623"/>
                          <a:pt x="2020" y="8118"/>
                          <a:pt x="1744" y="7843"/>
                        </a:cubicBezTo>
                        <a:cubicBezTo>
                          <a:pt x="688" y="6695"/>
                          <a:pt x="321" y="4630"/>
                          <a:pt x="1102" y="2839"/>
                        </a:cubicBezTo>
                        <a:cubicBezTo>
                          <a:pt x="2066" y="957"/>
                          <a:pt x="4085" y="223"/>
                          <a:pt x="5784" y="39"/>
                        </a:cubicBezTo>
                        <a:cubicBezTo>
                          <a:pt x="7115" y="-98"/>
                          <a:pt x="9180" y="85"/>
                          <a:pt x="10970" y="1233"/>
                        </a:cubicBezTo>
                        <a:cubicBezTo>
                          <a:pt x="11980" y="1875"/>
                          <a:pt x="12669" y="2702"/>
                          <a:pt x="13036" y="3344"/>
                        </a:cubicBezTo>
                        <a:lnTo>
                          <a:pt x="9685" y="5318"/>
                        </a:lnTo>
                        <a:cubicBezTo>
                          <a:pt x="9456" y="4951"/>
                          <a:pt x="9272" y="4767"/>
                          <a:pt x="8767" y="444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3" name="자유형: 도형 1612">
                    <a:extLst>
                      <a:ext uri="{FF2B5EF4-FFF2-40B4-BE49-F238E27FC236}">
                        <a16:creationId xmlns:a16="http://schemas.microsoft.com/office/drawing/2014/main" id="{AB98C23C-78DC-6DB3-18FB-96D35D01A0F0}"/>
                      </a:ext>
                    </a:extLst>
                  </p:cNvPr>
                  <p:cNvSpPr/>
                  <p:nvPr/>
                </p:nvSpPr>
                <p:spPr>
                  <a:xfrm>
                    <a:off x="1435010" y="2612191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856"/>
                          <a:pt x="3534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603" y="13082"/>
                          <a:pt x="12669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4" name="자유형: 도형 1613">
                    <a:extLst>
                      <a:ext uri="{FF2B5EF4-FFF2-40B4-BE49-F238E27FC236}">
                        <a16:creationId xmlns:a16="http://schemas.microsoft.com/office/drawing/2014/main" id="{E5CF8D04-9ADB-2A4F-9D92-AAFC9D193176}"/>
                      </a:ext>
                    </a:extLst>
                  </p:cNvPr>
                  <p:cNvSpPr/>
                  <p:nvPr/>
                </p:nvSpPr>
                <p:spPr>
                  <a:xfrm>
                    <a:off x="1455390" y="2612191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1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1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2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5" name="자유형: 도형 1614">
                    <a:extLst>
                      <a:ext uri="{FF2B5EF4-FFF2-40B4-BE49-F238E27FC236}">
                        <a16:creationId xmlns:a16="http://schemas.microsoft.com/office/drawing/2014/main" id="{FFE7F11B-8188-FF23-C2FA-C798EEEA7C2E}"/>
                      </a:ext>
                    </a:extLst>
                  </p:cNvPr>
                  <p:cNvSpPr/>
                  <p:nvPr/>
                </p:nvSpPr>
                <p:spPr>
                  <a:xfrm>
                    <a:off x="1473522" y="2612054"/>
                    <a:ext cx="16708" cy="24144"/>
                  </a:xfrm>
                  <a:custGeom>
                    <a:avLst/>
                    <a:gdLst>
                      <a:gd name="connsiteX0" fmla="*/ 7941 w 16708"/>
                      <a:gd name="connsiteY0" fmla="*/ 92 h 24144"/>
                      <a:gd name="connsiteX1" fmla="*/ 12898 w 16708"/>
                      <a:gd name="connsiteY1" fmla="*/ 2616 h 24144"/>
                      <a:gd name="connsiteX2" fmla="*/ 12898 w 16708"/>
                      <a:gd name="connsiteY2" fmla="*/ 0 h 24144"/>
                      <a:gd name="connsiteX3" fmla="*/ 16708 w 16708"/>
                      <a:gd name="connsiteY3" fmla="*/ 0 h 24144"/>
                      <a:gd name="connsiteX4" fmla="*/ 16708 w 16708"/>
                      <a:gd name="connsiteY4" fmla="*/ 15561 h 24144"/>
                      <a:gd name="connsiteX5" fmla="*/ 7757 w 16708"/>
                      <a:gd name="connsiteY5" fmla="*/ 24144 h 24144"/>
                      <a:gd name="connsiteX6" fmla="*/ 413 w 16708"/>
                      <a:gd name="connsiteY6" fmla="*/ 20426 h 24144"/>
                      <a:gd name="connsiteX7" fmla="*/ 3626 w 16708"/>
                      <a:gd name="connsiteY7" fmla="*/ 18315 h 24144"/>
                      <a:gd name="connsiteX8" fmla="*/ 7757 w 16708"/>
                      <a:gd name="connsiteY8" fmla="*/ 20518 h 24144"/>
                      <a:gd name="connsiteX9" fmla="*/ 12898 w 16708"/>
                      <a:gd name="connsiteY9" fmla="*/ 16020 h 24144"/>
                      <a:gd name="connsiteX10" fmla="*/ 12898 w 16708"/>
                      <a:gd name="connsiteY10" fmla="*/ 13954 h 24144"/>
                      <a:gd name="connsiteX11" fmla="*/ 7941 w 16708"/>
                      <a:gd name="connsiteY11" fmla="*/ 16616 h 24144"/>
                      <a:gd name="connsiteX12" fmla="*/ 0 w 16708"/>
                      <a:gd name="connsiteY12" fmla="*/ 8308 h 24144"/>
                      <a:gd name="connsiteX13" fmla="*/ 7941 w 16708"/>
                      <a:gd name="connsiteY13" fmla="*/ 92 h 24144"/>
                      <a:gd name="connsiteX14" fmla="*/ 12577 w 16708"/>
                      <a:gd name="connsiteY14" fmla="*/ 8308 h 24144"/>
                      <a:gd name="connsiteX15" fmla="*/ 8170 w 16708"/>
                      <a:gd name="connsiteY15" fmla="*/ 3672 h 24144"/>
                      <a:gd name="connsiteX16" fmla="*/ 3810 w 16708"/>
                      <a:gd name="connsiteY16" fmla="*/ 8308 h 24144"/>
                      <a:gd name="connsiteX17" fmla="*/ 8170 w 16708"/>
                      <a:gd name="connsiteY17" fmla="*/ 13036 h 24144"/>
                      <a:gd name="connsiteX18" fmla="*/ 12577 w 16708"/>
                      <a:gd name="connsiteY18" fmla="*/ 8308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16708" h="24144">
                        <a:moveTo>
                          <a:pt x="7941" y="92"/>
                        </a:moveTo>
                        <a:cubicBezTo>
                          <a:pt x="9318" y="92"/>
                          <a:pt x="11567" y="597"/>
                          <a:pt x="12898" y="2616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5561"/>
                        </a:lnTo>
                        <a:cubicBezTo>
                          <a:pt x="16662" y="21115"/>
                          <a:pt x="12393" y="24144"/>
                          <a:pt x="7757" y="24144"/>
                        </a:cubicBezTo>
                        <a:cubicBezTo>
                          <a:pt x="4820" y="24144"/>
                          <a:pt x="1974" y="22721"/>
                          <a:pt x="413" y="20426"/>
                        </a:cubicBezTo>
                        <a:lnTo>
                          <a:pt x="3626" y="18315"/>
                        </a:lnTo>
                        <a:cubicBezTo>
                          <a:pt x="4728" y="20013"/>
                          <a:pt x="6610" y="20518"/>
                          <a:pt x="7757" y="20518"/>
                        </a:cubicBezTo>
                        <a:cubicBezTo>
                          <a:pt x="9639" y="20518"/>
                          <a:pt x="12898" y="19233"/>
                          <a:pt x="12898" y="16020"/>
                        </a:cubicBezTo>
                        <a:lnTo>
                          <a:pt x="12898" y="13954"/>
                        </a:lnTo>
                        <a:cubicBezTo>
                          <a:pt x="11429" y="15974"/>
                          <a:pt x="9364" y="16616"/>
                          <a:pt x="7941" y="16616"/>
                        </a:cubicBezTo>
                        <a:cubicBezTo>
                          <a:pt x="3534" y="16616"/>
                          <a:pt x="0" y="13082"/>
                          <a:pt x="0" y="8308"/>
                        </a:cubicBezTo>
                        <a:cubicBezTo>
                          <a:pt x="0" y="3626"/>
                          <a:pt x="3489" y="92"/>
                          <a:pt x="7941" y="92"/>
                        </a:cubicBezTo>
                        <a:close/>
                        <a:moveTo>
                          <a:pt x="12577" y="8308"/>
                        </a:moveTo>
                        <a:cubicBezTo>
                          <a:pt x="12577" y="5692"/>
                          <a:pt x="10511" y="3672"/>
                          <a:pt x="8170" y="3672"/>
                        </a:cubicBezTo>
                        <a:cubicBezTo>
                          <a:pt x="5829" y="3672"/>
                          <a:pt x="3810" y="5692"/>
                          <a:pt x="3810" y="8308"/>
                        </a:cubicBezTo>
                        <a:cubicBezTo>
                          <a:pt x="3810" y="11016"/>
                          <a:pt x="5829" y="13036"/>
                          <a:pt x="8170" y="13036"/>
                        </a:cubicBezTo>
                        <a:cubicBezTo>
                          <a:pt x="10557" y="13036"/>
                          <a:pt x="12577" y="11016"/>
                          <a:pt x="12577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6" name="자유형: 도형 1615">
                    <a:extLst>
                      <a:ext uri="{FF2B5EF4-FFF2-40B4-BE49-F238E27FC236}">
                        <a16:creationId xmlns:a16="http://schemas.microsoft.com/office/drawing/2014/main" id="{2F725A6F-D74A-8E2F-A98F-7B9690CADAC1}"/>
                      </a:ext>
                    </a:extLst>
                  </p:cNvPr>
                  <p:cNvSpPr/>
                  <p:nvPr/>
                </p:nvSpPr>
                <p:spPr>
                  <a:xfrm>
                    <a:off x="1302538" y="2605306"/>
                    <a:ext cx="23257" cy="23593"/>
                  </a:xfrm>
                  <a:custGeom>
                    <a:avLst/>
                    <a:gdLst>
                      <a:gd name="connsiteX0" fmla="*/ 11889 w 23257"/>
                      <a:gd name="connsiteY0" fmla="*/ 10557 h 23593"/>
                      <a:gd name="connsiteX1" fmla="*/ 11889 w 23257"/>
                      <a:gd name="connsiteY1" fmla="*/ 14138 h 23593"/>
                      <a:gd name="connsiteX2" fmla="*/ 19095 w 23257"/>
                      <a:gd name="connsiteY2" fmla="*/ 14138 h 23593"/>
                      <a:gd name="connsiteX3" fmla="*/ 11751 w 23257"/>
                      <a:gd name="connsiteY3" fmla="*/ 19784 h 23593"/>
                      <a:gd name="connsiteX4" fmla="*/ 3764 w 23257"/>
                      <a:gd name="connsiteY4" fmla="*/ 11751 h 23593"/>
                      <a:gd name="connsiteX5" fmla="*/ 11751 w 23257"/>
                      <a:gd name="connsiteY5" fmla="*/ 3718 h 23593"/>
                      <a:gd name="connsiteX6" fmla="*/ 17718 w 23257"/>
                      <a:gd name="connsiteY6" fmla="*/ 6426 h 23593"/>
                      <a:gd name="connsiteX7" fmla="*/ 20472 w 23257"/>
                      <a:gd name="connsiteY7" fmla="*/ 3764 h 23593"/>
                      <a:gd name="connsiteX8" fmla="*/ 11751 w 23257"/>
                      <a:gd name="connsiteY8" fmla="*/ 0 h 23593"/>
                      <a:gd name="connsiteX9" fmla="*/ 0 w 23257"/>
                      <a:gd name="connsiteY9" fmla="*/ 11797 h 23593"/>
                      <a:gd name="connsiteX10" fmla="*/ 11751 w 23257"/>
                      <a:gd name="connsiteY10" fmla="*/ 23593 h 23593"/>
                      <a:gd name="connsiteX11" fmla="*/ 23180 w 23257"/>
                      <a:gd name="connsiteY11" fmla="*/ 13541 h 23593"/>
                      <a:gd name="connsiteX12" fmla="*/ 23226 w 23257"/>
                      <a:gd name="connsiteY12" fmla="*/ 10603 h 23593"/>
                      <a:gd name="connsiteX13" fmla="*/ 11889 w 23257"/>
                      <a:gd name="connsiteY13" fmla="*/ 10603 h 235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23257" h="23593">
                        <a:moveTo>
                          <a:pt x="11889" y="10557"/>
                        </a:moveTo>
                        <a:lnTo>
                          <a:pt x="11889" y="14138"/>
                        </a:lnTo>
                        <a:lnTo>
                          <a:pt x="19095" y="14138"/>
                        </a:lnTo>
                        <a:cubicBezTo>
                          <a:pt x="18269" y="17993"/>
                          <a:pt x="14459" y="19692"/>
                          <a:pt x="11751" y="19784"/>
                        </a:cubicBezTo>
                        <a:cubicBezTo>
                          <a:pt x="7344" y="19784"/>
                          <a:pt x="3764" y="16295"/>
                          <a:pt x="3764" y="11751"/>
                        </a:cubicBezTo>
                        <a:cubicBezTo>
                          <a:pt x="3764" y="7252"/>
                          <a:pt x="7344" y="3718"/>
                          <a:pt x="11751" y="3718"/>
                        </a:cubicBezTo>
                        <a:cubicBezTo>
                          <a:pt x="14780" y="3718"/>
                          <a:pt x="16754" y="5370"/>
                          <a:pt x="17718" y="6426"/>
                        </a:cubicBezTo>
                        <a:lnTo>
                          <a:pt x="20472" y="3764"/>
                        </a:lnTo>
                        <a:cubicBezTo>
                          <a:pt x="19003" y="2157"/>
                          <a:pt x="16203" y="0"/>
                          <a:pt x="11751" y="0"/>
                        </a:cubicBezTo>
                        <a:cubicBezTo>
                          <a:pt x="5003" y="0"/>
                          <a:pt x="0" y="5233"/>
                          <a:pt x="0" y="11797"/>
                        </a:cubicBezTo>
                        <a:cubicBezTo>
                          <a:pt x="0" y="18407"/>
                          <a:pt x="5003" y="23593"/>
                          <a:pt x="11751" y="23593"/>
                        </a:cubicBezTo>
                        <a:cubicBezTo>
                          <a:pt x="17580" y="23548"/>
                          <a:pt x="22492" y="19508"/>
                          <a:pt x="23180" y="13541"/>
                        </a:cubicBezTo>
                        <a:cubicBezTo>
                          <a:pt x="23180" y="13541"/>
                          <a:pt x="23318" y="11384"/>
                          <a:pt x="23226" y="10603"/>
                        </a:cubicBezTo>
                        <a:lnTo>
                          <a:pt x="11889" y="106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17" name="그래픽 961">
                  <a:extLst>
                    <a:ext uri="{FF2B5EF4-FFF2-40B4-BE49-F238E27FC236}">
                      <a16:creationId xmlns:a16="http://schemas.microsoft.com/office/drawing/2014/main" id="{5B0F943C-420F-7ADF-B610-02735A9DD8BC}"/>
                    </a:ext>
                  </a:extLst>
                </p:cNvPr>
                <p:cNvGrpSpPr/>
                <p:nvPr/>
              </p:nvGrpSpPr>
              <p:grpSpPr>
                <a:xfrm>
                  <a:off x="1333843" y="2648913"/>
                  <a:ext cx="125724" cy="24557"/>
                  <a:chOff x="1333843" y="2648913"/>
                  <a:chExt cx="125724" cy="24557"/>
                </a:xfrm>
                <a:solidFill>
                  <a:srgbClr val="178DC6"/>
                </a:solidFill>
              </p:grpSpPr>
              <p:sp>
                <p:nvSpPr>
                  <p:cNvPr id="1618" name="자유형: 도형 1617">
                    <a:extLst>
                      <a:ext uri="{FF2B5EF4-FFF2-40B4-BE49-F238E27FC236}">
                        <a16:creationId xmlns:a16="http://schemas.microsoft.com/office/drawing/2014/main" id="{4425A79B-A816-DB97-986C-50D84744163B}"/>
                      </a:ext>
                    </a:extLst>
                  </p:cNvPr>
                  <p:cNvSpPr/>
                  <p:nvPr/>
                </p:nvSpPr>
                <p:spPr>
                  <a:xfrm>
                    <a:off x="1333843" y="2650106"/>
                    <a:ext cx="21711" cy="23134"/>
                  </a:xfrm>
                  <a:custGeom>
                    <a:avLst/>
                    <a:gdLst>
                      <a:gd name="connsiteX0" fmla="*/ 21666 w 21711"/>
                      <a:gd name="connsiteY0" fmla="*/ 23134 h 23134"/>
                      <a:gd name="connsiteX1" fmla="*/ 16754 w 21711"/>
                      <a:gd name="connsiteY1" fmla="*/ 23134 h 23134"/>
                      <a:gd name="connsiteX2" fmla="*/ 3856 w 21711"/>
                      <a:gd name="connsiteY2" fmla="*/ 5187 h 23134"/>
                      <a:gd name="connsiteX3" fmla="*/ 3856 w 21711"/>
                      <a:gd name="connsiteY3" fmla="*/ 23134 h 23134"/>
                      <a:gd name="connsiteX4" fmla="*/ 0 w 21711"/>
                      <a:gd name="connsiteY4" fmla="*/ 23134 h 23134"/>
                      <a:gd name="connsiteX5" fmla="*/ 0 w 21711"/>
                      <a:gd name="connsiteY5" fmla="*/ 0 h 23134"/>
                      <a:gd name="connsiteX6" fmla="*/ 4820 w 21711"/>
                      <a:gd name="connsiteY6" fmla="*/ 0 h 23134"/>
                      <a:gd name="connsiteX7" fmla="*/ 17902 w 21711"/>
                      <a:gd name="connsiteY7" fmla="*/ 17948 h 23134"/>
                      <a:gd name="connsiteX8" fmla="*/ 17902 w 21711"/>
                      <a:gd name="connsiteY8" fmla="*/ 0 h 23134"/>
                      <a:gd name="connsiteX9" fmla="*/ 21711 w 21711"/>
                      <a:gd name="connsiteY9" fmla="*/ 0 h 23134"/>
                      <a:gd name="connsiteX10" fmla="*/ 21711 w 21711"/>
                      <a:gd name="connsiteY10" fmla="*/ 23134 h 23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1711" h="23134">
                        <a:moveTo>
                          <a:pt x="21666" y="23134"/>
                        </a:moveTo>
                        <a:lnTo>
                          <a:pt x="16754" y="23134"/>
                        </a:lnTo>
                        <a:lnTo>
                          <a:pt x="3856" y="5187"/>
                        </a:lnTo>
                        <a:lnTo>
                          <a:pt x="3856" y="23134"/>
                        </a:lnTo>
                        <a:lnTo>
                          <a:pt x="0" y="23134"/>
                        </a:lnTo>
                        <a:lnTo>
                          <a:pt x="0" y="0"/>
                        </a:lnTo>
                        <a:lnTo>
                          <a:pt x="4820" y="0"/>
                        </a:lnTo>
                        <a:lnTo>
                          <a:pt x="17902" y="17948"/>
                        </a:lnTo>
                        <a:lnTo>
                          <a:pt x="17902" y="0"/>
                        </a:lnTo>
                        <a:lnTo>
                          <a:pt x="21711" y="0"/>
                        </a:lnTo>
                        <a:lnTo>
                          <a:pt x="21711" y="2313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9" name="자유형: 도형 1618">
                    <a:extLst>
                      <a:ext uri="{FF2B5EF4-FFF2-40B4-BE49-F238E27FC236}">
                        <a16:creationId xmlns:a16="http://schemas.microsoft.com/office/drawing/2014/main" id="{FBBC9E48-6297-6243-5266-A3C2551C0B21}"/>
                      </a:ext>
                    </a:extLst>
                  </p:cNvPr>
                  <p:cNvSpPr/>
                  <p:nvPr/>
                </p:nvSpPr>
                <p:spPr>
                  <a:xfrm>
                    <a:off x="1358538" y="2656854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902"/>
                          <a:pt x="3534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603" y="13082"/>
                          <a:pt x="12715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0" name="자유형: 도형 1619">
                    <a:extLst>
                      <a:ext uri="{FF2B5EF4-FFF2-40B4-BE49-F238E27FC236}">
                        <a16:creationId xmlns:a16="http://schemas.microsoft.com/office/drawing/2014/main" id="{70943419-0AA0-CCAC-1DEB-C5794E4FE0C9}"/>
                      </a:ext>
                    </a:extLst>
                  </p:cNvPr>
                  <p:cNvSpPr/>
                  <p:nvPr/>
                </p:nvSpPr>
                <p:spPr>
                  <a:xfrm>
                    <a:off x="1377541" y="2650978"/>
                    <a:ext cx="11888" cy="22400"/>
                  </a:xfrm>
                  <a:custGeom>
                    <a:avLst/>
                    <a:gdLst>
                      <a:gd name="connsiteX0" fmla="*/ 8125 w 11888"/>
                      <a:gd name="connsiteY0" fmla="*/ 22400 h 22400"/>
                      <a:gd name="connsiteX1" fmla="*/ 2892 w 11888"/>
                      <a:gd name="connsiteY1" fmla="*/ 17075 h 22400"/>
                      <a:gd name="connsiteX2" fmla="*/ 2892 w 11888"/>
                      <a:gd name="connsiteY2" fmla="*/ 8951 h 22400"/>
                      <a:gd name="connsiteX3" fmla="*/ 0 w 11888"/>
                      <a:gd name="connsiteY3" fmla="*/ 8951 h 22400"/>
                      <a:gd name="connsiteX4" fmla="*/ 0 w 11888"/>
                      <a:gd name="connsiteY4" fmla="*/ 5325 h 22400"/>
                      <a:gd name="connsiteX5" fmla="*/ 2892 w 11888"/>
                      <a:gd name="connsiteY5" fmla="*/ 5325 h 22400"/>
                      <a:gd name="connsiteX6" fmla="*/ 2892 w 11888"/>
                      <a:gd name="connsiteY6" fmla="*/ 0 h 22400"/>
                      <a:gd name="connsiteX7" fmla="*/ 6793 w 11888"/>
                      <a:gd name="connsiteY7" fmla="*/ 0 h 22400"/>
                      <a:gd name="connsiteX8" fmla="*/ 6793 w 11888"/>
                      <a:gd name="connsiteY8" fmla="*/ 5325 h 22400"/>
                      <a:gd name="connsiteX9" fmla="*/ 11200 w 11888"/>
                      <a:gd name="connsiteY9" fmla="*/ 5325 h 22400"/>
                      <a:gd name="connsiteX10" fmla="*/ 11200 w 11888"/>
                      <a:gd name="connsiteY10" fmla="*/ 8951 h 22400"/>
                      <a:gd name="connsiteX11" fmla="*/ 6793 w 11888"/>
                      <a:gd name="connsiteY11" fmla="*/ 8951 h 22400"/>
                      <a:gd name="connsiteX12" fmla="*/ 6793 w 11888"/>
                      <a:gd name="connsiteY12" fmla="*/ 17075 h 22400"/>
                      <a:gd name="connsiteX13" fmla="*/ 8125 w 11888"/>
                      <a:gd name="connsiteY13" fmla="*/ 18544 h 22400"/>
                      <a:gd name="connsiteX14" fmla="*/ 9180 w 11888"/>
                      <a:gd name="connsiteY14" fmla="*/ 17993 h 22400"/>
                      <a:gd name="connsiteX15" fmla="*/ 11889 w 11888"/>
                      <a:gd name="connsiteY15" fmla="*/ 20793 h 22400"/>
                      <a:gd name="connsiteX16" fmla="*/ 8125 w 11888"/>
                      <a:gd name="connsiteY16" fmla="*/ 22400 h 2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1888" h="22400">
                        <a:moveTo>
                          <a:pt x="8125" y="22400"/>
                        </a:moveTo>
                        <a:cubicBezTo>
                          <a:pt x="5370" y="22400"/>
                          <a:pt x="2892" y="19921"/>
                          <a:pt x="2892" y="17075"/>
                        </a:cubicBezTo>
                        <a:lnTo>
                          <a:pt x="2892" y="8951"/>
                        </a:lnTo>
                        <a:lnTo>
                          <a:pt x="0" y="8951"/>
                        </a:lnTo>
                        <a:lnTo>
                          <a:pt x="0" y="5325"/>
                        </a:lnTo>
                        <a:lnTo>
                          <a:pt x="2892" y="5325"/>
                        </a:lnTo>
                        <a:lnTo>
                          <a:pt x="2892" y="0"/>
                        </a:lnTo>
                        <a:lnTo>
                          <a:pt x="6793" y="0"/>
                        </a:lnTo>
                        <a:lnTo>
                          <a:pt x="6793" y="5325"/>
                        </a:lnTo>
                        <a:lnTo>
                          <a:pt x="11200" y="5325"/>
                        </a:lnTo>
                        <a:lnTo>
                          <a:pt x="11200" y="8951"/>
                        </a:lnTo>
                        <a:lnTo>
                          <a:pt x="6793" y="8951"/>
                        </a:lnTo>
                        <a:lnTo>
                          <a:pt x="6793" y="17075"/>
                        </a:lnTo>
                        <a:cubicBezTo>
                          <a:pt x="6793" y="18085"/>
                          <a:pt x="7252" y="18544"/>
                          <a:pt x="8125" y="18544"/>
                        </a:cubicBezTo>
                        <a:cubicBezTo>
                          <a:pt x="8584" y="18544"/>
                          <a:pt x="8721" y="18452"/>
                          <a:pt x="9180" y="17993"/>
                        </a:cubicBezTo>
                        <a:lnTo>
                          <a:pt x="11889" y="20793"/>
                        </a:lnTo>
                        <a:cubicBezTo>
                          <a:pt x="10879" y="21757"/>
                          <a:pt x="9593" y="22400"/>
                          <a:pt x="8125" y="2240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1" name="자유형: 도형 1620">
                    <a:extLst>
                      <a:ext uri="{FF2B5EF4-FFF2-40B4-BE49-F238E27FC236}">
                        <a16:creationId xmlns:a16="http://schemas.microsoft.com/office/drawing/2014/main" id="{A942CD45-2B2E-E113-A35A-28833EE2821C}"/>
                      </a:ext>
                    </a:extLst>
                  </p:cNvPr>
                  <p:cNvSpPr/>
                  <p:nvPr/>
                </p:nvSpPr>
                <p:spPr>
                  <a:xfrm>
                    <a:off x="1392184" y="264891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2" name="자유형: 도형 1621">
                    <a:extLst>
                      <a:ext uri="{FF2B5EF4-FFF2-40B4-BE49-F238E27FC236}">
                        <a16:creationId xmlns:a16="http://schemas.microsoft.com/office/drawing/2014/main" id="{70189F20-A67F-A889-C0BD-8E5F545B161B}"/>
                      </a:ext>
                    </a:extLst>
                  </p:cNvPr>
                  <p:cNvSpPr/>
                  <p:nvPr/>
                </p:nvSpPr>
                <p:spPr>
                  <a:xfrm>
                    <a:off x="1398977" y="2656762"/>
                    <a:ext cx="15882" cy="16616"/>
                  </a:xfrm>
                  <a:custGeom>
                    <a:avLst/>
                    <a:gdLst>
                      <a:gd name="connsiteX0" fmla="*/ 7941 w 15882"/>
                      <a:gd name="connsiteY0" fmla="*/ 0 h 16616"/>
                      <a:gd name="connsiteX1" fmla="*/ 15882 w 15882"/>
                      <a:gd name="connsiteY1" fmla="*/ 8308 h 16616"/>
                      <a:gd name="connsiteX2" fmla="*/ 7941 w 15882"/>
                      <a:gd name="connsiteY2" fmla="*/ 16616 h 16616"/>
                      <a:gd name="connsiteX3" fmla="*/ 0 w 15882"/>
                      <a:gd name="connsiteY3" fmla="*/ 8308 h 16616"/>
                      <a:gd name="connsiteX4" fmla="*/ 7941 w 15882"/>
                      <a:gd name="connsiteY4" fmla="*/ 0 h 16616"/>
                      <a:gd name="connsiteX5" fmla="*/ 12393 w 15882"/>
                      <a:gd name="connsiteY5" fmla="*/ 8308 h 16616"/>
                      <a:gd name="connsiteX6" fmla="*/ 7941 w 15882"/>
                      <a:gd name="connsiteY6" fmla="*/ 3534 h 16616"/>
                      <a:gd name="connsiteX7" fmla="*/ 3489 w 15882"/>
                      <a:gd name="connsiteY7" fmla="*/ 8308 h 16616"/>
                      <a:gd name="connsiteX8" fmla="*/ 7941 w 15882"/>
                      <a:gd name="connsiteY8" fmla="*/ 13082 h 16616"/>
                      <a:gd name="connsiteX9" fmla="*/ 12393 w 15882"/>
                      <a:gd name="connsiteY9" fmla="*/ 8308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5882" h="16616">
                        <a:moveTo>
                          <a:pt x="7941" y="0"/>
                        </a:moveTo>
                        <a:cubicBezTo>
                          <a:pt x="12439" y="0"/>
                          <a:pt x="15882" y="3810"/>
                          <a:pt x="15882" y="8308"/>
                        </a:cubicBezTo>
                        <a:cubicBezTo>
                          <a:pt x="15882" y="12761"/>
                          <a:pt x="12439" y="16616"/>
                          <a:pt x="7941" y="16616"/>
                        </a:cubicBezTo>
                        <a:cubicBezTo>
                          <a:pt x="3489" y="16616"/>
                          <a:pt x="0" y="12807"/>
                          <a:pt x="0" y="8308"/>
                        </a:cubicBezTo>
                        <a:cubicBezTo>
                          <a:pt x="0" y="3810"/>
                          <a:pt x="3489" y="0"/>
                          <a:pt x="7941" y="0"/>
                        </a:cubicBezTo>
                        <a:close/>
                        <a:moveTo>
                          <a:pt x="12393" y="8308"/>
                        </a:moveTo>
                        <a:cubicBezTo>
                          <a:pt x="12393" y="5600"/>
                          <a:pt x="10328" y="3534"/>
                          <a:pt x="7941" y="3534"/>
                        </a:cubicBezTo>
                        <a:cubicBezTo>
                          <a:pt x="5554" y="3534"/>
                          <a:pt x="3489" y="5600"/>
                          <a:pt x="3489" y="8308"/>
                        </a:cubicBezTo>
                        <a:cubicBezTo>
                          <a:pt x="3489" y="11062"/>
                          <a:pt x="5554" y="13082"/>
                          <a:pt x="7941" y="13082"/>
                        </a:cubicBezTo>
                        <a:cubicBezTo>
                          <a:pt x="10328" y="13082"/>
                          <a:pt x="12393" y="11016"/>
                          <a:pt x="1239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3" name="자유형: 도형 1622">
                    <a:extLst>
                      <a:ext uri="{FF2B5EF4-FFF2-40B4-BE49-F238E27FC236}">
                        <a16:creationId xmlns:a16="http://schemas.microsoft.com/office/drawing/2014/main" id="{10E2BB6E-1DDC-5DB4-0C1D-B9FAC4765E41}"/>
                      </a:ext>
                    </a:extLst>
                  </p:cNvPr>
                  <p:cNvSpPr/>
                  <p:nvPr/>
                </p:nvSpPr>
                <p:spPr>
                  <a:xfrm>
                    <a:off x="1417567" y="2656854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1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4" name="자유형: 도형 1623">
                    <a:extLst>
                      <a:ext uri="{FF2B5EF4-FFF2-40B4-BE49-F238E27FC236}">
                        <a16:creationId xmlns:a16="http://schemas.microsoft.com/office/drawing/2014/main" id="{CAFEC7EF-2E22-A49A-930F-7EE9CAF3F76B}"/>
                      </a:ext>
                    </a:extLst>
                  </p:cNvPr>
                  <p:cNvSpPr/>
                  <p:nvPr/>
                </p:nvSpPr>
                <p:spPr>
                  <a:xfrm>
                    <a:off x="1435699" y="2656854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902"/>
                          <a:pt x="3489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557" y="13082"/>
                          <a:pt x="12669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5" name="자유형: 도형 1624">
                    <a:extLst>
                      <a:ext uri="{FF2B5EF4-FFF2-40B4-BE49-F238E27FC236}">
                        <a16:creationId xmlns:a16="http://schemas.microsoft.com/office/drawing/2014/main" id="{3C589BCD-3D0A-34CE-FB11-A65FDF683767}"/>
                      </a:ext>
                    </a:extLst>
                  </p:cNvPr>
                  <p:cNvSpPr/>
                  <p:nvPr/>
                </p:nvSpPr>
                <p:spPr>
                  <a:xfrm>
                    <a:off x="1455803" y="2649463"/>
                    <a:ext cx="3763" cy="23822"/>
                  </a:xfrm>
                  <a:custGeom>
                    <a:avLst/>
                    <a:gdLst>
                      <a:gd name="connsiteX0" fmla="*/ 3764 w 3763"/>
                      <a:gd name="connsiteY0" fmla="*/ 0 h 23822"/>
                      <a:gd name="connsiteX1" fmla="*/ 3764 w 3763"/>
                      <a:gd name="connsiteY1" fmla="*/ 23823 h 23822"/>
                      <a:gd name="connsiteX2" fmla="*/ 0 w 3763"/>
                      <a:gd name="connsiteY2" fmla="*/ 23823 h 23822"/>
                      <a:gd name="connsiteX3" fmla="*/ 0 w 3763"/>
                      <a:gd name="connsiteY3" fmla="*/ 0 h 23822"/>
                      <a:gd name="connsiteX4" fmla="*/ 3764 w 3763"/>
                      <a:gd name="connsiteY4" fmla="*/ 0 h 23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763" h="23822">
                        <a:moveTo>
                          <a:pt x="3764" y="0"/>
                        </a:moveTo>
                        <a:lnTo>
                          <a:pt x="3764" y="23823"/>
                        </a:lnTo>
                        <a:lnTo>
                          <a:pt x="0" y="23823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26" name="그래픽 961">
                  <a:extLst>
                    <a:ext uri="{FF2B5EF4-FFF2-40B4-BE49-F238E27FC236}">
                      <a16:creationId xmlns:a16="http://schemas.microsoft.com/office/drawing/2014/main" id="{11931EF2-82D0-04DD-6957-A1DFD4B75442}"/>
                    </a:ext>
                  </a:extLst>
                </p:cNvPr>
                <p:cNvGrpSpPr/>
                <p:nvPr/>
              </p:nvGrpSpPr>
              <p:grpSpPr>
                <a:xfrm>
                  <a:off x="1323561" y="2691463"/>
                  <a:ext cx="146701" cy="31672"/>
                  <a:chOff x="1323561" y="2691463"/>
                  <a:chExt cx="146701" cy="31672"/>
                </a:xfrm>
                <a:solidFill>
                  <a:srgbClr val="178DC6"/>
                </a:solidFill>
              </p:grpSpPr>
              <p:sp>
                <p:nvSpPr>
                  <p:cNvPr id="1627" name="자유형: 도형 1626">
                    <a:extLst>
                      <a:ext uri="{FF2B5EF4-FFF2-40B4-BE49-F238E27FC236}">
                        <a16:creationId xmlns:a16="http://schemas.microsoft.com/office/drawing/2014/main" id="{5A407DFC-0676-A094-1A75-F19E319AF56C}"/>
                      </a:ext>
                    </a:extLst>
                  </p:cNvPr>
                  <p:cNvSpPr/>
                  <p:nvPr/>
                </p:nvSpPr>
                <p:spPr>
                  <a:xfrm>
                    <a:off x="1323561" y="2692703"/>
                    <a:ext cx="18865" cy="23317"/>
                  </a:xfrm>
                  <a:custGeom>
                    <a:avLst/>
                    <a:gdLst>
                      <a:gd name="connsiteX0" fmla="*/ 9456 w 18865"/>
                      <a:gd name="connsiteY0" fmla="*/ 23318 h 23317"/>
                      <a:gd name="connsiteX1" fmla="*/ 0 w 18865"/>
                      <a:gd name="connsiteY1" fmla="*/ 13908 h 23317"/>
                      <a:gd name="connsiteX2" fmla="*/ 0 w 18865"/>
                      <a:gd name="connsiteY2" fmla="*/ 0 h 23317"/>
                      <a:gd name="connsiteX3" fmla="*/ 3810 w 18865"/>
                      <a:gd name="connsiteY3" fmla="*/ 0 h 23317"/>
                      <a:gd name="connsiteX4" fmla="*/ 3810 w 18865"/>
                      <a:gd name="connsiteY4" fmla="*/ 13816 h 23317"/>
                      <a:gd name="connsiteX5" fmla="*/ 9456 w 18865"/>
                      <a:gd name="connsiteY5" fmla="*/ 19554 h 23317"/>
                      <a:gd name="connsiteX6" fmla="*/ 15056 w 18865"/>
                      <a:gd name="connsiteY6" fmla="*/ 13816 h 23317"/>
                      <a:gd name="connsiteX7" fmla="*/ 15056 w 18865"/>
                      <a:gd name="connsiteY7" fmla="*/ 0 h 23317"/>
                      <a:gd name="connsiteX8" fmla="*/ 18866 w 18865"/>
                      <a:gd name="connsiteY8" fmla="*/ 0 h 23317"/>
                      <a:gd name="connsiteX9" fmla="*/ 18866 w 18865"/>
                      <a:gd name="connsiteY9" fmla="*/ 13908 h 23317"/>
                      <a:gd name="connsiteX10" fmla="*/ 9456 w 18865"/>
                      <a:gd name="connsiteY10" fmla="*/ 23318 h 233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8865" h="23317">
                        <a:moveTo>
                          <a:pt x="9456" y="23318"/>
                        </a:moveTo>
                        <a:cubicBezTo>
                          <a:pt x="4223" y="23318"/>
                          <a:pt x="0" y="19141"/>
                          <a:pt x="0" y="13908"/>
                        </a:cubicBezTo>
                        <a:lnTo>
                          <a:pt x="0" y="0"/>
                        </a:lnTo>
                        <a:lnTo>
                          <a:pt x="3810" y="0"/>
                        </a:lnTo>
                        <a:lnTo>
                          <a:pt x="3810" y="13816"/>
                        </a:lnTo>
                        <a:cubicBezTo>
                          <a:pt x="3810" y="17075"/>
                          <a:pt x="6289" y="19554"/>
                          <a:pt x="9456" y="19554"/>
                        </a:cubicBezTo>
                        <a:cubicBezTo>
                          <a:pt x="12439" y="19554"/>
                          <a:pt x="15056" y="17121"/>
                          <a:pt x="15056" y="13816"/>
                        </a:cubicBezTo>
                        <a:lnTo>
                          <a:pt x="15056" y="0"/>
                        </a:lnTo>
                        <a:lnTo>
                          <a:pt x="18866" y="0"/>
                        </a:lnTo>
                        <a:lnTo>
                          <a:pt x="18866" y="13908"/>
                        </a:lnTo>
                        <a:cubicBezTo>
                          <a:pt x="18866" y="19141"/>
                          <a:pt x="14367" y="23318"/>
                          <a:pt x="9456" y="2331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8" name="자유형: 도형 1627">
                    <a:extLst>
                      <a:ext uri="{FF2B5EF4-FFF2-40B4-BE49-F238E27FC236}">
                        <a16:creationId xmlns:a16="http://schemas.microsoft.com/office/drawing/2014/main" id="{ABFAD31C-AE02-DFE7-B51C-39756FD70557}"/>
                      </a:ext>
                    </a:extLst>
                  </p:cNvPr>
                  <p:cNvSpPr/>
                  <p:nvPr/>
                </p:nvSpPr>
                <p:spPr>
                  <a:xfrm>
                    <a:off x="1346098" y="2699404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2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9" name="자유형: 도형 1628">
                    <a:extLst>
                      <a:ext uri="{FF2B5EF4-FFF2-40B4-BE49-F238E27FC236}">
                        <a16:creationId xmlns:a16="http://schemas.microsoft.com/office/drawing/2014/main" id="{15D94D70-E505-C617-C8D4-2F1F70FD51FD}"/>
                      </a:ext>
                    </a:extLst>
                  </p:cNvPr>
                  <p:cNvSpPr/>
                  <p:nvPr/>
                </p:nvSpPr>
                <p:spPr>
                  <a:xfrm>
                    <a:off x="1365102" y="269146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0" name="자유형: 도형 1629">
                    <a:extLst>
                      <a:ext uri="{FF2B5EF4-FFF2-40B4-BE49-F238E27FC236}">
                        <a16:creationId xmlns:a16="http://schemas.microsoft.com/office/drawing/2014/main" id="{B2ABD17E-8AEA-A382-7520-339427EB0E71}"/>
                      </a:ext>
                    </a:extLst>
                  </p:cNvPr>
                  <p:cNvSpPr/>
                  <p:nvPr/>
                </p:nvSpPr>
                <p:spPr>
                  <a:xfrm>
                    <a:off x="1371344" y="2699404"/>
                    <a:ext cx="17534" cy="16386"/>
                  </a:xfrm>
                  <a:custGeom>
                    <a:avLst/>
                    <a:gdLst>
                      <a:gd name="connsiteX0" fmla="*/ 10328 w 17534"/>
                      <a:gd name="connsiteY0" fmla="*/ 16387 h 16386"/>
                      <a:gd name="connsiteX1" fmla="*/ 7023 w 17534"/>
                      <a:gd name="connsiteY1" fmla="*/ 16387 h 16386"/>
                      <a:gd name="connsiteX2" fmla="*/ 0 w 17534"/>
                      <a:gd name="connsiteY2" fmla="*/ 0 h 16386"/>
                      <a:gd name="connsiteX3" fmla="*/ 4131 w 17534"/>
                      <a:gd name="connsiteY3" fmla="*/ 0 h 16386"/>
                      <a:gd name="connsiteX4" fmla="*/ 8767 w 17534"/>
                      <a:gd name="connsiteY4" fmla="*/ 11521 h 16386"/>
                      <a:gd name="connsiteX5" fmla="*/ 13403 w 17534"/>
                      <a:gd name="connsiteY5" fmla="*/ 0 h 16386"/>
                      <a:gd name="connsiteX6" fmla="*/ 17534 w 17534"/>
                      <a:gd name="connsiteY6" fmla="*/ 0 h 16386"/>
                      <a:gd name="connsiteX7" fmla="*/ 10328 w 17534"/>
                      <a:gd name="connsiteY7" fmla="*/ 16387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17534" h="16386">
                        <a:moveTo>
                          <a:pt x="10328" y="16387"/>
                        </a:moveTo>
                        <a:lnTo>
                          <a:pt x="7023" y="16387"/>
                        </a:lnTo>
                        <a:lnTo>
                          <a:pt x="0" y="0"/>
                        </a:lnTo>
                        <a:lnTo>
                          <a:pt x="4131" y="0"/>
                        </a:lnTo>
                        <a:lnTo>
                          <a:pt x="8767" y="11521"/>
                        </a:lnTo>
                        <a:lnTo>
                          <a:pt x="13403" y="0"/>
                        </a:lnTo>
                        <a:lnTo>
                          <a:pt x="17534" y="0"/>
                        </a:lnTo>
                        <a:lnTo>
                          <a:pt x="10328" y="16387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1" name="자유형: 도형 1630">
                    <a:extLst>
                      <a:ext uri="{FF2B5EF4-FFF2-40B4-BE49-F238E27FC236}">
                        <a16:creationId xmlns:a16="http://schemas.microsoft.com/office/drawing/2014/main" id="{C5C8522B-580C-06D1-6D75-3F8D6D06E403}"/>
                      </a:ext>
                    </a:extLst>
                  </p:cNvPr>
                  <p:cNvSpPr/>
                  <p:nvPr/>
                </p:nvSpPr>
                <p:spPr>
                  <a:xfrm>
                    <a:off x="1388925" y="2699313"/>
                    <a:ext cx="15968" cy="16570"/>
                  </a:xfrm>
                  <a:custGeom>
                    <a:avLst/>
                    <a:gdLst>
                      <a:gd name="connsiteX0" fmla="*/ 8125 w 15968"/>
                      <a:gd name="connsiteY0" fmla="*/ 0 h 16570"/>
                      <a:gd name="connsiteX1" fmla="*/ 15148 w 15968"/>
                      <a:gd name="connsiteY1" fmla="*/ 4452 h 16570"/>
                      <a:gd name="connsiteX2" fmla="*/ 15882 w 15968"/>
                      <a:gd name="connsiteY2" fmla="*/ 9731 h 16570"/>
                      <a:gd name="connsiteX3" fmla="*/ 3718 w 15968"/>
                      <a:gd name="connsiteY3" fmla="*/ 9731 h 16570"/>
                      <a:gd name="connsiteX4" fmla="*/ 8125 w 15968"/>
                      <a:gd name="connsiteY4" fmla="*/ 13082 h 16570"/>
                      <a:gd name="connsiteX5" fmla="*/ 11705 w 15968"/>
                      <a:gd name="connsiteY5" fmla="*/ 11292 h 16570"/>
                      <a:gd name="connsiteX6" fmla="*/ 15010 w 15968"/>
                      <a:gd name="connsiteY6" fmla="*/ 12715 h 16570"/>
                      <a:gd name="connsiteX7" fmla="*/ 8079 w 15968"/>
                      <a:gd name="connsiteY7" fmla="*/ 16571 h 16570"/>
                      <a:gd name="connsiteX8" fmla="*/ 0 w 15968"/>
                      <a:gd name="connsiteY8" fmla="*/ 8308 h 16570"/>
                      <a:gd name="connsiteX9" fmla="*/ 8125 w 15968"/>
                      <a:gd name="connsiteY9" fmla="*/ 0 h 16570"/>
                      <a:gd name="connsiteX10" fmla="*/ 8125 w 15968"/>
                      <a:gd name="connsiteY10" fmla="*/ 3534 h 16570"/>
                      <a:gd name="connsiteX11" fmla="*/ 3718 w 15968"/>
                      <a:gd name="connsiteY11" fmla="*/ 6564 h 16570"/>
                      <a:gd name="connsiteX12" fmla="*/ 12348 w 15968"/>
                      <a:gd name="connsiteY12" fmla="*/ 6564 h 16570"/>
                      <a:gd name="connsiteX13" fmla="*/ 8125 w 15968"/>
                      <a:gd name="connsiteY13" fmla="*/ 3534 h 165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5968" h="16570">
                        <a:moveTo>
                          <a:pt x="8125" y="0"/>
                        </a:moveTo>
                        <a:cubicBezTo>
                          <a:pt x="12990" y="0"/>
                          <a:pt x="15102" y="4269"/>
                          <a:pt x="15148" y="4452"/>
                        </a:cubicBezTo>
                        <a:cubicBezTo>
                          <a:pt x="16341" y="6702"/>
                          <a:pt x="15882" y="9731"/>
                          <a:pt x="15882" y="9731"/>
                        </a:cubicBezTo>
                        <a:lnTo>
                          <a:pt x="3718" y="9731"/>
                        </a:lnTo>
                        <a:cubicBezTo>
                          <a:pt x="4177" y="11751"/>
                          <a:pt x="6197" y="13082"/>
                          <a:pt x="8125" y="13082"/>
                        </a:cubicBezTo>
                        <a:cubicBezTo>
                          <a:pt x="10512" y="13082"/>
                          <a:pt x="11705" y="11292"/>
                          <a:pt x="11705" y="11292"/>
                        </a:cubicBezTo>
                        <a:lnTo>
                          <a:pt x="15010" y="12715"/>
                        </a:lnTo>
                        <a:cubicBezTo>
                          <a:pt x="15010" y="12715"/>
                          <a:pt x="12852" y="16571"/>
                          <a:pt x="8079" y="16571"/>
                        </a:cubicBezTo>
                        <a:cubicBezTo>
                          <a:pt x="3580" y="16571"/>
                          <a:pt x="0" y="12761"/>
                          <a:pt x="0" y="8308"/>
                        </a:cubicBezTo>
                        <a:cubicBezTo>
                          <a:pt x="46" y="3764"/>
                          <a:pt x="3580" y="0"/>
                          <a:pt x="8125" y="0"/>
                        </a:cubicBezTo>
                        <a:close/>
                        <a:moveTo>
                          <a:pt x="8125" y="3534"/>
                        </a:moveTo>
                        <a:cubicBezTo>
                          <a:pt x="6380" y="3534"/>
                          <a:pt x="4544" y="4636"/>
                          <a:pt x="3718" y="6564"/>
                        </a:cubicBezTo>
                        <a:lnTo>
                          <a:pt x="12348" y="6564"/>
                        </a:lnTo>
                        <a:cubicBezTo>
                          <a:pt x="11521" y="4636"/>
                          <a:pt x="9869" y="3534"/>
                          <a:pt x="8125" y="353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2" name="자유형: 도형 1631">
                    <a:extLst>
                      <a:ext uri="{FF2B5EF4-FFF2-40B4-BE49-F238E27FC236}">
                        <a16:creationId xmlns:a16="http://schemas.microsoft.com/office/drawing/2014/main" id="{3FB9B5C8-6551-E381-EFE6-81C98BAAC9D6}"/>
                      </a:ext>
                    </a:extLst>
                  </p:cNvPr>
                  <p:cNvSpPr/>
                  <p:nvPr/>
                </p:nvSpPr>
                <p:spPr>
                  <a:xfrm>
                    <a:off x="1407882" y="2698854"/>
                    <a:ext cx="8721" cy="17121"/>
                  </a:xfrm>
                  <a:custGeom>
                    <a:avLst/>
                    <a:gdLst>
                      <a:gd name="connsiteX0" fmla="*/ 8721 w 8721"/>
                      <a:gd name="connsiteY0" fmla="*/ 0 h 17121"/>
                      <a:gd name="connsiteX1" fmla="*/ 8721 w 8721"/>
                      <a:gd name="connsiteY1" fmla="*/ 3534 h 17121"/>
                      <a:gd name="connsiteX2" fmla="*/ 3764 w 8721"/>
                      <a:gd name="connsiteY2" fmla="*/ 8308 h 17121"/>
                      <a:gd name="connsiteX3" fmla="*/ 3764 w 8721"/>
                      <a:gd name="connsiteY3" fmla="*/ 17121 h 17121"/>
                      <a:gd name="connsiteX4" fmla="*/ 0 w 8721"/>
                      <a:gd name="connsiteY4" fmla="*/ 17121 h 17121"/>
                      <a:gd name="connsiteX5" fmla="*/ 0 w 8721"/>
                      <a:gd name="connsiteY5" fmla="*/ 46 h 17121"/>
                      <a:gd name="connsiteX6" fmla="*/ 3764 w 8721"/>
                      <a:gd name="connsiteY6" fmla="*/ 46 h 17121"/>
                      <a:gd name="connsiteX7" fmla="*/ 3764 w 8721"/>
                      <a:gd name="connsiteY7" fmla="*/ 2984 h 17121"/>
                      <a:gd name="connsiteX8" fmla="*/ 8721 w 8721"/>
                      <a:gd name="connsiteY8" fmla="*/ 0 h 171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721" h="17121">
                        <a:moveTo>
                          <a:pt x="8721" y="0"/>
                        </a:moveTo>
                        <a:lnTo>
                          <a:pt x="8721" y="3534"/>
                        </a:lnTo>
                        <a:cubicBezTo>
                          <a:pt x="5738" y="3534"/>
                          <a:pt x="3764" y="6151"/>
                          <a:pt x="3764" y="8308"/>
                        </a:cubicBezTo>
                        <a:lnTo>
                          <a:pt x="3764" y="17121"/>
                        </a:lnTo>
                        <a:lnTo>
                          <a:pt x="0" y="17121"/>
                        </a:lnTo>
                        <a:lnTo>
                          <a:pt x="0" y="46"/>
                        </a:lnTo>
                        <a:lnTo>
                          <a:pt x="3764" y="46"/>
                        </a:lnTo>
                        <a:lnTo>
                          <a:pt x="3764" y="2984"/>
                        </a:lnTo>
                        <a:cubicBezTo>
                          <a:pt x="4866" y="918"/>
                          <a:pt x="7298" y="0"/>
                          <a:pt x="8721" y="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3" name="자유형: 도형 1632">
                    <a:extLst>
                      <a:ext uri="{FF2B5EF4-FFF2-40B4-BE49-F238E27FC236}">
                        <a16:creationId xmlns:a16="http://schemas.microsoft.com/office/drawing/2014/main" id="{15E1E3E3-CF5A-74EA-4D18-AFB6843837A1}"/>
                      </a:ext>
                    </a:extLst>
                  </p:cNvPr>
                  <p:cNvSpPr/>
                  <p:nvPr/>
                </p:nvSpPr>
                <p:spPr>
                  <a:xfrm>
                    <a:off x="1417521" y="2698952"/>
                    <a:ext cx="13268" cy="16867"/>
                  </a:xfrm>
                  <a:custGeom>
                    <a:avLst/>
                    <a:gdLst>
                      <a:gd name="connsiteX0" fmla="*/ 8767 w 13268"/>
                      <a:gd name="connsiteY0" fmla="*/ 4492 h 16867"/>
                      <a:gd name="connsiteX1" fmla="*/ 6105 w 13268"/>
                      <a:gd name="connsiteY1" fmla="*/ 3895 h 16867"/>
                      <a:gd name="connsiteX2" fmla="*/ 4590 w 13268"/>
                      <a:gd name="connsiteY2" fmla="*/ 4492 h 16867"/>
                      <a:gd name="connsiteX3" fmla="*/ 4682 w 13268"/>
                      <a:gd name="connsiteY3" fmla="*/ 5318 h 16867"/>
                      <a:gd name="connsiteX4" fmla="*/ 5233 w 13268"/>
                      <a:gd name="connsiteY4" fmla="*/ 5777 h 16867"/>
                      <a:gd name="connsiteX5" fmla="*/ 6380 w 13268"/>
                      <a:gd name="connsiteY5" fmla="*/ 6328 h 16867"/>
                      <a:gd name="connsiteX6" fmla="*/ 7390 w 13268"/>
                      <a:gd name="connsiteY6" fmla="*/ 6649 h 16867"/>
                      <a:gd name="connsiteX7" fmla="*/ 12118 w 13268"/>
                      <a:gd name="connsiteY7" fmla="*/ 8944 h 16867"/>
                      <a:gd name="connsiteX8" fmla="*/ 12761 w 13268"/>
                      <a:gd name="connsiteY8" fmla="*/ 13902 h 16867"/>
                      <a:gd name="connsiteX9" fmla="*/ 10328 w 13268"/>
                      <a:gd name="connsiteY9" fmla="*/ 16105 h 16867"/>
                      <a:gd name="connsiteX10" fmla="*/ 7757 w 13268"/>
                      <a:gd name="connsiteY10" fmla="*/ 16839 h 16867"/>
                      <a:gd name="connsiteX11" fmla="*/ 2616 w 13268"/>
                      <a:gd name="connsiteY11" fmla="*/ 15646 h 16867"/>
                      <a:gd name="connsiteX12" fmla="*/ 0 w 13268"/>
                      <a:gd name="connsiteY12" fmla="*/ 12616 h 16867"/>
                      <a:gd name="connsiteX13" fmla="*/ 3489 w 13268"/>
                      <a:gd name="connsiteY13" fmla="*/ 10872 h 16867"/>
                      <a:gd name="connsiteX14" fmla="*/ 4728 w 13268"/>
                      <a:gd name="connsiteY14" fmla="*/ 12341 h 16867"/>
                      <a:gd name="connsiteX15" fmla="*/ 7482 w 13268"/>
                      <a:gd name="connsiteY15" fmla="*/ 12984 h 16867"/>
                      <a:gd name="connsiteX16" fmla="*/ 8538 w 13268"/>
                      <a:gd name="connsiteY16" fmla="*/ 12708 h 16867"/>
                      <a:gd name="connsiteX17" fmla="*/ 9318 w 13268"/>
                      <a:gd name="connsiteY17" fmla="*/ 12066 h 16867"/>
                      <a:gd name="connsiteX18" fmla="*/ 9272 w 13268"/>
                      <a:gd name="connsiteY18" fmla="*/ 11515 h 16867"/>
                      <a:gd name="connsiteX19" fmla="*/ 6380 w 13268"/>
                      <a:gd name="connsiteY19" fmla="*/ 10367 h 16867"/>
                      <a:gd name="connsiteX20" fmla="*/ 5325 w 13268"/>
                      <a:gd name="connsiteY20" fmla="*/ 10000 h 16867"/>
                      <a:gd name="connsiteX21" fmla="*/ 3259 w 13268"/>
                      <a:gd name="connsiteY21" fmla="*/ 9036 h 16867"/>
                      <a:gd name="connsiteX22" fmla="*/ 1744 w 13268"/>
                      <a:gd name="connsiteY22" fmla="*/ 7843 h 16867"/>
                      <a:gd name="connsiteX23" fmla="*/ 1102 w 13268"/>
                      <a:gd name="connsiteY23" fmla="*/ 2839 h 16867"/>
                      <a:gd name="connsiteX24" fmla="*/ 5784 w 13268"/>
                      <a:gd name="connsiteY24" fmla="*/ 39 h 16867"/>
                      <a:gd name="connsiteX25" fmla="*/ 10970 w 13268"/>
                      <a:gd name="connsiteY25" fmla="*/ 1233 h 16867"/>
                      <a:gd name="connsiteX26" fmla="*/ 13036 w 13268"/>
                      <a:gd name="connsiteY26" fmla="*/ 3344 h 16867"/>
                      <a:gd name="connsiteX27" fmla="*/ 9685 w 13268"/>
                      <a:gd name="connsiteY27" fmla="*/ 5318 h 16867"/>
                      <a:gd name="connsiteX28" fmla="*/ 8767 w 13268"/>
                      <a:gd name="connsiteY28" fmla="*/ 4492 h 16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3268" h="16867">
                        <a:moveTo>
                          <a:pt x="8767" y="4492"/>
                        </a:moveTo>
                        <a:cubicBezTo>
                          <a:pt x="7895" y="3895"/>
                          <a:pt x="6977" y="3803"/>
                          <a:pt x="6105" y="3895"/>
                        </a:cubicBezTo>
                        <a:cubicBezTo>
                          <a:pt x="5371" y="3941"/>
                          <a:pt x="4866" y="4079"/>
                          <a:pt x="4590" y="4492"/>
                        </a:cubicBezTo>
                        <a:cubicBezTo>
                          <a:pt x="4407" y="5043"/>
                          <a:pt x="4452" y="5134"/>
                          <a:pt x="4682" y="5318"/>
                        </a:cubicBezTo>
                        <a:cubicBezTo>
                          <a:pt x="4774" y="5456"/>
                          <a:pt x="4820" y="5548"/>
                          <a:pt x="5233" y="5777"/>
                        </a:cubicBezTo>
                        <a:cubicBezTo>
                          <a:pt x="5692" y="6052"/>
                          <a:pt x="6013" y="6236"/>
                          <a:pt x="6380" y="6328"/>
                        </a:cubicBezTo>
                        <a:lnTo>
                          <a:pt x="7390" y="6649"/>
                        </a:lnTo>
                        <a:cubicBezTo>
                          <a:pt x="10282" y="7430"/>
                          <a:pt x="11430" y="8210"/>
                          <a:pt x="12118" y="8944"/>
                        </a:cubicBezTo>
                        <a:cubicBezTo>
                          <a:pt x="13128" y="10046"/>
                          <a:pt x="13770" y="11974"/>
                          <a:pt x="12761" y="13902"/>
                        </a:cubicBezTo>
                        <a:cubicBezTo>
                          <a:pt x="12210" y="14912"/>
                          <a:pt x="11384" y="15508"/>
                          <a:pt x="10328" y="16105"/>
                        </a:cubicBezTo>
                        <a:cubicBezTo>
                          <a:pt x="9548" y="16472"/>
                          <a:pt x="8538" y="16748"/>
                          <a:pt x="7757" y="16839"/>
                        </a:cubicBezTo>
                        <a:cubicBezTo>
                          <a:pt x="5875" y="16977"/>
                          <a:pt x="4269" y="16610"/>
                          <a:pt x="2616" y="15646"/>
                        </a:cubicBezTo>
                        <a:cubicBezTo>
                          <a:pt x="872" y="14544"/>
                          <a:pt x="138" y="12938"/>
                          <a:pt x="0" y="12616"/>
                        </a:cubicBezTo>
                        <a:lnTo>
                          <a:pt x="3489" y="10872"/>
                        </a:lnTo>
                        <a:cubicBezTo>
                          <a:pt x="3718" y="11285"/>
                          <a:pt x="3993" y="11882"/>
                          <a:pt x="4728" y="12341"/>
                        </a:cubicBezTo>
                        <a:cubicBezTo>
                          <a:pt x="5784" y="12984"/>
                          <a:pt x="6334" y="13075"/>
                          <a:pt x="7482" y="12984"/>
                        </a:cubicBezTo>
                        <a:cubicBezTo>
                          <a:pt x="7803" y="12984"/>
                          <a:pt x="8125" y="12892"/>
                          <a:pt x="8538" y="12708"/>
                        </a:cubicBezTo>
                        <a:cubicBezTo>
                          <a:pt x="9089" y="12433"/>
                          <a:pt x="9180" y="12341"/>
                          <a:pt x="9318" y="12066"/>
                        </a:cubicBezTo>
                        <a:cubicBezTo>
                          <a:pt x="9502" y="11744"/>
                          <a:pt x="9456" y="11744"/>
                          <a:pt x="9272" y="11515"/>
                        </a:cubicBezTo>
                        <a:cubicBezTo>
                          <a:pt x="8997" y="11193"/>
                          <a:pt x="8630" y="10918"/>
                          <a:pt x="6380" y="10367"/>
                        </a:cubicBezTo>
                        <a:lnTo>
                          <a:pt x="5325" y="10000"/>
                        </a:lnTo>
                        <a:cubicBezTo>
                          <a:pt x="4590" y="9816"/>
                          <a:pt x="3764" y="9403"/>
                          <a:pt x="3259" y="9036"/>
                        </a:cubicBezTo>
                        <a:cubicBezTo>
                          <a:pt x="2571" y="8623"/>
                          <a:pt x="2020" y="8118"/>
                          <a:pt x="1744" y="7843"/>
                        </a:cubicBezTo>
                        <a:cubicBezTo>
                          <a:pt x="689" y="6695"/>
                          <a:pt x="321" y="4630"/>
                          <a:pt x="1102" y="2839"/>
                        </a:cubicBezTo>
                        <a:cubicBezTo>
                          <a:pt x="2066" y="957"/>
                          <a:pt x="4085" y="223"/>
                          <a:pt x="5784" y="39"/>
                        </a:cubicBezTo>
                        <a:cubicBezTo>
                          <a:pt x="7115" y="-98"/>
                          <a:pt x="9180" y="85"/>
                          <a:pt x="10970" y="1233"/>
                        </a:cubicBezTo>
                        <a:cubicBezTo>
                          <a:pt x="11980" y="1875"/>
                          <a:pt x="12669" y="2702"/>
                          <a:pt x="13036" y="3344"/>
                        </a:cubicBezTo>
                        <a:lnTo>
                          <a:pt x="9685" y="5318"/>
                        </a:lnTo>
                        <a:cubicBezTo>
                          <a:pt x="9410" y="4997"/>
                          <a:pt x="9226" y="4813"/>
                          <a:pt x="8767" y="4492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4" name="자유형: 도형 1633">
                    <a:extLst>
                      <a:ext uri="{FF2B5EF4-FFF2-40B4-BE49-F238E27FC236}">
                        <a16:creationId xmlns:a16="http://schemas.microsoft.com/office/drawing/2014/main" id="{3A9C7F5A-6C0F-FC58-9FCA-4F93C30C1ECB}"/>
                      </a:ext>
                    </a:extLst>
                  </p:cNvPr>
                  <p:cNvSpPr/>
                  <p:nvPr/>
                </p:nvSpPr>
                <p:spPr>
                  <a:xfrm>
                    <a:off x="1433679" y="269146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5" name="자유형: 도형 1634">
                    <a:extLst>
                      <a:ext uri="{FF2B5EF4-FFF2-40B4-BE49-F238E27FC236}">
                        <a16:creationId xmlns:a16="http://schemas.microsoft.com/office/drawing/2014/main" id="{B7487E92-7A1B-758C-25D2-DBB4E5075C91}"/>
                      </a:ext>
                    </a:extLst>
                  </p:cNvPr>
                  <p:cNvSpPr/>
                  <p:nvPr/>
                </p:nvSpPr>
                <p:spPr>
                  <a:xfrm>
                    <a:off x="1440197" y="2693529"/>
                    <a:ext cx="11888" cy="22400"/>
                  </a:xfrm>
                  <a:custGeom>
                    <a:avLst/>
                    <a:gdLst>
                      <a:gd name="connsiteX0" fmla="*/ 8125 w 11888"/>
                      <a:gd name="connsiteY0" fmla="*/ 22400 h 22400"/>
                      <a:gd name="connsiteX1" fmla="*/ 2892 w 11888"/>
                      <a:gd name="connsiteY1" fmla="*/ 17075 h 22400"/>
                      <a:gd name="connsiteX2" fmla="*/ 2892 w 11888"/>
                      <a:gd name="connsiteY2" fmla="*/ 8951 h 22400"/>
                      <a:gd name="connsiteX3" fmla="*/ 0 w 11888"/>
                      <a:gd name="connsiteY3" fmla="*/ 8951 h 22400"/>
                      <a:gd name="connsiteX4" fmla="*/ 0 w 11888"/>
                      <a:gd name="connsiteY4" fmla="*/ 5325 h 22400"/>
                      <a:gd name="connsiteX5" fmla="*/ 2892 w 11888"/>
                      <a:gd name="connsiteY5" fmla="*/ 5325 h 22400"/>
                      <a:gd name="connsiteX6" fmla="*/ 2892 w 11888"/>
                      <a:gd name="connsiteY6" fmla="*/ 0 h 22400"/>
                      <a:gd name="connsiteX7" fmla="*/ 6793 w 11888"/>
                      <a:gd name="connsiteY7" fmla="*/ 0 h 22400"/>
                      <a:gd name="connsiteX8" fmla="*/ 6793 w 11888"/>
                      <a:gd name="connsiteY8" fmla="*/ 5325 h 22400"/>
                      <a:gd name="connsiteX9" fmla="*/ 11200 w 11888"/>
                      <a:gd name="connsiteY9" fmla="*/ 5325 h 22400"/>
                      <a:gd name="connsiteX10" fmla="*/ 11200 w 11888"/>
                      <a:gd name="connsiteY10" fmla="*/ 8951 h 22400"/>
                      <a:gd name="connsiteX11" fmla="*/ 6793 w 11888"/>
                      <a:gd name="connsiteY11" fmla="*/ 8951 h 22400"/>
                      <a:gd name="connsiteX12" fmla="*/ 6793 w 11888"/>
                      <a:gd name="connsiteY12" fmla="*/ 17075 h 22400"/>
                      <a:gd name="connsiteX13" fmla="*/ 8125 w 11888"/>
                      <a:gd name="connsiteY13" fmla="*/ 18544 h 22400"/>
                      <a:gd name="connsiteX14" fmla="*/ 9180 w 11888"/>
                      <a:gd name="connsiteY14" fmla="*/ 17993 h 22400"/>
                      <a:gd name="connsiteX15" fmla="*/ 11889 w 11888"/>
                      <a:gd name="connsiteY15" fmla="*/ 20793 h 22400"/>
                      <a:gd name="connsiteX16" fmla="*/ 8125 w 11888"/>
                      <a:gd name="connsiteY16" fmla="*/ 22400 h 2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1888" h="22400">
                        <a:moveTo>
                          <a:pt x="8125" y="22400"/>
                        </a:moveTo>
                        <a:cubicBezTo>
                          <a:pt x="5370" y="22400"/>
                          <a:pt x="2892" y="19921"/>
                          <a:pt x="2892" y="17075"/>
                        </a:cubicBezTo>
                        <a:lnTo>
                          <a:pt x="2892" y="8951"/>
                        </a:lnTo>
                        <a:lnTo>
                          <a:pt x="0" y="8951"/>
                        </a:lnTo>
                        <a:lnTo>
                          <a:pt x="0" y="5325"/>
                        </a:lnTo>
                        <a:lnTo>
                          <a:pt x="2892" y="5325"/>
                        </a:lnTo>
                        <a:lnTo>
                          <a:pt x="2892" y="0"/>
                        </a:lnTo>
                        <a:lnTo>
                          <a:pt x="6793" y="0"/>
                        </a:lnTo>
                        <a:lnTo>
                          <a:pt x="6793" y="5325"/>
                        </a:lnTo>
                        <a:lnTo>
                          <a:pt x="11200" y="5325"/>
                        </a:lnTo>
                        <a:lnTo>
                          <a:pt x="11200" y="8951"/>
                        </a:lnTo>
                        <a:lnTo>
                          <a:pt x="6793" y="8951"/>
                        </a:lnTo>
                        <a:lnTo>
                          <a:pt x="6793" y="17075"/>
                        </a:lnTo>
                        <a:cubicBezTo>
                          <a:pt x="6793" y="18085"/>
                          <a:pt x="7252" y="18544"/>
                          <a:pt x="8125" y="18544"/>
                        </a:cubicBezTo>
                        <a:cubicBezTo>
                          <a:pt x="8584" y="18544"/>
                          <a:pt x="8721" y="18452"/>
                          <a:pt x="9180" y="17993"/>
                        </a:cubicBezTo>
                        <a:lnTo>
                          <a:pt x="11889" y="20793"/>
                        </a:lnTo>
                        <a:cubicBezTo>
                          <a:pt x="10879" y="21757"/>
                          <a:pt x="9593" y="22400"/>
                          <a:pt x="8125" y="2240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6" name="자유형: 도형 1635">
                    <a:extLst>
                      <a:ext uri="{FF2B5EF4-FFF2-40B4-BE49-F238E27FC236}">
                        <a16:creationId xmlns:a16="http://schemas.microsoft.com/office/drawing/2014/main" id="{90FB2C75-8CE2-C299-9BFB-C220832C75A8}"/>
                      </a:ext>
                    </a:extLst>
                  </p:cNvPr>
                  <p:cNvSpPr/>
                  <p:nvPr/>
                </p:nvSpPr>
                <p:spPr>
                  <a:xfrm>
                    <a:off x="1453141" y="2698991"/>
                    <a:ext cx="17121" cy="24144"/>
                  </a:xfrm>
                  <a:custGeom>
                    <a:avLst/>
                    <a:gdLst>
                      <a:gd name="connsiteX0" fmla="*/ 7528 w 17121"/>
                      <a:gd name="connsiteY0" fmla="*/ 24144 h 24144"/>
                      <a:gd name="connsiteX1" fmla="*/ 3626 w 17121"/>
                      <a:gd name="connsiteY1" fmla="*/ 24144 h 24144"/>
                      <a:gd name="connsiteX2" fmla="*/ 6472 w 17121"/>
                      <a:gd name="connsiteY2" fmla="*/ 16800 h 24144"/>
                      <a:gd name="connsiteX3" fmla="*/ 0 w 17121"/>
                      <a:gd name="connsiteY3" fmla="*/ 0 h 24144"/>
                      <a:gd name="connsiteX4" fmla="*/ 4039 w 17121"/>
                      <a:gd name="connsiteY4" fmla="*/ 0 h 24144"/>
                      <a:gd name="connsiteX5" fmla="*/ 8538 w 17121"/>
                      <a:gd name="connsiteY5" fmla="*/ 11980 h 24144"/>
                      <a:gd name="connsiteX6" fmla="*/ 13036 w 17121"/>
                      <a:gd name="connsiteY6" fmla="*/ 0 h 24144"/>
                      <a:gd name="connsiteX7" fmla="*/ 17121 w 17121"/>
                      <a:gd name="connsiteY7" fmla="*/ 0 h 24144"/>
                      <a:gd name="connsiteX8" fmla="*/ 7528 w 17121"/>
                      <a:gd name="connsiteY8" fmla="*/ 24144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7121" h="24144">
                        <a:moveTo>
                          <a:pt x="7528" y="24144"/>
                        </a:moveTo>
                        <a:lnTo>
                          <a:pt x="3626" y="24144"/>
                        </a:lnTo>
                        <a:lnTo>
                          <a:pt x="6472" y="16800"/>
                        </a:lnTo>
                        <a:lnTo>
                          <a:pt x="0" y="0"/>
                        </a:lnTo>
                        <a:lnTo>
                          <a:pt x="4039" y="0"/>
                        </a:lnTo>
                        <a:lnTo>
                          <a:pt x="8538" y="11980"/>
                        </a:lnTo>
                        <a:lnTo>
                          <a:pt x="13036" y="0"/>
                        </a:lnTo>
                        <a:lnTo>
                          <a:pt x="17121" y="0"/>
                        </a:lnTo>
                        <a:lnTo>
                          <a:pt x="7528" y="2414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grpSp>
            <p:nvGrpSpPr>
              <p:cNvPr id="1637" name="그래픽 961">
                <a:extLst>
                  <a:ext uri="{FF2B5EF4-FFF2-40B4-BE49-F238E27FC236}">
                    <a16:creationId xmlns:a16="http://schemas.microsoft.com/office/drawing/2014/main" id="{0F0CB635-ABD4-0E96-81BA-CEFF79F75FCA}"/>
                  </a:ext>
                </a:extLst>
              </p:cNvPr>
              <p:cNvGrpSpPr/>
              <p:nvPr/>
            </p:nvGrpSpPr>
            <p:grpSpPr>
              <a:xfrm>
                <a:off x="1265174" y="2740395"/>
                <a:ext cx="261731" cy="43652"/>
                <a:chOff x="1265174" y="2740395"/>
                <a:chExt cx="261731" cy="43652"/>
              </a:xfrm>
              <a:solidFill>
                <a:srgbClr val="178DC6"/>
              </a:solidFill>
            </p:grpSpPr>
            <p:sp>
              <p:nvSpPr>
                <p:cNvPr id="1638" name="자유형: 도형 1637">
                  <a:extLst>
                    <a:ext uri="{FF2B5EF4-FFF2-40B4-BE49-F238E27FC236}">
                      <a16:creationId xmlns:a16="http://schemas.microsoft.com/office/drawing/2014/main" id="{AFF298E2-DB47-20A1-41D6-89156D10329A}"/>
                    </a:ext>
                  </a:extLst>
                </p:cNvPr>
                <p:cNvSpPr/>
                <p:nvPr/>
              </p:nvSpPr>
              <p:spPr>
                <a:xfrm>
                  <a:off x="1402236" y="2743608"/>
                  <a:ext cx="5370" cy="20793"/>
                </a:xfrm>
                <a:custGeom>
                  <a:avLst/>
                  <a:gdLst>
                    <a:gd name="connsiteX0" fmla="*/ 0 w 5370"/>
                    <a:gd name="connsiteY0" fmla="*/ 0 h 20793"/>
                    <a:gd name="connsiteX1" fmla="*/ 5371 w 5370"/>
                    <a:gd name="connsiteY1" fmla="*/ 0 h 20793"/>
                    <a:gd name="connsiteX2" fmla="*/ 5371 w 5370"/>
                    <a:gd name="connsiteY2" fmla="*/ 20793 h 20793"/>
                    <a:gd name="connsiteX3" fmla="*/ 0 w 5370"/>
                    <a:gd name="connsiteY3" fmla="*/ 20793 h 207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370" h="20793">
                      <a:moveTo>
                        <a:pt x="0" y="0"/>
                      </a:moveTo>
                      <a:lnTo>
                        <a:pt x="5371" y="0"/>
                      </a:lnTo>
                      <a:lnTo>
                        <a:pt x="5371" y="20793"/>
                      </a:lnTo>
                      <a:lnTo>
                        <a:pt x="0" y="20793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39" name="자유형: 도형 1638">
                  <a:extLst>
                    <a:ext uri="{FF2B5EF4-FFF2-40B4-BE49-F238E27FC236}">
                      <a16:creationId xmlns:a16="http://schemas.microsoft.com/office/drawing/2014/main" id="{8F02FD69-B994-0DE2-0C08-A91DCAB2F0C1}"/>
                    </a:ext>
                  </a:extLst>
                </p:cNvPr>
                <p:cNvSpPr/>
                <p:nvPr/>
              </p:nvSpPr>
              <p:spPr>
                <a:xfrm>
                  <a:off x="1490184" y="2758388"/>
                  <a:ext cx="36721" cy="18727"/>
                </a:xfrm>
                <a:custGeom>
                  <a:avLst/>
                  <a:gdLst>
                    <a:gd name="connsiteX0" fmla="*/ 0 w 36721"/>
                    <a:gd name="connsiteY0" fmla="*/ 18728 h 18727"/>
                    <a:gd name="connsiteX1" fmla="*/ 36721 w 36721"/>
                    <a:gd name="connsiteY1" fmla="*/ 18728 h 18727"/>
                    <a:gd name="connsiteX2" fmla="*/ 36721 w 36721"/>
                    <a:gd name="connsiteY2" fmla="*/ 14321 h 18727"/>
                    <a:gd name="connsiteX3" fmla="*/ 22997 w 36721"/>
                    <a:gd name="connsiteY3" fmla="*/ 14321 h 18727"/>
                    <a:gd name="connsiteX4" fmla="*/ 22997 w 36721"/>
                    <a:gd name="connsiteY4" fmla="*/ 0 h 18727"/>
                    <a:gd name="connsiteX5" fmla="*/ 17626 w 36721"/>
                    <a:gd name="connsiteY5" fmla="*/ 0 h 18727"/>
                    <a:gd name="connsiteX6" fmla="*/ 17626 w 36721"/>
                    <a:gd name="connsiteY6" fmla="*/ 14321 h 18727"/>
                    <a:gd name="connsiteX7" fmla="*/ 13036 w 36721"/>
                    <a:gd name="connsiteY7" fmla="*/ 14321 h 18727"/>
                    <a:gd name="connsiteX8" fmla="*/ 13036 w 36721"/>
                    <a:gd name="connsiteY8" fmla="*/ 0 h 18727"/>
                    <a:gd name="connsiteX9" fmla="*/ 7666 w 36721"/>
                    <a:gd name="connsiteY9" fmla="*/ 0 h 18727"/>
                    <a:gd name="connsiteX10" fmla="*/ 7666 w 36721"/>
                    <a:gd name="connsiteY10" fmla="*/ 14321 h 18727"/>
                    <a:gd name="connsiteX11" fmla="*/ 0 w 36721"/>
                    <a:gd name="connsiteY11" fmla="*/ 14321 h 187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6721" h="18727">
                      <a:moveTo>
                        <a:pt x="0" y="18728"/>
                      </a:moveTo>
                      <a:lnTo>
                        <a:pt x="36721" y="18728"/>
                      </a:lnTo>
                      <a:lnTo>
                        <a:pt x="36721" y="14321"/>
                      </a:lnTo>
                      <a:lnTo>
                        <a:pt x="22997" y="14321"/>
                      </a:lnTo>
                      <a:lnTo>
                        <a:pt x="22997" y="0"/>
                      </a:lnTo>
                      <a:lnTo>
                        <a:pt x="17626" y="0"/>
                      </a:lnTo>
                      <a:lnTo>
                        <a:pt x="17626" y="14321"/>
                      </a:lnTo>
                      <a:lnTo>
                        <a:pt x="13036" y="14321"/>
                      </a:lnTo>
                      <a:lnTo>
                        <a:pt x="13036" y="0"/>
                      </a:lnTo>
                      <a:lnTo>
                        <a:pt x="7666" y="0"/>
                      </a:lnTo>
                      <a:lnTo>
                        <a:pt x="7666" y="14321"/>
                      </a:lnTo>
                      <a:lnTo>
                        <a:pt x="0" y="14321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0" name="자유형: 도형 1639">
                  <a:extLst>
                    <a:ext uri="{FF2B5EF4-FFF2-40B4-BE49-F238E27FC236}">
                      <a16:creationId xmlns:a16="http://schemas.microsoft.com/office/drawing/2014/main" id="{A1174F8C-7A43-545A-E738-1EC3E6717388}"/>
                    </a:ext>
                  </a:extLst>
                </p:cNvPr>
                <p:cNvSpPr/>
                <p:nvPr/>
              </p:nvSpPr>
              <p:spPr>
                <a:xfrm>
                  <a:off x="1284820" y="2743608"/>
                  <a:ext cx="11521" cy="21849"/>
                </a:xfrm>
                <a:custGeom>
                  <a:avLst/>
                  <a:gdLst>
                    <a:gd name="connsiteX0" fmla="*/ 6151 w 11521"/>
                    <a:gd name="connsiteY0" fmla="*/ 21849 h 21849"/>
                    <a:gd name="connsiteX1" fmla="*/ 11521 w 11521"/>
                    <a:gd name="connsiteY1" fmla="*/ 21849 h 21849"/>
                    <a:gd name="connsiteX2" fmla="*/ 11521 w 11521"/>
                    <a:gd name="connsiteY2" fmla="*/ 0 h 21849"/>
                    <a:gd name="connsiteX3" fmla="*/ 6151 w 11521"/>
                    <a:gd name="connsiteY3" fmla="*/ 0 h 21849"/>
                    <a:gd name="connsiteX4" fmla="*/ 6151 w 11521"/>
                    <a:gd name="connsiteY4" fmla="*/ 4590 h 21849"/>
                    <a:gd name="connsiteX5" fmla="*/ 0 w 11521"/>
                    <a:gd name="connsiteY5" fmla="*/ 4590 h 21849"/>
                    <a:gd name="connsiteX6" fmla="*/ 0 w 11521"/>
                    <a:gd name="connsiteY6" fmla="*/ 8951 h 21849"/>
                    <a:gd name="connsiteX7" fmla="*/ 6151 w 11521"/>
                    <a:gd name="connsiteY7" fmla="*/ 8951 h 21849"/>
                    <a:gd name="connsiteX8" fmla="*/ 6151 w 11521"/>
                    <a:gd name="connsiteY8" fmla="*/ 12807 h 21849"/>
                    <a:gd name="connsiteX9" fmla="*/ 0 w 11521"/>
                    <a:gd name="connsiteY9" fmla="*/ 12807 h 21849"/>
                    <a:gd name="connsiteX10" fmla="*/ 0 w 11521"/>
                    <a:gd name="connsiteY10" fmla="*/ 17167 h 21849"/>
                    <a:gd name="connsiteX11" fmla="*/ 6151 w 11521"/>
                    <a:gd name="connsiteY11" fmla="*/ 17167 h 21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1521" h="21849">
                      <a:moveTo>
                        <a:pt x="6151" y="21849"/>
                      </a:moveTo>
                      <a:lnTo>
                        <a:pt x="11521" y="21849"/>
                      </a:lnTo>
                      <a:lnTo>
                        <a:pt x="11521" y="0"/>
                      </a:lnTo>
                      <a:lnTo>
                        <a:pt x="6151" y="0"/>
                      </a:lnTo>
                      <a:lnTo>
                        <a:pt x="6151" y="4590"/>
                      </a:lnTo>
                      <a:lnTo>
                        <a:pt x="0" y="4590"/>
                      </a:lnTo>
                      <a:lnTo>
                        <a:pt x="0" y="8951"/>
                      </a:lnTo>
                      <a:lnTo>
                        <a:pt x="6151" y="8951"/>
                      </a:lnTo>
                      <a:lnTo>
                        <a:pt x="6151" y="12807"/>
                      </a:lnTo>
                      <a:lnTo>
                        <a:pt x="0" y="12807"/>
                      </a:lnTo>
                      <a:lnTo>
                        <a:pt x="0" y="17167"/>
                      </a:lnTo>
                      <a:lnTo>
                        <a:pt x="6151" y="17167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1" name="자유형: 도형 1640">
                  <a:extLst>
                    <a:ext uri="{FF2B5EF4-FFF2-40B4-BE49-F238E27FC236}">
                      <a16:creationId xmlns:a16="http://schemas.microsoft.com/office/drawing/2014/main" id="{52B13E72-2651-08A8-40DD-E8DAE448EDDE}"/>
                    </a:ext>
                  </a:extLst>
                </p:cNvPr>
                <p:cNvSpPr/>
                <p:nvPr/>
              </p:nvSpPr>
              <p:spPr>
                <a:xfrm>
                  <a:off x="1265174" y="2744480"/>
                  <a:ext cx="16570" cy="21573"/>
                </a:xfrm>
                <a:custGeom>
                  <a:avLst/>
                  <a:gdLst>
                    <a:gd name="connsiteX0" fmla="*/ 0 w 16570"/>
                    <a:gd name="connsiteY0" fmla="*/ 17534 h 21573"/>
                    <a:gd name="connsiteX1" fmla="*/ 2249 w 16570"/>
                    <a:gd name="connsiteY1" fmla="*/ 21574 h 21573"/>
                    <a:gd name="connsiteX2" fmla="*/ 16571 w 16570"/>
                    <a:gd name="connsiteY2" fmla="*/ 7849 h 21573"/>
                    <a:gd name="connsiteX3" fmla="*/ 16571 w 16570"/>
                    <a:gd name="connsiteY3" fmla="*/ 0 h 21573"/>
                    <a:gd name="connsiteX4" fmla="*/ 321 w 16570"/>
                    <a:gd name="connsiteY4" fmla="*/ 0 h 21573"/>
                    <a:gd name="connsiteX5" fmla="*/ 321 w 16570"/>
                    <a:gd name="connsiteY5" fmla="*/ 4407 h 21573"/>
                    <a:gd name="connsiteX6" fmla="*/ 11154 w 16570"/>
                    <a:gd name="connsiteY6" fmla="*/ 4407 h 21573"/>
                    <a:gd name="connsiteX7" fmla="*/ 11154 w 16570"/>
                    <a:gd name="connsiteY7" fmla="*/ 7757 h 21573"/>
                    <a:gd name="connsiteX8" fmla="*/ 0 w 16570"/>
                    <a:gd name="connsiteY8" fmla="*/ 17534 h 215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570" h="21573">
                      <a:moveTo>
                        <a:pt x="0" y="17534"/>
                      </a:moveTo>
                      <a:lnTo>
                        <a:pt x="2249" y="21574"/>
                      </a:lnTo>
                      <a:cubicBezTo>
                        <a:pt x="9318" y="18407"/>
                        <a:pt x="16571" y="14275"/>
                        <a:pt x="16571" y="7849"/>
                      </a:cubicBezTo>
                      <a:lnTo>
                        <a:pt x="16571" y="0"/>
                      </a:lnTo>
                      <a:lnTo>
                        <a:pt x="321" y="0"/>
                      </a:lnTo>
                      <a:lnTo>
                        <a:pt x="321" y="4407"/>
                      </a:lnTo>
                      <a:lnTo>
                        <a:pt x="11154" y="4407"/>
                      </a:lnTo>
                      <a:lnTo>
                        <a:pt x="11154" y="7757"/>
                      </a:lnTo>
                      <a:cubicBezTo>
                        <a:pt x="11108" y="9089"/>
                        <a:pt x="11108" y="12164"/>
                        <a:pt x="0" y="17534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2" name="자유형: 도형 1641">
                  <a:extLst>
                    <a:ext uri="{FF2B5EF4-FFF2-40B4-BE49-F238E27FC236}">
                      <a16:creationId xmlns:a16="http://schemas.microsoft.com/office/drawing/2014/main" id="{23966FA4-DDB5-87E6-31C1-1215D065D593}"/>
                    </a:ext>
                  </a:extLst>
                </p:cNvPr>
                <p:cNvSpPr/>
                <p:nvPr/>
              </p:nvSpPr>
              <p:spPr>
                <a:xfrm>
                  <a:off x="1270544" y="2766604"/>
                  <a:ext cx="26622" cy="17442"/>
                </a:xfrm>
                <a:custGeom>
                  <a:avLst/>
                  <a:gdLst>
                    <a:gd name="connsiteX0" fmla="*/ 13311 w 26622"/>
                    <a:gd name="connsiteY0" fmla="*/ 0 h 17442"/>
                    <a:gd name="connsiteX1" fmla="*/ 0 w 26622"/>
                    <a:gd name="connsiteY1" fmla="*/ 8721 h 17442"/>
                    <a:gd name="connsiteX2" fmla="*/ 13311 w 26622"/>
                    <a:gd name="connsiteY2" fmla="*/ 17443 h 17442"/>
                    <a:gd name="connsiteX3" fmla="*/ 26623 w 26622"/>
                    <a:gd name="connsiteY3" fmla="*/ 8721 h 17442"/>
                    <a:gd name="connsiteX4" fmla="*/ 13311 w 26622"/>
                    <a:gd name="connsiteY4" fmla="*/ 0 h 17442"/>
                    <a:gd name="connsiteX5" fmla="*/ 13311 w 26622"/>
                    <a:gd name="connsiteY5" fmla="*/ 13082 h 17442"/>
                    <a:gd name="connsiteX6" fmla="*/ 5416 w 26622"/>
                    <a:gd name="connsiteY6" fmla="*/ 8767 h 17442"/>
                    <a:gd name="connsiteX7" fmla="*/ 13311 w 26622"/>
                    <a:gd name="connsiteY7" fmla="*/ 4452 h 17442"/>
                    <a:gd name="connsiteX8" fmla="*/ 21207 w 26622"/>
                    <a:gd name="connsiteY8" fmla="*/ 8767 h 17442"/>
                    <a:gd name="connsiteX9" fmla="*/ 13311 w 26622"/>
                    <a:gd name="connsiteY9" fmla="*/ 13082 h 17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622" h="17442">
                      <a:moveTo>
                        <a:pt x="13311" y="0"/>
                      </a:moveTo>
                      <a:cubicBezTo>
                        <a:pt x="5049" y="0"/>
                        <a:pt x="0" y="3305"/>
                        <a:pt x="0" y="8721"/>
                      </a:cubicBezTo>
                      <a:cubicBezTo>
                        <a:pt x="0" y="14138"/>
                        <a:pt x="5049" y="17443"/>
                        <a:pt x="13311" y="17443"/>
                      </a:cubicBezTo>
                      <a:cubicBezTo>
                        <a:pt x="21574" y="17443"/>
                        <a:pt x="26623" y="14138"/>
                        <a:pt x="26623" y="8721"/>
                      </a:cubicBezTo>
                      <a:cubicBezTo>
                        <a:pt x="26623" y="3305"/>
                        <a:pt x="21574" y="0"/>
                        <a:pt x="13311" y="0"/>
                      </a:cubicBezTo>
                      <a:close/>
                      <a:moveTo>
                        <a:pt x="13311" y="13082"/>
                      </a:moveTo>
                      <a:cubicBezTo>
                        <a:pt x="8400" y="13082"/>
                        <a:pt x="5416" y="11430"/>
                        <a:pt x="5416" y="8767"/>
                      </a:cubicBezTo>
                      <a:cubicBezTo>
                        <a:pt x="5416" y="6059"/>
                        <a:pt x="8400" y="4452"/>
                        <a:pt x="13311" y="4452"/>
                      </a:cubicBezTo>
                      <a:cubicBezTo>
                        <a:pt x="18223" y="4452"/>
                        <a:pt x="21207" y="6105"/>
                        <a:pt x="21207" y="8767"/>
                      </a:cubicBezTo>
                      <a:cubicBezTo>
                        <a:pt x="21207" y="11430"/>
                        <a:pt x="18223" y="13082"/>
                        <a:pt x="13311" y="13082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3" name="자유형: 도형 1642">
                  <a:extLst>
                    <a:ext uri="{FF2B5EF4-FFF2-40B4-BE49-F238E27FC236}">
                      <a16:creationId xmlns:a16="http://schemas.microsoft.com/office/drawing/2014/main" id="{D898BB1E-8562-83BD-D342-FAC9C37BCE82}"/>
                    </a:ext>
                  </a:extLst>
                </p:cNvPr>
                <p:cNvSpPr/>
                <p:nvPr/>
              </p:nvSpPr>
              <p:spPr>
                <a:xfrm>
                  <a:off x="1305935" y="2766604"/>
                  <a:ext cx="26622" cy="17442"/>
                </a:xfrm>
                <a:custGeom>
                  <a:avLst/>
                  <a:gdLst>
                    <a:gd name="connsiteX0" fmla="*/ 13312 w 26622"/>
                    <a:gd name="connsiteY0" fmla="*/ 0 h 17442"/>
                    <a:gd name="connsiteX1" fmla="*/ 0 w 26622"/>
                    <a:gd name="connsiteY1" fmla="*/ 8721 h 17442"/>
                    <a:gd name="connsiteX2" fmla="*/ 13312 w 26622"/>
                    <a:gd name="connsiteY2" fmla="*/ 17443 h 17442"/>
                    <a:gd name="connsiteX3" fmla="*/ 26623 w 26622"/>
                    <a:gd name="connsiteY3" fmla="*/ 8721 h 17442"/>
                    <a:gd name="connsiteX4" fmla="*/ 13312 w 26622"/>
                    <a:gd name="connsiteY4" fmla="*/ 0 h 17442"/>
                    <a:gd name="connsiteX5" fmla="*/ 13312 w 26622"/>
                    <a:gd name="connsiteY5" fmla="*/ 13082 h 17442"/>
                    <a:gd name="connsiteX6" fmla="*/ 5416 w 26622"/>
                    <a:gd name="connsiteY6" fmla="*/ 8767 h 17442"/>
                    <a:gd name="connsiteX7" fmla="*/ 13312 w 26622"/>
                    <a:gd name="connsiteY7" fmla="*/ 4452 h 17442"/>
                    <a:gd name="connsiteX8" fmla="*/ 21207 w 26622"/>
                    <a:gd name="connsiteY8" fmla="*/ 8767 h 17442"/>
                    <a:gd name="connsiteX9" fmla="*/ 13312 w 26622"/>
                    <a:gd name="connsiteY9" fmla="*/ 13082 h 17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622" h="17442">
                      <a:moveTo>
                        <a:pt x="13312" y="0"/>
                      </a:moveTo>
                      <a:cubicBezTo>
                        <a:pt x="5049" y="0"/>
                        <a:pt x="0" y="3305"/>
                        <a:pt x="0" y="8721"/>
                      </a:cubicBezTo>
                      <a:cubicBezTo>
                        <a:pt x="0" y="14138"/>
                        <a:pt x="5049" y="17443"/>
                        <a:pt x="13312" y="17443"/>
                      </a:cubicBezTo>
                      <a:cubicBezTo>
                        <a:pt x="21574" y="17443"/>
                        <a:pt x="26623" y="14138"/>
                        <a:pt x="26623" y="8721"/>
                      </a:cubicBezTo>
                      <a:cubicBezTo>
                        <a:pt x="26623" y="3305"/>
                        <a:pt x="21620" y="0"/>
                        <a:pt x="13312" y="0"/>
                      </a:cubicBezTo>
                      <a:close/>
                      <a:moveTo>
                        <a:pt x="13312" y="13082"/>
                      </a:moveTo>
                      <a:cubicBezTo>
                        <a:pt x="8400" y="13082"/>
                        <a:pt x="5416" y="11430"/>
                        <a:pt x="5416" y="8767"/>
                      </a:cubicBezTo>
                      <a:cubicBezTo>
                        <a:pt x="5416" y="6059"/>
                        <a:pt x="8400" y="4452"/>
                        <a:pt x="13312" y="4452"/>
                      </a:cubicBezTo>
                      <a:cubicBezTo>
                        <a:pt x="18223" y="4452"/>
                        <a:pt x="21207" y="6105"/>
                        <a:pt x="21207" y="8767"/>
                      </a:cubicBezTo>
                      <a:cubicBezTo>
                        <a:pt x="21252" y="11430"/>
                        <a:pt x="18223" y="13082"/>
                        <a:pt x="13312" y="13082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4" name="자유형: 도형 1643">
                  <a:extLst>
                    <a:ext uri="{FF2B5EF4-FFF2-40B4-BE49-F238E27FC236}">
                      <a16:creationId xmlns:a16="http://schemas.microsoft.com/office/drawing/2014/main" id="{124E45D0-D1B0-23A8-7559-4F8B674965EC}"/>
                    </a:ext>
                  </a:extLst>
                </p:cNvPr>
                <p:cNvSpPr/>
                <p:nvPr/>
              </p:nvSpPr>
              <p:spPr>
                <a:xfrm>
                  <a:off x="1326407" y="2743608"/>
                  <a:ext cx="11521" cy="21849"/>
                </a:xfrm>
                <a:custGeom>
                  <a:avLst/>
                  <a:gdLst>
                    <a:gd name="connsiteX0" fmla="*/ 0 w 11521"/>
                    <a:gd name="connsiteY0" fmla="*/ 21849 h 21849"/>
                    <a:gd name="connsiteX1" fmla="*/ 5370 w 11521"/>
                    <a:gd name="connsiteY1" fmla="*/ 21849 h 21849"/>
                    <a:gd name="connsiteX2" fmla="*/ 5370 w 11521"/>
                    <a:gd name="connsiteY2" fmla="*/ 12669 h 21849"/>
                    <a:gd name="connsiteX3" fmla="*/ 11521 w 11521"/>
                    <a:gd name="connsiteY3" fmla="*/ 12669 h 21849"/>
                    <a:gd name="connsiteX4" fmla="*/ 11521 w 11521"/>
                    <a:gd name="connsiteY4" fmla="*/ 8262 h 21849"/>
                    <a:gd name="connsiteX5" fmla="*/ 5370 w 11521"/>
                    <a:gd name="connsiteY5" fmla="*/ 8262 h 21849"/>
                    <a:gd name="connsiteX6" fmla="*/ 5370 w 11521"/>
                    <a:gd name="connsiteY6" fmla="*/ 0 h 21849"/>
                    <a:gd name="connsiteX7" fmla="*/ 0 w 11521"/>
                    <a:gd name="connsiteY7" fmla="*/ 0 h 21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521" h="21849">
                      <a:moveTo>
                        <a:pt x="0" y="21849"/>
                      </a:moveTo>
                      <a:lnTo>
                        <a:pt x="5370" y="21849"/>
                      </a:lnTo>
                      <a:lnTo>
                        <a:pt x="5370" y="12669"/>
                      </a:lnTo>
                      <a:lnTo>
                        <a:pt x="11521" y="12669"/>
                      </a:lnTo>
                      <a:lnTo>
                        <a:pt x="11521" y="8262"/>
                      </a:lnTo>
                      <a:lnTo>
                        <a:pt x="5370" y="8262"/>
                      </a:lnTo>
                      <a:lnTo>
                        <a:pt x="53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5" name="자유형: 도형 1644">
                  <a:extLst>
                    <a:ext uri="{FF2B5EF4-FFF2-40B4-BE49-F238E27FC236}">
                      <a16:creationId xmlns:a16="http://schemas.microsoft.com/office/drawing/2014/main" id="{56F39EB9-D658-86BC-DD1C-4CAE6244A983}"/>
                    </a:ext>
                  </a:extLst>
                </p:cNvPr>
                <p:cNvSpPr/>
                <p:nvPr/>
              </p:nvSpPr>
              <p:spPr>
                <a:xfrm>
                  <a:off x="1478295" y="2743608"/>
                  <a:ext cx="11521" cy="21206"/>
                </a:xfrm>
                <a:custGeom>
                  <a:avLst/>
                  <a:gdLst>
                    <a:gd name="connsiteX0" fmla="*/ 0 w 11521"/>
                    <a:gd name="connsiteY0" fmla="*/ 21207 h 21206"/>
                    <a:gd name="connsiteX1" fmla="*/ 5370 w 11521"/>
                    <a:gd name="connsiteY1" fmla="*/ 21207 h 21206"/>
                    <a:gd name="connsiteX2" fmla="*/ 5370 w 11521"/>
                    <a:gd name="connsiteY2" fmla="*/ 12669 h 21206"/>
                    <a:gd name="connsiteX3" fmla="*/ 11521 w 11521"/>
                    <a:gd name="connsiteY3" fmla="*/ 12669 h 21206"/>
                    <a:gd name="connsiteX4" fmla="*/ 11521 w 11521"/>
                    <a:gd name="connsiteY4" fmla="*/ 8262 h 21206"/>
                    <a:gd name="connsiteX5" fmla="*/ 5370 w 11521"/>
                    <a:gd name="connsiteY5" fmla="*/ 8262 h 21206"/>
                    <a:gd name="connsiteX6" fmla="*/ 5370 w 11521"/>
                    <a:gd name="connsiteY6" fmla="*/ 0 h 21206"/>
                    <a:gd name="connsiteX7" fmla="*/ 0 w 11521"/>
                    <a:gd name="connsiteY7" fmla="*/ 0 h 212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521" h="21206">
                      <a:moveTo>
                        <a:pt x="0" y="21207"/>
                      </a:moveTo>
                      <a:lnTo>
                        <a:pt x="5370" y="21207"/>
                      </a:lnTo>
                      <a:lnTo>
                        <a:pt x="5370" y="12669"/>
                      </a:lnTo>
                      <a:lnTo>
                        <a:pt x="11521" y="12669"/>
                      </a:lnTo>
                      <a:lnTo>
                        <a:pt x="11521" y="8262"/>
                      </a:lnTo>
                      <a:lnTo>
                        <a:pt x="5370" y="8262"/>
                      </a:lnTo>
                      <a:lnTo>
                        <a:pt x="53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6" name="자유형: 도형 1645">
                  <a:extLst>
                    <a:ext uri="{FF2B5EF4-FFF2-40B4-BE49-F238E27FC236}">
                      <a16:creationId xmlns:a16="http://schemas.microsoft.com/office/drawing/2014/main" id="{37D0DCB1-9D14-2550-0B70-14A45EDA2092}"/>
                    </a:ext>
                  </a:extLst>
                </p:cNvPr>
                <p:cNvSpPr/>
                <p:nvPr/>
              </p:nvSpPr>
              <p:spPr>
                <a:xfrm>
                  <a:off x="1385299" y="2766788"/>
                  <a:ext cx="22354" cy="16524"/>
                </a:xfrm>
                <a:custGeom>
                  <a:avLst/>
                  <a:gdLst>
                    <a:gd name="connsiteX0" fmla="*/ 0 w 22354"/>
                    <a:gd name="connsiteY0" fmla="*/ 16525 h 16524"/>
                    <a:gd name="connsiteX1" fmla="*/ 22354 w 22354"/>
                    <a:gd name="connsiteY1" fmla="*/ 16525 h 16524"/>
                    <a:gd name="connsiteX2" fmla="*/ 22354 w 22354"/>
                    <a:gd name="connsiteY2" fmla="*/ 0 h 16524"/>
                    <a:gd name="connsiteX3" fmla="*/ 16984 w 22354"/>
                    <a:gd name="connsiteY3" fmla="*/ 0 h 16524"/>
                    <a:gd name="connsiteX4" fmla="*/ 16984 w 22354"/>
                    <a:gd name="connsiteY4" fmla="*/ 4774 h 16524"/>
                    <a:gd name="connsiteX5" fmla="*/ 5370 w 22354"/>
                    <a:gd name="connsiteY5" fmla="*/ 4774 h 16524"/>
                    <a:gd name="connsiteX6" fmla="*/ 5370 w 22354"/>
                    <a:gd name="connsiteY6" fmla="*/ 0 h 16524"/>
                    <a:gd name="connsiteX7" fmla="*/ 0 w 22354"/>
                    <a:gd name="connsiteY7" fmla="*/ 0 h 16524"/>
                    <a:gd name="connsiteX8" fmla="*/ 0 w 22354"/>
                    <a:gd name="connsiteY8" fmla="*/ 16525 h 16524"/>
                    <a:gd name="connsiteX9" fmla="*/ 16938 w 22354"/>
                    <a:gd name="connsiteY9" fmla="*/ 12669 h 16524"/>
                    <a:gd name="connsiteX10" fmla="*/ 5325 w 22354"/>
                    <a:gd name="connsiteY10" fmla="*/ 12669 h 16524"/>
                    <a:gd name="connsiteX11" fmla="*/ 5325 w 22354"/>
                    <a:gd name="connsiteY11" fmla="*/ 8675 h 16524"/>
                    <a:gd name="connsiteX12" fmla="*/ 16938 w 22354"/>
                    <a:gd name="connsiteY12" fmla="*/ 8675 h 16524"/>
                    <a:gd name="connsiteX13" fmla="*/ 16938 w 22354"/>
                    <a:gd name="connsiteY13" fmla="*/ 12669 h 165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2354" h="16524">
                      <a:moveTo>
                        <a:pt x="0" y="16525"/>
                      </a:moveTo>
                      <a:lnTo>
                        <a:pt x="22354" y="16525"/>
                      </a:lnTo>
                      <a:lnTo>
                        <a:pt x="22354" y="0"/>
                      </a:lnTo>
                      <a:lnTo>
                        <a:pt x="16984" y="0"/>
                      </a:lnTo>
                      <a:lnTo>
                        <a:pt x="16984" y="4774"/>
                      </a:lnTo>
                      <a:lnTo>
                        <a:pt x="5370" y="4774"/>
                      </a:lnTo>
                      <a:lnTo>
                        <a:pt x="5370" y="0"/>
                      </a:lnTo>
                      <a:lnTo>
                        <a:pt x="0" y="0"/>
                      </a:lnTo>
                      <a:lnTo>
                        <a:pt x="0" y="16525"/>
                      </a:lnTo>
                      <a:close/>
                      <a:moveTo>
                        <a:pt x="16938" y="12669"/>
                      </a:moveTo>
                      <a:lnTo>
                        <a:pt x="5325" y="12669"/>
                      </a:lnTo>
                      <a:lnTo>
                        <a:pt x="5325" y="8675"/>
                      </a:lnTo>
                      <a:lnTo>
                        <a:pt x="16938" y="8675"/>
                      </a:lnTo>
                      <a:lnTo>
                        <a:pt x="16938" y="12669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7" name="자유형: 도형 1646">
                  <a:extLst>
                    <a:ext uri="{FF2B5EF4-FFF2-40B4-BE49-F238E27FC236}">
                      <a16:creationId xmlns:a16="http://schemas.microsoft.com/office/drawing/2014/main" id="{0E755CB6-C182-3299-8C68-BE5DCA5277E2}"/>
                    </a:ext>
                  </a:extLst>
                </p:cNvPr>
                <p:cNvSpPr/>
                <p:nvPr/>
              </p:nvSpPr>
              <p:spPr>
                <a:xfrm>
                  <a:off x="1377771" y="2744159"/>
                  <a:ext cx="17993" cy="20104"/>
                </a:xfrm>
                <a:custGeom>
                  <a:avLst/>
                  <a:gdLst>
                    <a:gd name="connsiteX0" fmla="*/ 0 w 17993"/>
                    <a:gd name="connsiteY0" fmla="*/ 20105 h 20104"/>
                    <a:gd name="connsiteX1" fmla="*/ 17993 w 17993"/>
                    <a:gd name="connsiteY1" fmla="*/ 20105 h 20104"/>
                    <a:gd name="connsiteX2" fmla="*/ 17993 w 17993"/>
                    <a:gd name="connsiteY2" fmla="*/ 15882 h 20104"/>
                    <a:gd name="connsiteX3" fmla="*/ 5370 w 17993"/>
                    <a:gd name="connsiteY3" fmla="*/ 15882 h 20104"/>
                    <a:gd name="connsiteX4" fmla="*/ 5370 w 17993"/>
                    <a:gd name="connsiteY4" fmla="*/ 12026 h 20104"/>
                    <a:gd name="connsiteX5" fmla="*/ 17993 w 17993"/>
                    <a:gd name="connsiteY5" fmla="*/ 12026 h 20104"/>
                    <a:gd name="connsiteX6" fmla="*/ 17993 w 17993"/>
                    <a:gd name="connsiteY6" fmla="*/ 0 h 20104"/>
                    <a:gd name="connsiteX7" fmla="*/ 0 w 17993"/>
                    <a:gd name="connsiteY7" fmla="*/ 0 h 20104"/>
                    <a:gd name="connsiteX8" fmla="*/ 0 w 17993"/>
                    <a:gd name="connsiteY8" fmla="*/ 4177 h 20104"/>
                    <a:gd name="connsiteX9" fmla="*/ 12623 w 17993"/>
                    <a:gd name="connsiteY9" fmla="*/ 4177 h 20104"/>
                    <a:gd name="connsiteX10" fmla="*/ 12623 w 17993"/>
                    <a:gd name="connsiteY10" fmla="*/ 7849 h 20104"/>
                    <a:gd name="connsiteX11" fmla="*/ 0 w 17993"/>
                    <a:gd name="connsiteY11" fmla="*/ 7849 h 20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7993" h="20104">
                      <a:moveTo>
                        <a:pt x="0" y="20105"/>
                      </a:moveTo>
                      <a:lnTo>
                        <a:pt x="17993" y="20105"/>
                      </a:lnTo>
                      <a:lnTo>
                        <a:pt x="17993" y="15882"/>
                      </a:lnTo>
                      <a:lnTo>
                        <a:pt x="5370" y="15882"/>
                      </a:lnTo>
                      <a:lnTo>
                        <a:pt x="5370" y="12026"/>
                      </a:lnTo>
                      <a:lnTo>
                        <a:pt x="17993" y="12026"/>
                      </a:lnTo>
                      <a:lnTo>
                        <a:pt x="17993" y="0"/>
                      </a:lnTo>
                      <a:lnTo>
                        <a:pt x="0" y="0"/>
                      </a:lnTo>
                      <a:lnTo>
                        <a:pt x="0" y="4177"/>
                      </a:lnTo>
                      <a:lnTo>
                        <a:pt x="12623" y="4177"/>
                      </a:lnTo>
                      <a:lnTo>
                        <a:pt x="12623" y="7849"/>
                      </a:lnTo>
                      <a:lnTo>
                        <a:pt x="0" y="7849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8" name="자유형: 도형 1647">
                  <a:extLst>
                    <a:ext uri="{FF2B5EF4-FFF2-40B4-BE49-F238E27FC236}">
                      <a16:creationId xmlns:a16="http://schemas.microsoft.com/office/drawing/2014/main" id="{90889A32-AE4E-9037-7DAF-8BAA8790F413}"/>
                    </a:ext>
                  </a:extLst>
                </p:cNvPr>
                <p:cNvSpPr/>
                <p:nvPr/>
              </p:nvSpPr>
              <p:spPr>
                <a:xfrm>
                  <a:off x="1413712" y="2744159"/>
                  <a:ext cx="15560" cy="24465"/>
                </a:xfrm>
                <a:custGeom>
                  <a:avLst/>
                  <a:gdLst>
                    <a:gd name="connsiteX0" fmla="*/ 0 w 15560"/>
                    <a:gd name="connsiteY0" fmla="*/ 24466 h 24465"/>
                    <a:gd name="connsiteX1" fmla="*/ 15561 w 15560"/>
                    <a:gd name="connsiteY1" fmla="*/ 24466 h 24465"/>
                    <a:gd name="connsiteX2" fmla="*/ 15561 w 15560"/>
                    <a:gd name="connsiteY2" fmla="*/ 20059 h 24465"/>
                    <a:gd name="connsiteX3" fmla="*/ 5370 w 15560"/>
                    <a:gd name="connsiteY3" fmla="*/ 20059 h 24465"/>
                    <a:gd name="connsiteX4" fmla="*/ 5370 w 15560"/>
                    <a:gd name="connsiteY4" fmla="*/ 4407 h 24465"/>
                    <a:gd name="connsiteX5" fmla="*/ 15561 w 15560"/>
                    <a:gd name="connsiteY5" fmla="*/ 4407 h 24465"/>
                    <a:gd name="connsiteX6" fmla="*/ 15561 w 15560"/>
                    <a:gd name="connsiteY6" fmla="*/ 0 h 24465"/>
                    <a:gd name="connsiteX7" fmla="*/ 0 w 15560"/>
                    <a:gd name="connsiteY7" fmla="*/ 0 h 24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5560" h="24465">
                      <a:moveTo>
                        <a:pt x="0" y="24466"/>
                      </a:moveTo>
                      <a:lnTo>
                        <a:pt x="15561" y="24466"/>
                      </a:lnTo>
                      <a:lnTo>
                        <a:pt x="15561" y="20059"/>
                      </a:lnTo>
                      <a:lnTo>
                        <a:pt x="5370" y="20059"/>
                      </a:lnTo>
                      <a:lnTo>
                        <a:pt x="5370" y="4407"/>
                      </a:lnTo>
                      <a:lnTo>
                        <a:pt x="15561" y="4407"/>
                      </a:lnTo>
                      <a:lnTo>
                        <a:pt x="15561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9" name="자유형: 도형 1648">
                  <a:extLst>
                    <a:ext uri="{FF2B5EF4-FFF2-40B4-BE49-F238E27FC236}">
                      <a16:creationId xmlns:a16="http://schemas.microsoft.com/office/drawing/2014/main" id="{2DF65D4E-147C-9C93-9AEF-85F797FCC3B8}"/>
                    </a:ext>
                  </a:extLst>
                </p:cNvPr>
                <p:cNvSpPr/>
                <p:nvPr/>
              </p:nvSpPr>
              <p:spPr>
                <a:xfrm>
                  <a:off x="1452269" y="2740395"/>
                  <a:ext cx="23134" cy="24465"/>
                </a:xfrm>
                <a:custGeom>
                  <a:avLst/>
                  <a:gdLst>
                    <a:gd name="connsiteX0" fmla="*/ 0 w 23134"/>
                    <a:gd name="connsiteY0" fmla="*/ 8997 h 24465"/>
                    <a:gd name="connsiteX1" fmla="*/ 4820 w 23134"/>
                    <a:gd name="connsiteY1" fmla="*/ 8997 h 24465"/>
                    <a:gd name="connsiteX2" fmla="*/ 4590 w 23134"/>
                    <a:gd name="connsiteY2" fmla="*/ 9180 h 24465"/>
                    <a:gd name="connsiteX3" fmla="*/ 1698 w 23134"/>
                    <a:gd name="connsiteY3" fmla="*/ 15698 h 24465"/>
                    <a:gd name="connsiteX4" fmla="*/ 11567 w 23134"/>
                    <a:gd name="connsiteY4" fmla="*/ 24466 h 24465"/>
                    <a:gd name="connsiteX5" fmla="*/ 21436 w 23134"/>
                    <a:gd name="connsiteY5" fmla="*/ 15698 h 24465"/>
                    <a:gd name="connsiteX6" fmla="*/ 18544 w 23134"/>
                    <a:gd name="connsiteY6" fmla="*/ 9180 h 24465"/>
                    <a:gd name="connsiteX7" fmla="*/ 18315 w 23134"/>
                    <a:gd name="connsiteY7" fmla="*/ 8997 h 24465"/>
                    <a:gd name="connsiteX8" fmla="*/ 23134 w 23134"/>
                    <a:gd name="connsiteY8" fmla="*/ 8997 h 24465"/>
                    <a:gd name="connsiteX9" fmla="*/ 23134 w 23134"/>
                    <a:gd name="connsiteY9" fmla="*/ 4590 h 24465"/>
                    <a:gd name="connsiteX10" fmla="*/ 14275 w 23134"/>
                    <a:gd name="connsiteY10" fmla="*/ 4590 h 24465"/>
                    <a:gd name="connsiteX11" fmla="*/ 14275 w 23134"/>
                    <a:gd name="connsiteY11" fmla="*/ 0 h 24465"/>
                    <a:gd name="connsiteX12" fmla="*/ 8905 w 23134"/>
                    <a:gd name="connsiteY12" fmla="*/ 0 h 24465"/>
                    <a:gd name="connsiteX13" fmla="*/ 8905 w 23134"/>
                    <a:gd name="connsiteY13" fmla="*/ 4590 h 24465"/>
                    <a:gd name="connsiteX14" fmla="*/ 46 w 23134"/>
                    <a:gd name="connsiteY14" fmla="*/ 4590 h 24465"/>
                    <a:gd name="connsiteX15" fmla="*/ 46 w 23134"/>
                    <a:gd name="connsiteY15" fmla="*/ 8997 h 24465"/>
                    <a:gd name="connsiteX16" fmla="*/ 11521 w 23134"/>
                    <a:gd name="connsiteY16" fmla="*/ 20151 h 24465"/>
                    <a:gd name="connsiteX17" fmla="*/ 6931 w 23134"/>
                    <a:gd name="connsiteY17" fmla="*/ 15607 h 24465"/>
                    <a:gd name="connsiteX18" fmla="*/ 11521 w 23134"/>
                    <a:gd name="connsiteY18" fmla="*/ 11062 h 24465"/>
                    <a:gd name="connsiteX19" fmla="*/ 16111 w 23134"/>
                    <a:gd name="connsiteY19" fmla="*/ 15607 h 24465"/>
                    <a:gd name="connsiteX20" fmla="*/ 11521 w 23134"/>
                    <a:gd name="connsiteY20" fmla="*/ 20151 h 24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23134" h="24465">
                      <a:moveTo>
                        <a:pt x="0" y="8997"/>
                      </a:moveTo>
                      <a:lnTo>
                        <a:pt x="4820" y="8997"/>
                      </a:lnTo>
                      <a:lnTo>
                        <a:pt x="4590" y="9180"/>
                      </a:lnTo>
                      <a:cubicBezTo>
                        <a:pt x="2708" y="10741"/>
                        <a:pt x="1698" y="13036"/>
                        <a:pt x="1698" y="15698"/>
                      </a:cubicBezTo>
                      <a:cubicBezTo>
                        <a:pt x="1698" y="20931"/>
                        <a:pt x="5646" y="24466"/>
                        <a:pt x="11567" y="24466"/>
                      </a:cubicBezTo>
                      <a:cubicBezTo>
                        <a:pt x="17489" y="24466"/>
                        <a:pt x="21436" y="20931"/>
                        <a:pt x="21436" y="15698"/>
                      </a:cubicBezTo>
                      <a:cubicBezTo>
                        <a:pt x="21436" y="13036"/>
                        <a:pt x="20426" y="10741"/>
                        <a:pt x="18544" y="9180"/>
                      </a:cubicBezTo>
                      <a:lnTo>
                        <a:pt x="18315" y="8997"/>
                      </a:lnTo>
                      <a:lnTo>
                        <a:pt x="23134" y="8997"/>
                      </a:lnTo>
                      <a:lnTo>
                        <a:pt x="23134" y="4590"/>
                      </a:lnTo>
                      <a:lnTo>
                        <a:pt x="14275" y="4590"/>
                      </a:lnTo>
                      <a:lnTo>
                        <a:pt x="14275" y="0"/>
                      </a:lnTo>
                      <a:lnTo>
                        <a:pt x="8905" y="0"/>
                      </a:lnTo>
                      <a:lnTo>
                        <a:pt x="8905" y="4590"/>
                      </a:lnTo>
                      <a:lnTo>
                        <a:pt x="46" y="4590"/>
                      </a:lnTo>
                      <a:lnTo>
                        <a:pt x="46" y="8997"/>
                      </a:lnTo>
                      <a:close/>
                      <a:moveTo>
                        <a:pt x="11521" y="20151"/>
                      </a:moveTo>
                      <a:cubicBezTo>
                        <a:pt x="8767" y="20151"/>
                        <a:pt x="6931" y="18315"/>
                        <a:pt x="6931" y="15607"/>
                      </a:cubicBezTo>
                      <a:cubicBezTo>
                        <a:pt x="6931" y="12898"/>
                        <a:pt x="8767" y="11062"/>
                        <a:pt x="11521" y="11062"/>
                      </a:cubicBezTo>
                      <a:cubicBezTo>
                        <a:pt x="14275" y="11062"/>
                        <a:pt x="16111" y="12898"/>
                        <a:pt x="16111" y="15607"/>
                      </a:cubicBezTo>
                      <a:cubicBezTo>
                        <a:pt x="16111" y="18315"/>
                        <a:pt x="14230" y="20151"/>
                        <a:pt x="11521" y="20151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0" name="자유형: 도형 1649">
                  <a:extLst>
                    <a:ext uri="{FF2B5EF4-FFF2-40B4-BE49-F238E27FC236}">
                      <a16:creationId xmlns:a16="http://schemas.microsoft.com/office/drawing/2014/main" id="{94227A89-BDE4-052F-408F-5B6C984C495F}"/>
                    </a:ext>
                  </a:extLst>
                </p:cNvPr>
                <p:cNvSpPr/>
                <p:nvPr/>
              </p:nvSpPr>
              <p:spPr>
                <a:xfrm>
                  <a:off x="1433312" y="2743608"/>
                  <a:ext cx="14642" cy="39704"/>
                </a:xfrm>
                <a:custGeom>
                  <a:avLst/>
                  <a:gdLst>
                    <a:gd name="connsiteX0" fmla="*/ 9272 w 14642"/>
                    <a:gd name="connsiteY0" fmla="*/ 39705 h 39704"/>
                    <a:gd name="connsiteX1" fmla="*/ 14643 w 14642"/>
                    <a:gd name="connsiteY1" fmla="*/ 39705 h 39704"/>
                    <a:gd name="connsiteX2" fmla="*/ 14643 w 14642"/>
                    <a:gd name="connsiteY2" fmla="*/ 0 h 39704"/>
                    <a:gd name="connsiteX3" fmla="*/ 9272 w 14642"/>
                    <a:gd name="connsiteY3" fmla="*/ 0 h 39704"/>
                    <a:gd name="connsiteX4" fmla="*/ 9272 w 14642"/>
                    <a:gd name="connsiteY4" fmla="*/ 12256 h 39704"/>
                    <a:gd name="connsiteX5" fmla="*/ 5370 w 14642"/>
                    <a:gd name="connsiteY5" fmla="*/ 12256 h 39704"/>
                    <a:gd name="connsiteX6" fmla="*/ 5370 w 14642"/>
                    <a:gd name="connsiteY6" fmla="*/ 0 h 39704"/>
                    <a:gd name="connsiteX7" fmla="*/ 0 w 14642"/>
                    <a:gd name="connsiteY7" fmla="*/ 0 h 39704"/>
                    <a:gd name="connsiteX8" fmla="*/ 0 w 14642"/>
                    <a:gd name="connsiteY8" fmla="*/ 39705 h 39704"/>
                    <a:gd name="connsiteX9" fmla="*/ 5370 w 14642"/>
                    <a:gd name="connsiteY9" fmla="*/ 39705 h 39704"/>
                    <a:gd name="connsiteX10" fmla="*/ 5370 w 14642"/>
                    <a:gd name="connsiteY10" fmla="*/ 16662 h 39704"/>
                    <a:gd name="connsiteX11" fmla="*/ 9272 w 14642"/>
                    <a:gd name="connsiteY11" fmla="*/ 16662 h 39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4642" h="39704">
                      <a:moveTo>
                        <a:pt x="9272" y="39705"/>
                      </a:moveTo>
                      <a:lnTo>
                        <a:pt x="14643" y="39705"/>
                      </a:lnTo>
                      <a:lnTo>
                        <a:pt x="14643" y="0"/>
                      </a:lnTo>
                      <a:lnTo>
                        <a:pt x="9272" y="0"/>
                      </a:lnTo>
                      <a:lnTo>
                        <a:pt x="9272" y="12256"/>
                      </a:lnTo>
                      <a:lnTo>
                        <a:pt x="5370" y="12256"/>
                      </a:lnTo>
                      <a:lnTo>
                        <a:pt x="5370" y="0"/>
                      </a:lnTo>
                      <a:lnTo>
                        <a:pt x="0" y="0"/>
                      </a:lnTo>
                      <a:lnTo>
                        <a:pt x="0" y="39705"/>
                      </a:lnTo>
                      <a:lnTo>
                        <a:pt x="5370" y="39705"/>
                      </a:lnTo>
                      <a:lnTo>
                        <a:pt x="5370" y="16662"/>
                      </a:lnTo>
                      <a:lnTo>
                        <a:pt x="9272" y="16662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1" name="자유형: 도형 1650">
                  <a:extLst>
                    <a:ext uri="{FF2B5EF4-FFF2-40B4-BE49-F238E27FC236}">
                      <a16:creationId xmlns:a16="http://schemas.microsoft.com/office/drawing/2014/main" id="{740C99F3-E403-9D34-CEDB-A335E491CFD5}"/>
                    </a:ext>
                  </a:extLst>
                </p:cNvPr>
                <p:cNvSpPr/>
                <p:nvPr/>
              </p:nvSpPr>
              <p:spPr>
                <a:xfrm>
                  <a:off x="1494636" y="2744985"/>
                  <a:ext cx="28918" cy="22262"/>
                </a:xfrm>
                <a:custGeom>
                  <a:avLst/>
                  <a:gdLst>
                    <a:gd name="connsiteX0" fmla="*/ 23548 w 28918"/>
                    <a:gd name="connsiteY0" fmla="*/ 22262 h 22262"/>
                    <a:gd name="connsiteX1" fmla="*/ 28918 w 28918"/>
                    <a:gd name="connsiteY1" fmla="*/ 22262 h 22262"/>
                    <a:gd name="connsiteX2" fmla="*/ 28918 w 28918"/>
                    <a:gd name="connsiteY2" fmla="*/ 0 h 22262"/>
                    <a:gd name="connsiteX3" fmla="*/ 0 w 28918"/>
                    <a:gd name="connsiteY3" fmla="*/ 0 h 22262"/>
                    <a:gd name="connsiteX4" fmla="*/ 0 w 28918"/>
                    <a:gd name="connsiteY4" fmla="*/ 4223 h 22262"/>
                    <a:gd name="connsiteX5" fmla="*/ 23548 w 28918"/>
                    <a:gd name="connsiteY5" fmla="*/ 4223 h 22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918" h="22262">
                      <a:moveTo>
                        <a:pt x="23548" y="22262"/>
                      </a:moveTo>
                      <a:lnTo>
                        <a:pt x="28918" y="22262"/>
                      </a:lnTo>
                      <a:lnTo>
                        <a:pt x="28918" y="0"/>
                      </a:lnTo>
                      <a:lnTo>
                        <a:pt x="0" y="0"/>
                      </a:lnTo>
                      <a:lnTo>
                        <a:pt x="0" y="4223"/>
                      </a:lnTo>
                      <a:lnTo>
                        <a:pt x="23548" y="4223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2" name="자유형: 도형 1651">
                  <a:extLst>
                    <a:ext uri="{FF2B5EF4-FFF2-40B4-BE49-F238E27FC236}">
                      <a16:creationId xmlns:a16="http://schemas.microsoft.com/office/drawing/2014/main" id="{8903E45A-25C2-DC0B-BECB-1AB07F44FB93}"/>
                    </a:ext>
                  </a:extLst>
                </p:cNvPr>
                <p:cNvSpPr/>
                <p:nvPr/>
              </p:nvSpPr>
              <p:spPr>
                <a:xfrm>
                  <a:off x="1460164" y="2768211"/>
                  <a:ext cx="23501" cy="15101"/>
                </a:xfrm>
                <a:custGeom>
                  <a:avLst/>
                  <a:gdLst>
                    <a:gd name="connsiteX0" fmla="*/ 18131 w 23501"/>
                    <a:gd name="connsiteY0" fmla="*/ 15102 h 15101"/>
                    <a:gd name="connsiteX1" fmla="*/ 23502 w 23501"/>
                    <a:gd name="connsiteY1" fmla="*/ 15102 h 15101"/>
                    <a:gd name="connsiteX2" fmla="*/ 23502 w 23501"/>
                    <a:gd name="connsiteY2" fmla="*/ 0 h 15101"/>
                    <a:gd name="connsiteX3" fmla="*/ 0 w 23501"/>
                    <a:gd name="connsiteY3" fmla="*/ 0 h 15101"/>
                    <a:gd name="connsiteX4" fmla="*/ 0 w 23501"/>
                    <a:gd name="connsiteY4" fmla="*/ 4177 h 15101"/>
                    <a:gd name="connsiteX5" fmla="*/ 18131 w 23501"/>
                    <a:gd name="connsiteY5" fmla="*/ 4177 h 151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3501" h="15101">
                      <a:moveTo>
                        <a:pt x="18131" y="15102"/>
                      </a:moveTo>
                      <a:lnTo>
                        <a:pt x="23502" y="15102"/>
                      </a:lnTo>
                      <a:lnTo>
                        <a:pt x="23502" y="0"/>
                      </a:lnTo>
                      <a:lnTo>
                        <a:pt x="0" y="0"/>
                      </a:lnTo>
                      <a:lnTo>
                        <a:pt x="0" y="4177"/>
                      </a:lnTo>
                      <a:lnTo>
                        <a:pt x="18131" y="4177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3" name="자유형: 도형 1652">
                  <a:extLst>
                    <a:ext uri="{FF2B5EF4-FFF2-40B4-BE49-F238E27FC236}">
                      <a16:creationId xmlns:a16="http://schemas.microsoft.com/office/drawing/2014/main" id="{F1DCADE9-F2A4-A5EB-B37B-4A77FFD23C04}"/>
                    </a:ext>
                  </a:extLst>
                </p:cNvPr>
                <p:cNvSpPr/>
                <p:nvPr/>
              </p:nvSpPr>
              <p:spPr>
                <a:xfrm>
                  <a:off x="1338571" y="2744480"/>
                  <a:ext cx="34518" cy="38832"/>
                </a:xfrm>
                <a:custGeom>
                  <a:avLst/>
                  <a:gdLst>
                    <a:gd name="connsiteX0" fmla="*/ 25108 w 34518"/>
                    <a:gd name="connsiteY0" fmla="*/ 38833 h 38832"/>
                    <a:gd name="connsiteX1" fmla="*/ 30479 w 34518"/>
                    <a:gd name="connsiteY1" fmla="*/ 38833 h 38832"/>
                    <a:gd name="connsiteX2" fmla="*/ 30479 w 34518"/>
                    <a:gd name="connsiteY2" fmla="*/ 24144 h 38832"/>
                    <a:gd name="connsiteX3" fmla="*/ 18269 w 34518"/>
                    <a:gd name="connsiteY3" fmla="*/ 24144 h 38832"/>
                    <a:gd name="connsiteX4" fmla="*/ 18269 w 34518"/>
                    <a:gd name="connsiteY4" fmla="*/ 18636 h 38832"/>
                    <a:gd name="connsiteX5" fmla="*/ 34518 w 34518"/>
                    <a:gd name="connsiteY5" fmla="*/ 18636 h 38832"/>
                    <a:gd name="connsiteX6" fmla="*/ 34518 w 34518"/>
                    <a:gd name="connsiteY6" fmla="*/ 14229 h 38832"/>
                    <a:gd name="connsiteX7" fmla="*/ 29515 w 34518"/>
                    <a:gd name="connsiteY7" fmla="*/ 14229 h 38832"/>
                    <a:gd name="connsiteX8" fmla="*/ 29515 w 34518"/>
                    <a:gd name="connsiteY8" fmla="*/ 0 h 38832"/>
                    <a:gd name="connsiteX9" fmla="*/ 4039 w 34518"/>
                    <a:gd name="connsiteY9" fmla="*/ 0 h 38832"/>
                    <a:gd name="connsiteX10" fmla="*/ 4039 w 34518"/>
                    <a:gd name="connsiteY10" fmla="*/ 4407 h 38832"/>
                    <a:gd name="connsiteX11" fmla="*/ 24144 w 34518"/>
                    <a:gd name="connsiteY11" fmla="*/ 4407 h 38832"/>
                    <a:gd name="connsiteX12" fmla="*/ 24144 w 34518"/>
                    <a:gd name="connsiteY12" fmla="*/ 14229 h 38832"/>
                    <a:gd name="connsiteX13" fmla="*/ 0 w 34518"/>
                    <a:gd name="connsiteY13" fmla="*/ 14229 h 38832"/>
                    <a:gd name="connsiteX14" fmla="*/ 0 w 34518"/>
                    <a:gd name="connsiteY14" fmla="*/ 18636 h 38832"/>
                    <a:gd name="connsiteX15" fmla="*/ 12898 w 34518"/>
                    <a:gd name="connsiteY15" fmla="*/ 18636 h 38832"/>
                    <a:gd name="connsiteX16" fmla="*/ 12898 w 34518"/>
                    <a:gd name="connsiteY16" fmla="*/ 24144 h 38832"/>
                    <a:gd name="connsiteX17" fmla="*/ 4039 w 34518"/>
                    <a:gd name="connsiteY17" fmla="*/ 24144 h 38832"/>
                    <a:gd name="connsiteX18" fmla="*/ 4039 w 34518"/>
                    <a:gd name="connsiteY18" fmla="*/ 28551 h 38832"/>
                    <a:gd name="connsiteX19" fmla="*/ 25108 w 34518"/>
                    <a:gd name="connsiteY19" fmla="*/ 28551 h 38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4518" h="38832">
                      <a:moveTo>
                        <a:pt x="25108" y="38833"/>
                      </a:moveTo>
                      <a:lnTo>
                        <a:pt x="30479" y="38833"/>
                      </a:lnTo>
                      <a:lnTo>
                        <a:pt x="30479" y="24144"/>
                      </a:lnTo>
                      <a:lnTo>
                        <a:pt x="18269" y="24144"/>
                      </a:lnTo>
                      <a:lnTo>
                        <a:pt x="18269" y="18636"/>
                      </a:lnTo>
                      <a:lnTo>
                        <a:pt x="34518" y="18636"/>
                      </a:lnTo>
                      <a:lnTo>
                        <a:pt x="34518" y="14229"/>
                      </a:lnTo>
                      <a:lnTo>
                        <a:pt x="29515" y="14229"/>
                      </a:lnTo>
                      <a:lnTo>
                        <a:pt x="29515" y="0"/>
                      </a:lnTo>
                      <a:lnTo>
                        <a:pt x="4039" y="0"/>
                      </a:lnTo>
                      <a:lnTo>
                        <a:pt x="4039" y="4407"/>
                      </a:lnTo>
                      <a:lnTo>
                        <a:pt x="24144" y="4407"/>
                      </a:lnTo>
                      <a:lnTo>
                        <a:pt x="24144" y="14229"/>
                      </a:lnTo>
                      <a:lnTo>
                        <a:pt x="0" y="14229"/>
                      </a:lnTo>
                      <a:lnTo>
                        <a:pt x="0" y="18636"/>
                      </a:lnTo>
                      <a:lnTo>
                        <a:pt x="12898" y="18636"/>
                      </a:lnTo>
                      <a:lnTo>
                        <a:pt x="12898" y="24144"/>
                      </a:lnTo>
                      <a:lnTo>
                        <a:pt x="4039" y="24144"/>
                      </a:lnTo>
                      <a:lnTo>
                        <a:pt x="4039" y="28551"/>
                      </a:lnTo>
                      <a:lnTo>
                        <a:pt x="25108" y="28551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4" name="자유형: 도형 1653">
                  <a:extLst>
                    <a:ext uri="{FF2B5EF4-FFF2-40B4-BE49-F238E27FC236}">
                      <a16:creationId xmlns:a16="http://schemas.microsoft.com/office/drawing/2014/main" id="{C3D15E29-D3C1-19EA-7754-CB60DFB0C43E}"/>
                    </a:ext>
                  </a:extLst>
                </p:cNvPr>
                <p:cNvSpPr/>
                <p:nvPr/>
              </p:nvSpPr>
              <p:spPr>
                <a:xfrm>
                  <a:off x="1299692" y="2744526"/>
                  <a:ext cx="24190" cy="20472"/>
                </a:xfrm>
                <a:custGeom>
                  <a:avLst/>
                  <a:gdLst>
                    <a:gd name="connsiteX0" fmla="*/ 0 w 24190"/>
                    <a:gd name="connsiteY0" fmla="*/ 16387 h 20472"/>
                    <a:gd name="connsiteX1" fmla="*/ 2708 w 24190"/>
                    <a:gd name="connsiteY1" fmla="*/ 20472 h 20472"/>
                    <a:gd name="connsiteX2" fmla="*/ 12256 w 24190"/>
                    <a:gd name="connsiteY2" fmla="*/ 13449 h 20472"/>
                    <a:gd name="connsiteX3" fmla="*/ 12348 w 24190"/>
                    <a:gd name="connsiteY3" fmla="*/ 13357 h 20472"/>
                    <a:gd name="connsiteX4" fmla="*/ 12439 w 24190"/>
                    <a:gd name="connsiteY4" fmla="*/ 13449 h 20472"/>
                    <a:gd name="connsiteX5" fmla="*/ 20793 w 24190"/>
                    <a:gd name="connsiteY5" fmla="*/ 20426 h 20472"/>
                    <a:gd name="connsiteX6" fmla="*/ 24190 w 24190"/>
                    <a:gd name="connsiteY6" fmla="*/ 16525 h 20472"/>
                    <a:gd name="connsiteX7" fmla="*/ 14964 w 24190"/>
                    <a:gd name="connsiteY7" fmla="*/ 8813 h 20472"/>
                    <a:gd name="connsiteX8" fmla="*/ 14964 w 24190"/>
                    <a:gd name="connsiteY8" fmla="*/ 8767 h 20472"/>
                    <a:gd name="connsiteX9" fmla="*/ 15423 w 24190"/>
                    <a:gd name="connsiteY9" fmla="*/ 4820 h 20472"/>
                    <a:gd name="connsiteX10" fmla="*/ 15423 w 24190"/>
                    <a:gd name="connsiteY10" fmla="*/ 0 h 20472"/>
                    <a:gd name="connsiteX11" fmla="*/ 9915 w 24190"/>
                    <a:gd name="connsiteY11" fmla="*/ 0 h 20472"/>
                    <a:gd name="connsiteX12" fmla="*/ 9915 w 24190"/>
                    <a:gd name="connsiteY12" fmla="*/ 4820 h 20472"/>
                    <a:gd name="connsiteX13" fmla="*/ 0 w 24190"/>
                    <a:gd name="connsiteY13" fmla="*/ 16387 h 204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4190" h="20472">
                      <a:moveTo>
                        <a:pt x="0" y="16387"/>
                      </a:moveTo>
                      <a:lnTo>
                        <a:pt x="2708" y="20472"/>
                      </a:lnTo>
                      <a:cubicBezTo>
                        <a:pt x="6839" y="17810"/>
                        <a:pt x="10190" y="15607"/>
                        <a:pt x="12256" y="13449"/>
                      </a:cubicBezTo>
                      <a:lnTo>
                        <a:pt x="12348" y="13357"/>
                      </a:lnTo>
                      <a:lnTo>
                        <a:pt x="12439" y="13449"/>
                      </a:lnTo>
                      <a:lnTo>
                        <a:pt x="20793" y="20426"/>
                      </a:lnTo>
                      <a:lnTo>
                        <a:pt x="24190" y="16525"/>
                      </a:lnTo>
                      <a:lnTo>
                        <a:pt x="14964" y="8813"/>
                      </a:lnTo>
                      <a:lnTo>
                        <a:pt x="14964" y="8767"/>
                      </a:lnTo>
                      <a:cubicBezTo>
                        <a:pt x="15285" y="7620"/>
                        <a:pt x="15423" y="6289"/>
                        <a:pt x="15423" y="4820"/>
                      </a:cubicBezTo>
                      <a:lnTo>
                        <a:pt x="15423" y="0"/>
                      </a:lnTo>
                      <a:lnTo>
                        <a:pt x="9915" y="0"/>
                      </a:lnTo>
                      <a:lnTo>
                        <a:pt x="9915" y="4820"/>
                      </a:lnTo>
                      <a:cubicBezTo>
                        <a:pt x="9915" y="8859"/>
                        <a:pt x="9456" y="10328"/>
                        <a:pt x="0" y="16387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1656" name="자유형: 도형 1655">
            <a:extLst>
              <a:ext uri="{FF2B5EF4-FFF2-40B4-BE49-F238E27FC236}">
                <a16:creationId xmlns:a16="http://schemas.microsoft.com/office/drawing/2014/main" id="{8FBF4C28-9445-B769-37FD-D25A40CD518D}"/>
              </a:ext>
            </a:extLst>
          </p:cNvPr>
          <p:cNvSpPr/>
          <p:nvPr/>
        </p:nvSpPr>
        <p:spPr>
          <a:xfrm>
            <a:off x="2579017" y="2425876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7" name="자유형: 도형 1656">
            <a:extLst>
              <a:ext uri="{FF2B5EF4-FFF2-40B4-BE49-F238E27FC236}">
                <a16:creationId xmlns:a16="http://schemas.microsoft.com/office/drawing/2014/main" id="{9D5D9D33-F1CA-3411-995B-73B69659A7D3}"/>
              </a:ext>
            </a:extLst>
          </p:cNvPr>
          <p:cNvSpPr/>
          <p:nvPr/>
        </p:nvSpPr>
        <p:spPr>
          <a:xfrm>
            <a:off x="2579017" y="2640880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9" name="자유형: 도형 1658">
            <a:extLst>
              <a:ext uri="{FF2B5EF4-FFF2-40B4-BE49-F238E27FC236}">
                <a16:creationId xmlns:a16="http://schemas.microsoft.com/office/drawing/2014/main" id="{7C5F752A-D4EF-CE13-551C-CFDAD8306721}"/>
              </a:ext>
            </a:extLst>
          </p:cNvPr>
          <p:cNvSpPr/>
          <p:nvPr/>
        </p:nvSpPr>
        <p:spPr>
          <a:xfrm>
            <a:off x="6816290" y="242587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0" name="자유형: 도형 1659">
            <a:extLst>
              <a:ext uri="{FF2B5EF4-FFF2-40B4-BE49-F238E27FC236}">
                <a16:creationId xmlns:a16="http://schemas.microsoft.com/office/drawing/2014/main" id="{865A87A0-823E-8428-F34F-DD4FC53A0249}"/>
              </a:ext>
            </a:extLst>
          </p:cNvPr>
          <p:cNvSpPr/>
          <p:nvPr/>
        </p:nvSpPr>
        <p:spPr>
          <a:xfrm>
            <a:off x="6816290" y="2640880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1" name="자유형: 도형 1660">
            <a:extLst>
              <a:ext uri="{FF2B5EF4-FFF2-40B4-BE49-F238E27FC236}">
                <a16:creationId xmlns:a16="http://schemas.microsoft.com/office/drawing/2014/main" id="{1C560B17-6E66-73DF-BB05-D32E66F13712}"/>
              </a:ext>
            </a:extLst>
          </p:cNvPr>
          <p:cNvSpPr/>
          <p:nvPr/>
        </p:nvSpPr>
        <p:spPr>
          <a:xfrm>
            <a:off x="6816290" y="2855883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2" name="자유형: 도형 1661">
            <a:extLst>
              <a:ext uri="{FF2B5EF4-FFF2-40B4-BE49-F238E27FC236}">
                <a16:creationId xmlns:a16="http://schemas.microsoft.com/office/drawing/2014/main" id="{02832DE9-BD78-4B01-CE4B-99A3B069AF75}"/>
              </a:ext>
            </a:extLst>
          </p:cNvPr>
          <p:cNvSpPr/>
          <p:nvPr/>
        </p:nvSpPr>
        <p:spPr>
          <a:xfrm>
            <a:off x="6816290" y="3070841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3" name="자유형: 도형 1662">
            <a:extLst>
              <a:ext uri="{FF2B5EF4-FFF2-40B4-BE49-F238E27FC236}">
                <a16:creationId xmlns:a16="http://schemas.microsoft.com/office/drawing/2014/main" id="{9A21FE1D-4472-66F0-E32B-7413796B8945}"/>
              </a:ext>
            </a:extLst>
          </p:cNvPr>
          <p:cNvSpPr/>
          <p:nvPr/>
        </p:nvSpPr>
        <p:spPr>
          <a:xfrm>
            <a:off x="6816290" y="3285844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4" name="자유형: 도형 1663">
            <a:extLst>
              <a:ext uri="{FF2B5EF4-FFF2-40B4-BE49-F238E27FC236}">
                <a16:creationId xmlns:a16="http://schemas.microsoft.com/office/drawing/2014/main" id="{D0C8AD31-14E9-180D-CB6B-C587A10C542F}"/>
              </a:ext>
            </a:extLst>
          </p:cNvPr>
          <p:cNvSpPr/>
          <p:nvPr/>
        </p:nvSpPr>
        <p:spPr>
          <a:xfrm>
            <a:off x="5968854" y="242587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6" name="자유형: 도형 1665">
            <a:extLst>
              <a:ext uri="{FF2B5EF4-FFF2-40B4-BE49-F238E27FC236}">
                <a16:creationId xmlns:a16="http://schemas.microsoft.com/office/drawing/2014/main" id="{E23FFC3E-A536-471B-607C-152B7128BFF3}"/>
              </a:ext>
            </a:extLst>
          </p:cNvPr>
          <p:cNvSpPr/>
          <p:nvPr/>
        </p:nvSpPr>
        <p:spPr>
          <a:xfrm>
            <a:off x="5975326" y="264546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8" name="자유형: 도형 1667">
            <a:extLst>
              <a:ext uri="{FF2B5EF4-FFF2-40B4-BE49-F238E27FC236}">
                <a16:creationId xmlns:a16="http://schemas.microsoft.com/office/drawing/2014/main" id="{09D029F0-47C6-5BAA-F704-0FDC2D892F4D}"/>
              </a:ext>
            </a:extLst>
          </p:cNvPr>
          <p:cNvSpPr/>
          <p:nvPr/>
        </p:nvSpPr>
        <p:spPr>
          <a:xfrm>
            <a:off x="5121418" y="242587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928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9" name="자유형: 도형 1668">
            <a:extLst>
              <a:ext uri="{FF2B5EF4-FFF2-40B4-BE49-F238E27FC236}">
                <a16:creationId xmlns:a16="http://schemas.microsoft.com/office/drawing/2014/main" id="{14B13B58-2E1C-33D3-A3BC-31094AAD0904}"/>
              </a:ext>
            </a:extLst>
          </p:cNvPr>
          <p:cNvSpPr/>
          <p:nvPr/>
        </p:nvSpPr>
        <p:spPr>
          <a:xfrm>
            <a:off x="5121418" y="2640880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0" name="자유형: 도형 1669">
            <a:extLst>
              <a:ext uri="{FF2B5EF4-FFF2-40B4-BE49-F238E27FC236}">
                <a16:creationId xmlns:a16="http://schemas.microsoft.com/office/drawing/2014/main" id="{14C4BD17-F8CB-17DC-933F-F66C24ED8654}"/>
              </a:ext>
            </a:extLst>
          </p:cNvPr>
          <p:cNvSpPr/>
          <p:nvPr/>
        </p:nvSpPr>
        <p:spPr>
          <a:xfrm>
            <a:off x="5121418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1" name="자유형: 도형 1670">
            <a:extLst>
              <a:ext uri="{FF2B5EF4-FFF2-40B4-BE49-F238E27FC236}">
                <a16:creationId xmlns:a16="http://schemas.microsoft.com/office/drawing/2014/main" id="{52EA41EC-5C68-F54D-00CB-1AB7085C808E}"/>
              </a:ext>
            </a:extLst>
          </p:cNvPr>
          <p:cNvSpPr/>
          <p:nvPr/>
        </p:nvSpPr>
        <p:spPr>
          <a:xfrm>
            <a:off x="5121418" y="3070841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2" name="자유형: 도형 1671">
            <a:extLst>
              <a:ext uri="{FF2B5EF4-FFF2-40B4-BE49-F238E27FC236}">
                <a16:creationId xmlns:a16="http://schemas.microsoft.com/office/drawing/2014/main" id="{45D4D3C6-7622-0DEE-53CC-5121676AE5A6}"/>
              </a:ext>
            </a:extLst>
          </p:cNvPr>
          <p:cNvSpPr/>
          <p:nvPr/>
        </p:nvSpPr>
        <p:spPr>
          <a:xfrm>
            <a:off x="5121418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3" name="자유형: 도형 1672">
            <a:extLst>
              <a:ext uri="{FF2B5EF4-FFF2-40B4-BE49-F238E27FC236}">
                <a16:creationId xmlns:a16="http://schemas.microsoft.com/office/drawing/2014/main" id="{E9BB2FA7-D985-B93A-6E9F-83A7E3552C6D}"/>
              </a:ext>
            </a:extLst>
          </p:cNvPr>
          <p:cNvSpPr/>
          <p:nvPr/>
        </p:nvSpPr>
        <p:spPr>
          <a:xfrm>
            <a:off x="4273799" y="264489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5" name="자유형: 도형 1674">
            <a:extLst>
              <a:ext uri="{FF2B5EF4-FFF2-40B4-BE49-F238E27FC236}">
                <a16:creationId xmlns:a16="http://schemas.microsoft.com/office/drawing/2014/main" id="{5D211A98-5E72-FF9F-4FAE-3A19480D5C50}"/>
              </a:ext>
            </a:extLst>
          </p:cNvPr>
          <p:cNvSpPr/>
          <p:nvPr/>
        </p:nvSpPr>
        <p:spPr>
          <a:xfrm>
            <a:off x="4273936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6" name="자유형: 도형 1675">
            <a:extLst>
              <a:ext uri="{FF2B5EF4-FFF2-40B4-BE49-F238E27FC236}">
                <a16:creationId xmlns:a16="http://schemas.microsoft.com/office/drawing/2014/main" id="{D637852B-DBC1-90E3-1BEA-CEA420063B76}"/>
              </a:ext>
            </a:extLst>
          </p:cNvPr>
          <p:cNvSpPr/>
          <p:nvPr/>
        </p:nvSpPr>
        <p:spPr>
          <a:xfrm>
            <a:off x="4273936" y="3070841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7" name="자유형: 도형 1676">
            <a:extLst>
              <a:ext uri="{FF2B5EF4-FFF2-40B4-BE49-F238E27FC236}">
                <a16:creationId xmlns:a16="http://schemas.microsoft.com/office/drawing/2014/main" id="{C14C5B63-76A0-E66F-47B6-85EEFAE861F9}"/>
              </a:ext>
            </a:extLst>
          </p:cNvPr>
          <p:cNvSpPr/>
          <p:nvPr/>
        </p:nvSpPr>
        <p:spPr>
          <a:xfrm>
            <a:off x="3426499" y="242587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8" name="자유형: 도형 1677">
            <a:extLst>
              <a:ext uri="{FF2B5EF4-FFF2-40B4-BE49-F238E27FC236}">
                <a16:creationId xmlns:a16="http://schemas.microsoft.com/office/drawing/2014/main" id="{D652440E-A460-C44A-3DA6-A0F5CADDDB24}"/>
              </a:ext>
            </a:extLst>
          </p:cNvPr>
          <p:cNvSpPr/>
          <p:nvPr/>
        </p:nvSpPr>
        <p:spPr>
          <a:xfrm>
            <a:off x="3426499" y="2640880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9" name="자유형: 도형 1678">
            <a:extLst>
              <a:ext uri="{FF2B5EF4-FFF2-40B4-BE49-F238E27FC236}">
                <a16:creationId xmlns:a16="http://schemas.microsoft.com/office/drawing/2014/main" id="{2C5D239E-9E6C-09D8-276A-7758CC58DBB4}"/>
              </a:ext>
            </a:extLst>
          </p:cNvPr>
          <p:cNvSpPr/>
          <p:nvPr/>
        </p:nvSpPr>
        <p:spPr>
          <a:xfrm>
            <a:off x="3426499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80" name="자유형: 도형 1679">
            <a:extLst>
              <a:ext uri="{FF2B5EF4-FFF2-40B4-BE49-F238E27FC236}">
                <a16:creationId xmlns:a16="http://schemas.microsoft.com/office/drawing/2014/main" id="{9A874110-51C5-B2C2-678E-FD9AFA3DCE16}"/>
              </a:ext>
            </a:extLst>
          </p:cNvPr>
          <p:cNvSpPr/>
          <p:nvPr/>
        </p:nvSpPr>
        <p:spPr>
          <a:xfrm>
            <a:off x="3426499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1682" name="자유형: 도형 1681">
            <a:extLst>
              <a:ext uri="{FF2B5EF4-FFF2-40B4-BE49-F238E27FC236}">
                <a16:creationId xmlns:a16="http://schemas.microsoft.com/office/drawing/2014/main" id="{3B6AA577-9E5E-BA24-BDF3-3C55661571DD}"/>
              </a:ext>
            </a:extLst>
          </p:cNvPr>
          <p:cNvSpPr/>
          <p:nvPr/>
        </p:nvSpPr>
        <p:spPr>
          <a:xfrm>
            <a:off x="6823897" y="5378661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3" name="자유형: 도형 1682">
            <a:extLst>
              <a:ext uri="{FF2B5EF4-FFF2-40B4-BE49-F238E27FC236}">
                <a16:creationId xmlns:a16="http://schemas.microsoft.com/office/drawing/2014/main" id="{0421CD34-D1ED-3AF1-2D34-E768BC66C193}"/>
              </a:ext>
            </a:extLst>
          </p:cNvPr>
          <p:cNvSpPr/>
          <p:nvPr/>
        </p:nvSpPr>
        <p:spPr>
          <a:xfrm>
            <a:off x="6823897" y="5593619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4" name="자유형: 도형 1683">
            <a:extLst>
              <a:ext uri="{FF2B5EF4-FFF2-40B4-BE49-F238E27FC236}">
                <a16:creationId xmlns:a16="http://schemas.microsoft.com/office/drawing/2014/main" id="{120108FA-29CF-720F-6AC2-8301CFAC90E5}"/>
              </a:ext>
            </a:extLst>
          </p:cNvPr>
          <p:cNvSpPr/>
          <p:nvPr/>
        </p:nvSpPr>
        <p:spPr>
          <a:xfrm>
            <a:off x="6823897" y="5808622"/>
            <a:ext cx="786616" cy="189711"/>
          </a:xfrm>
          <a:custGeom>
            <a:avLst/>
            <a:gdLst>
              <a:gd name="connsiteX0" fmla="*/ 773627 w 786616"/>
              <a:gd name="connsiteY0" fmla="*/ 189711 h 189711"/>
              <a:gd name="connsiteX1" fmla="*/ 12991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1"/>
                </a:moveTo>
                <a:lnTo>
                  <a:pt x="12991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1"/>
                  <a:pt x="773627" y="189711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7" name="자유형: 도형 1686">
            <a:extLst>
              <a:ext uri="{FF2B5EF4-FFF2-40B4-BE49-F238E27FC236}">
                <a16:creationId xmlns:a16="http://schemas.microsoft.com/office/drawing/2014/main" id="{4B7A6B31-CF43-735B-A591-6C19E1141DBF}"/>
              </a:ext>
            </a:extLst>
          </p:cNvPr>
          <p:cNvSpPr/>
          <p:nvPr/>
        </p:nvSpPr>
        <p:spPr>
          <a:xfrm>
            <a:off x="5972162" y="5154823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2" name="자유형: 도형 1691">
            <a:extLst>
              <a:ext uri="{FF2B5EF4-FFF2-40B4-BE49-F238E27FC236}">
                <a16:creationId xmlns:a16="http://schemas.microsoft.com/office/drawing/2014/main" id="{5FE8668D-5C95-4B9D-DDB7-23794F9A1D81}"/>
              </a:ext>
            </a:extLst>
          </p:cNvPr>
          <p:cNvSpPr/>
          <p:nvPr/>
        </p:nvSpPr>
        <p:spPr>
          <a:xfrm>
            <a:off x="5124923" y="537138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928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3" name="자유형: 도형 1692">
            <a:extLst>
              <a:ext uri="{FF2B5EF4-FFF2-40B4-BE49-F238E27FC236}">
                <a16:creationId xmlns:a16="http://schemas.microsoft.com/office/drawing/2014/main" id="{4AD4230D-FE92-55E2-359A-F669EC6EB89F}"/>
              </a:ext>
            </a:extLst>
          </p:cNvPr>
          <p:cNvSpPr/>
          <p:nvPr/>
        </p:nvSpPr>
        <p:spPr>
          <a:xfrm>
            <a:off x="5121418" y="6233419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3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1"/>
                  <a:pt x="773626" y="189711"/>
                </a:cubicBezTo>
                <a:close/>
              </a:path>
            </a:pathLst>
          </a:custGeom>
          <a:solidFill>
            <a:srgbClr val="309C7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4" name="자유형: 도형 1693">
            <a:extLst>
              <a:ext uri="{FF2B5EF4-FFF2-40B4-BE49-F238E27FC236}">
                <a16:creationId xmlns:a16="http://schemas.microsoft.com/office/drawing/2014/main" id="{505F039A-B816-9CA1-4807-087A46777779}"/>
              </a:ext>
            </a:extLst>
          </p:cNvPr>
          <p:cNvSpPr/>
          <p:nvPr/>
        </p:nvSpPr>
        <p:spPr>
          <a:xfrm>
            <a:off x="4273936" y="5158494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3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26" y="189711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5" name="자유형: 도형 1694">
            <a:extLst>
              <a:ext uri="{FF2B5EF4-FFF2-40B4-BE49-F238E27FC236}">
                <a16:creationId xmlns:a16="http://schemas.microsoft.com/office/drawing/2014/main" id="{7A5E78A4-96BF-19CB-7067-D8D2F8E4C786}"/>
              </a:ext>
            </a:extLst>
          </p:cNvPr>
          <p:cNvSpPr/>
          <p:nvPr/>
        </p:nvSpPr>
        <p:spPr>
          <a:xfrm>
            <a:off x="4270905" y="5587132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7" name="자유형: 도형 1696">
            <a:extLst>
              <a:ext uri="{FF2B5EF4-FFF2-40B4-BE49-F238E27FC236}">
                <a16:creationId xmlns:a16="http://schemas.microsoft.com/office/drawing/2014/main" id="{0596ED16-0A7F-ACF3-A19E-540A2451FCF7}"/>
              </a:ext>
            </a:extLst>
          </p:cNvPr>
          <p:cNvSpPr/>
          <p:nvPr/>
        </p:nvSpPr>
        <p:spPr>
          <a:xfrm>
            <a:off x="4273936" y="5803458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1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8" name="자유형: 도형 1697">
            <a:extLst>
              <a:ext uri="{FF2B5EF4-FFF2-40B4-BE49-F238E27FC236}">
                <a16:creationId xmlns:a16="http://schemas.microsoft.com/office/drawing/2014/main" id="{9A5EC19B-0EE8-0A4B-B345-C127B20EE139}"/>
              </a:ext>
            </a:extLst>
          </p:cNvPr>
          <p:cNvSpPr/>
          <p:nvPr/>
        </p:nvSpPr>
        <p:spPr>
          <a:xfrm>
            <a:off x="4273936" y="601841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309C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9" name="자유형: 도형 1698">
            <a:extLst>
              <a:ext uri="{FF2B5EF4-FFF2-40B4-BE49-F238E27FC236}">
                <a16:creationId xmlns:a16="http://schemas.microsoft.com/office/drawing/2014/main" id="{4FB2809A-5172-C2C9-7B07-3E6213C2C5D4}"/>
              </a:ext>
            </a:extLst>
          </p:cNvPr>
          <p:cNvSpPr/>
          <p:nvPr/>
        </p:nvSpPr>
        <p:spPr>
          <a:xfrm>
            <a:off x="4281543" y="5371386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26" y="189711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0" name="자유형: 도형 1699">
            <a:extLst>
              <a:ext uri="{FF2B5EF4-FFF2-40B4-BE49-F238E27FC236}">
                <a16:creationId xmlns:a16="http://schemas.microsoft.com/office/drawing/2014/main" id="{074D655C-47E4-E451-39AC-440E2107D5A9}"/>
              </a:ext>
            </a:extLst>
          </p:cNvPr>
          <p:cNvSpPr/>
          <p:nvPr/>
        </p:nvSpPr>
        <p:spPr>
          <a:xfrm>
            <a:off x="3426499" y="5373497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1" name="자유형: 도형 1700">
            <a:extLst>
              <a:ext uri="{FF2B5EF4-FFF2-40B4-BE49-F238E27FC236}">
                <a16:creationId xmlns:a16="http://schemas.microsoft.com/office/drawing/2014/main" id="{C9315295-1ED7-DCC0-EF86-8B26C5546475}"/>
              </a:ext>
            </a:extLst>
          </p:cNvPr>
          <p:cNvSpPr/>
          <p:nvPr/>
        </p:nvSpPr>
        <p:spPr>
          <a:xfrm>
            <a:off x="3426499" y="5588455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2" name="자유형: 도형 1701">
            <a:extLst>
              <a:ext uri="{FF2B5EF4-FFF2-40B4-BE49-F238E27FC236}">
                <a16:creationId xmlns:a16="http://schemas.microsoft.com/office/drawing/2014/main" id="{D50D8A53-A83A-D1E1-F7E1-6F54618AA979}"/>
              </a:ext>
            </a:extLst>
          </p:cNvPr>
          <p:cNvSpPr/>
          <p:nvPr/>
        </p:nvSpPr>
        <p:spPr>
          <a:xfrm>
            <a:off x="3426499" y="5803458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3" name="자유형: 도형 1702">
            <a:extLst>
              <a:ext uri="{FF2B5EF4-FFF2-40B4-BE49-F238E27FC236}">
                <a16:creationId xmlns:a16="http://schemas.microsoft.com/office/drawing/2014/main" id="{13B011C4-0E7B-44C5-96B6-EF1FC8FB1805}"/>
              </a:ext>
            </a:extLst>
          </p:cNvPr>
          <p:cNvSpPr/>
          <p:nvPr/>
        </p:nvSpPr>
        <p:spPr>
          <a:xfrm>
            <a:off x="3426499" y="601841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4" name="자유형: 도형 1703">
            <a:extLst>
              <a:ext uri="{FF2B5EF4-FFF2-40B4-BE49-F238E27FC236}">
                <a16:creationId xmlns:a16="http://schemas.microsoft.com/office/drawing/2014/main" id="{4FAB5629-C79E-A5D2-24C9-BF5D50120735}"/>
              </a:ext>
            </a:extLst>
          </p:cNvPr>
          <p:cNvSpPr/>
          <p:nvPr/>
        </p:nvSpPr>
        <p:spPr>
          <a:xfrm>
            <a:off x="2579017" y="5158494"/>
            <a:ext cx="786617" cy="189711"/>
          </a:xfrm>
          <a:custGeom>
            <a:avLst/>
            <a:gdLst>
              <a:gd name="connsiteX0" fmla="*/ 773673 w 786617"/>
              <a:gd name="connsiteY0" fmla="*/ 189711 h 189711"/>
              <a:gd name="connsiteX1" fmla="*/ 12990 w 786617"/>
              <a:gd name="connsiteY1" fmla="*/ 189711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3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73" y="189711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5" name="자유형: 도형 1704">
            <a:extLst>
              <a:ext uri="{FF2B5EF4-FFF2-40B4-BE49-F238E27FC236}">
                <a16:creationId xmlns:a16="http://schemas.microsoft.com/office/drawing/2014/main" id="{C338A93D-8FB6-2F7E-285E-793F63E6392D}"/>
              </a:ext>
            </a:extLst>
          </p:cNvPr>
          <p:cNvSpPr/>
          <p:nvPr/>
        </p:nvSpPr>
        <p:spPr>
          <a:xfrm>
            <a:off x="2579017" y="5373497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6" name="자유형: 도형 1705">
            <a:extLst>
              <a:ext uri="{FF2B5EF4-FFF2-40B4-BE49-F238E27FC236}">
                <a16:creationId xmlns:a16="http://schemas.microsoft.com/office/drawing/2014/main" id="{CB12DDE6-C0E5-7E2C-93E1-DA41EF638C2A}"/>
              </a:ext>
            </a:extLst>
          </p:cNvPr>
          <p:cNvSpPr/>
          <p:nvPr/>
        </p:nvSpPr>
        <p:spPr>
          <a:xfrm>
            <a:off x="2579017" y="5588455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7" name="자유형: 도형 1706">
            <a:extLst>
              <a:ext uri="{FF2B5EF4-FFF2-40B4-BE49-F238E27FC236}">
                <a16:creationId xmlns:a16="http://schemas.microsoft.com/office/drawing/2014/main" id="{29664AAF-7ADB-53ED-43E4-8245745DDB2D}"/>
              </a:ext>
            </a:extLst>
          </p:cNvPr>
          <p:cNvSpPr/>
          <p:nvPr/>
        </p:nvSpPr>
        <p:spPr>
          <a:xfrm>
            <a:off x="1731581" y="5588455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8" name="자유형: 도형 1707">
            <a:extLst>
              <a:ext uri="{FF2B5EF4-FFF2-40B4-BE49-F238E27FC236}">
                <a16:creationId xmlns:a16="http://schemas.microsoft.com/office/drawing/2014/main" id="{759020D4-9EEE-3B94-99BC-8ECBA2518428}"/>
              </a:ext>
            </a:extLst>
          </p:cNvPr>
          <p:cNvSpPr/>
          <p:nvPr/>
        </p:nvSpPr>
        <p:spPr>
          <a:xfrm>
            <a:off x="1731581" y="5803458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grpSp>
        <p:nvGrpSpPr>
          <p:cNvPr id="1709" name="그래픽 961">
            <a:extLst>
              <a:ext uri="{FF2B5EF4-FFF2-40B4-BE49-F238E27FC236}">
                <a16:creationId xmlns:a16="http://schemas.microsoft.com/office/drawing/2014/main" id="{57A42913-2EA9-D96F-211C-16B83DDE89C6}"/>
              </a:ext>
            </a:extLst>
          </p:cNvPr>
          <p:cNvGrpSpPr/>
          <p:nvPr/>
        </p:nvGrpSpPr>
        <p:grpSpPr>
          <a:xfrm>
            <a:off x="7083576" y="2496978"/>
            <a:ext cx="252780" cy="56045"/>
            <a:chOff x="7083576" y="2496978"/>
            <a:chExt cx="252780" cy="56045"/>
          </a:xfrm>
          <a:solidFill>
            <a:srgbClr val="FFFFFF"/>
          </a:solidFill>
        </p:grpSpPr>
        <p:sp>
          <p:nvSpPr>
            <p:cNvPr id="1710" name="자유형: 도형 1709">
              <a:extLst>
                <a:ext uri="{FF2B5EF4-FFF2-40B4-BE49-F238E27FC236}">
                  <a16:creationId xmlns:a16="http://schemas.microsoft.com/office/drawing/2014/main" id="{7767F0F9-1E00-3B7A-5E5E-C7B29A55EA86}"/>
                </a:ext>
              </a:extLst>
            </p:cNvPr>
            <p:cNvSpPr/>
            <p:nvPr/>
          </p:nvSpPr>
          <p:spPr>
            <a:xfrm>
              <a:off x="7083576" y="2497116"/>
              <a:ext cx="49986" cy="55678"/>
            </a:xfrm>
            <a:custGeom>
              <a:avLst/>
              <a:gdLst>
                <a:gd name="connsiteX0" fmla="*/ 16295 w 49986"/>
                <a:gd name="connsiteY0" fmla="*/ 26439 h 55678"/>
                <a:gd name="connsiteX1" fmla="*/ 33646 w 49986"/>
                <a:gd name="connsiteY1" fmla="*/ 25016 h 55678"/>
                <a:gd name="connsiteX2" fmla="*/ 33921 w 49986"/>
                <a:gd name="connsiteY2" fmla="*/ 29056 h 55678"/>
                <a:gd name="connsiteX3" fmla="*/ 459 w 49986"/>
                <a:gd name="connsiteY3" fmla="*/ 31213 h 55678"/>
                <a:gd name="connsiteX4" fmla="*/ 0 w 49986"/>
                <a:gd name="connsiteY4" fmla="*/ 26715 h 55678"/>
                <a:gd name="connsiteX5" fmla="*/ 11292 w 49986"/>
                <a:gd name="connsiteY5" fmla="*/ 26577 h 55678"/>
                <a:gd name="connsiteX6" fmla="*/ 11292 w 49986"/>
                <a:gd name="connsiteY6" fmla="*/ 15607 h 55678"/>
                <a:gd name="connsiteX7" fmla="*/ 16341 w 49986"/>
                <a:gd name="connsiteY7" fmla="*/ 15607 h 55678"/>
                <a:gd name="connsiteX8" fmla="*/ 16341 w 49986"/>
                <a:gd name="connsiteY8" fmla="*/ 26439 h 55678"/>
                <a:gd name="connsiteX9" fmla="*/ 29973 w 49986"/>
                <a:gd name="connsiteY9" fmla="*/ 6656 h 55678"/>
                <a:gd name="connsiteX10" fmla="*/ 29744 w 49986"/>
                <a:gd name="connsiteY10" fmla="*/ 14092 h 55678"/>
                <a:gd name="connsiteX11" fmla="*/ 28551 w 49986"/>
                <a:gd name="connsiteY11" fmla="*/ 21849 h 55678"/>
                <a:gd name="connsiteX12" fmla="*/ 23639 w 49986"/>
                <a:gd name="connsiteY12" fmla="*/ 21390 h 55678"/>
                <a:gd name="connsiteX13" fmla="*/ 25016 w 49986"/>
                <a:gd name="connsiteY13" fmla="*/ 8079 h 55678"/>
                <a:gd name="connsiteX14" fmla="*/ 3259 w 49986"/>
                <a:gd name="connsiteY14" fmla="*/ 8079 h 55678"/>
                <a:gd name="connsiteX15" fmla="*/ 3259 w 49986"/>
                <a:gd name="connsiteY15" fmla="*/ 3672 h 55678"/>
                <a:gd name="connsiteX16" fmla="*/ 29973 w 49986"/>
                <a:gd name="connsiteY16" fmla="*/ 3672 h 55678"/>
                <a:gd name="connsiteX17" fmla="*/ 29973 w 49986"/>
                <a:gd name="connsiteY17" fmla="*/ 6656 h 55678"/>
                <a:gd name="connsiteX18" fmla="*/ 38052 w 49986"/>
                <a:gd name="connsiteY18" fmla="*/ 38052 h 55678"/>
                <a:gd name="connsiteX19" fmla="*/ 42826 w 49986"/>
                <a:gd name="connsiteY19" fmla="*/ 45488 h 55678"/>
                <a:gd name="connsiteX20" fmla="*/ 38052 w 49986"/>
                <a:gd name="connsiteY20" fmla="*/ 53016 h 55678"/>
                <a:gd name="connsiteX21" fmla="*/ 24878 w 49986"/>
                <a:gd name="connsiteY21" fmla="*/ 55679 h 55678"/>
                <a:gd name="connsiteX22" fmla="*/ 11705 w 49986"/>
                <a:gd name="connsiteY22" fmla="*/ 53016 h 55678"/>
                <a:gd name="connsiteX23" fmla="*/ 6931 w 49986"/>
                <a:gd name="connsiteY23" fmla="*/ 45488 h 55678"/>
                <a:gd name="connsiteX24" fmla="*/ 11705 w 49986"/>
                <a:gd name="connsiteY24" fmla="*/ 38052 h 55678"/>
                <a:gd name="connsiteX25" fmla="*/ 24878 w 49986"/>
                <a:gd name="connsiteY25" fmla="*/ 35390 h 55678"/>
                <a:gd name="connsiteX26" fmla="*/ 38052 w 49986"/>
                <a:gd name="connsiteY26" fmla="*/ 38052 h 55678"/>
                <a:gd name="connsiteX27" fmla="*/ 15469 w 49986"/>
                <a:gd name="connsiteY27" fmla="*/ 41220 h 55678"/>
                <a:gd name="connsiteX28" fmla="*/ 12072 w 49986"/>
                <a:gd name="connsiteY28" fmla="*/ 45488 h 55678"/>
                <a:gd name="connsiteX29" fmla="*/ 15469 w 49986"/>
                <a:gd name="connsiteY29" fmla="*/ 49849 h 55678"/>
                <a:gd name="connsiteX30" fmla="*/ 24878 w 49986"/>
                <a:gd name="connsiteY30" fmla="*/ 51410 h 55678"/>
                <a:gd name="connsiteX31" fmla="*/ 34242 w 49986"/>
                <a:gd name="connsiteY31" fmla="*/ 49849 h 55678"/>
                <a:gd name="connsiteX32" fmla="*/ 37639 w 49986"/>
                <a:gd name="connsiteY32" fmla="*/ 45488 h 55678"/>
                <a:gd name="connsiteX33" fmla="*/ 34242 w 49986"/>
                <a:gd name="connsiteY33" fmla="*/ 41220 h 55678"/>
                <a:gd name="connsiteX34" fmla="*/ 24878 w 49986"/>
                <a:gd name="connsiteY34" fmla="*/ 39705 h 55678"/>
                <a:gd name="connsiteX35" fmla="*/ 15469 w 49986"/>
                <a:gd name="connsiteY35" fmla="*/ 41220 h 55678"/>
                <a:gd name="connsiteX36" fmla="*/ 42367 w 49986"/>
                <a:gd name="connsiteY36" fmla="*/ 15147 h 55678"/>
                <a:gd name="connsiteX37" fmla="*/ 49986 w 49986"/>
                <a:gd name="connsiteY37" fmla="*/ 15147 h 55678"/>
                <a:gd name="connsiteX38" fmla="*/ 49986 w 49986"/>
                <a:gd name="connsiteY38" fmla="*/ 19692 h 55678"/>
                <a:gd name="connsiteX39" fmla="*/ 42367 w 49986"/>
                <a:gd name="connsiteY39" fmla="*/ 19692 h 55678"/>
                <a:gd name="connsiteX40" fmla="*/ 42367 w 49986"/>
                <a:gd name="connsiteY40" fmla="*/ 34839 h 55678"/>
                <a:gd name="connsiteX41" fmla="*/ 37272 w 49986"/>
                <a:gd name="connsiteY41" fmla="*/ 34839 h 55678"/>
                <a:gd name="connsiteX42" fmla="*/ 37272 w 49986"/>
                <a:gd name="connsiteY42" fmla="*/ 0 h 55678"/>
                <a:gd name="connsiteX43" fmla="*/ 42367 w 49986"/>
                <a:gd name="connsiteY43" fmla="*/ 0 h 55678"/>
                <a:gd name="connsiteX44" fmla="*/ 42367 w 49986"/>
                <a:gd name="connsiteY44" fmla="*/ 15147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9986" h="55678">
                  <a:moveTo>
                    <a:pt x="16295" y="26439"/>
                  </a:moveTo>
                  <a:cubicBezTo>
                    <a:pt x="23318" y="26118"/>
                    <a:pt x="29101" y="25659"/>
                    <a:pt x="33646" y="25016"/>
                  </a:cubicBezTo>
                  <a:lnTo>
                    <a:pt x="33921" y="29056"/>
                  </a:lnTo>
                  <a:cubicBezTo>
                    <a:pt x="25154" y="30525"/>
                    <a:pt x="14000" y="31213"/>
                    <a:pt x="459" y="31213"/>
                  </a:cubicBezTo>
                  <a:lnTo>
                    <a:pt x="0" y="26715"/>
                  </a:lnTo>
                  <a:cubicBezTo>
                    <a:pt x="4865" y="26715"/>
                    <a:pt x="8630" y="26669"/>
                    <a:pt x="11292" y="26577"/>
                  </a:cubicBezTo>
                  <a:lnTo>
                    <a:pt x="11292" y="15607"/>
                  </a:lnTo>
                  <a:lnTo>
                    <a:pt x="16341" y="15607"/>
                  </a:lnTo>
                  <a:lnTo>
                    <a:pt x="16341" y="26439"/>
                  </a:lnTo>
                  <a:close/>
                  <a:moveTo>
                    <a:pt x="29973" y="6656"/>
                  </a:moveTo>
                  <a:cubicBezTo>
                    <a:pt x="29973" y="9272"/>
                    <a:pt x="29881" y="11751"/>
                    <a:pt x="29744" y="14092"/>
                  </a:cubicBezTo>
                  <a:cubicBezTo>
                    <a:pt x="29560" y="16387"/>
                    <a:pt x="29193" y="19003"/>
                    <a:pt x="28551" y="21849"/>
                  </a:cubicBezTo>
                  <a:lnTo>
                    <a:pt x="23639" y="21390"/>
                  </a:lnTo>
                  <a:cubicBezTo>
                    <a:pt x="24557" y="17167"/>
                    <a:pt x="25016" y="12715"/>
                    <a:pt x="25016" y="8079"/>
                  </a:cubicBezTo>
                  <a:lnTo>
                    <a:pt x="3259" y="8079"/>
                  </a:lnTo>
                  <a:lnTo>
                    <a:pt x="3259" y="3672"/>
                  </a:lnTo>
                  <a:lnTo>
                    <a:pt x="29973" y="3672"/>
                  </a:lnTo>
                  <a:lnTo>
                    <a:pt x="29973" y="6656"/>
                  </a:lnTo>
                  <a:close/>
                  <a:moveTo>
                    <a:pt x="38052" y="38052"/>
                  </a:moveTo>
                  <a:cubicBezTo>
                    <a:pt x="41266" y="39843"/>
                    <a:pt x="42826" y="42275"/>
                    <a:pt x="42826" y="45488"/>
                  </a:cubicBezTo>
                  <a:cubicBezTo>
                    <a:pt x="42826" y="48702"/>
                    <a:pt x="41220" y="51226"/>
                    <a:pt x="38052" y="53016"/>
                  </a:cubicBezTo>
                  <a:cubicBezTo>
                    <a:pt x="34839" y="54807"/>
                    <a:pt x="30478" y="55679"/>
                    <a:pt x="24878" y="55679"/>
                  </a:cubicBezTo>
                  <a:cubicBezTo>
                    <a:pt x="19278" y="55679"/>
                    <a:pt x="14918" y="54761"/>
                    <a:pt x="11705" y="53016"/>
                  </a:cubicBezTo>
                  <a:cubicBezTo>
                    <a:pt x="8492" y="51226"/>
                    <a:pt x="6931" y="48702"/>
                    <a:pt x="6931" y="45488"/>
                  </a:cubicBezTo>
                  <a:cubicBezTo>
                    <a:pt x="6931" y="42321"/>
                    <a:pt x="8538" y="39843"/>
                    <a:pt x="11705" y="38052"/>
                  </a:cubicBezTo>
                  <a:cubicBezTo>
                    <a:pt x="14872" y="36262"/>
                    <a:pt x="19278" y="35390"/>
                    <a:pt x="24878" y="35390"/>
                  </a:cubicBezTo>
                  <a:cubicBezTo>
                    <a:pt x="30433" y="35436"/>
                    <a:pt x="34839" y="36308"/>
                    <a:pt x="38052" y="38052"/>
                  </a:cubicBezTo>
                  <a:close/>
                  <a:moveTo>
                    <a:pt x="15469" y="41220"/>
                  </a:moveTo>
                  <a:cubicBezTo>
                    <a:pt x="13220" y="42230"/>
                    <a:pt x="12072" y="43652"/>
                    <a:pt x="12072" y="45488"/>
                  </a:cubicBezTo>
                  <a:cubicBezTo>
                    <a:pt x="12072" y="47370"/>
                    <a:pt x="13220" y="48793"/>
                    <a:pt x="15469" y="49849"/>
                  </a:cubicBezTo>
                  <a:cubicBezTo>
                    <a:pt x="17718" y="50905"/>
                    <a:pt x="20885" y="51410"/>
                    <a:pt x="24878" y="51410"/>
                  </a:cubicBezTo>
                  <a:cubicBezTo>
                    <a:pt x="28872" y="51410"/>
                    <a:pt x="31993" y="50905"/>
                    <a:pt x="34242" y="49849"/>
                  </a:cubicBezTo>
                  <a:cubicBezTo>
                    <a:pt x="36492" y="48793"/>
                    <a:pt x="37639" y="47370"/>
                    <a:pt x="37639" y="45488"/>
                  </a:cubicBezTo>
                  <a:cubicBezTo>
                    <a:pt x="37639" y="43698"/>
                    <a:pt x="36492" y="42275"/>
                    <a:pt x="34242" y="41220"/>
                  </a:cubicBezTo>
                  <a:cubicBezTo>
                    <a:pt x="31993" y="40210"/>
                    <a:pt x="28826" y="39705"/>
                    <a:pt x="24878" y="39705"/>
                  </a:cubicBezTo>
                  <a:cubicBezTo>
                    <a:pt x="20885" y="39705"/>
                    <a:pt x="17764" y="40210"/>
                    <a:pt x="15469" y="41220"/>
                  </a:cubicBezTo>
                  <a:close/>
                  <a:moveTo>
                    <a:pt x="42367" y="15147"/>
                  </a:moveTo>
                  <a:lnTo>
                    <a:pt x="49986" y="15147"/>
                  </a:lnTo>
                  <a:lnTo>
                    <a:pt x="49986" y="19692"/>
                  </a:lnTo>
                  <a:lnTo>
                    <a:pt x="42367" y="19692"/>
                  </a:lnTo>
                  <a:lnTo>
                    <a:pt x="42367" y="34839"/>
                  </a:lnTo>
                  <a:lnTo>
                    <a:pt x="37272" y="34839"/>
                  </a:lnTo>
                  <a:lnTo>
                    <a:pt x="37272" y="0"/>
                  </a:lnTo>
                  <a:lnTo>
                    <a:pt x="42367" y="0"/>
                  </a:lnTo>
                  <a:lnTo>
                    <a:pt x="42367" y="1514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1" name="자유형: 도형 1710">
              <a:extLst>
                <a:ext uri="{FF2B5EF4-FFF2-40B4-BE49-F238E27FC236}">
                  <a16:creationId xmlns:a16="http://schemas.microsoft.com/office/drawing/2014/main" id="{E1D57447-15E9-BD9B-8701-985C90316E4D}"/>
                </a:ext>
              </a:extLst>
            </p:cNvPr>
            <p:cNvSpPr/>
            <p:nvPr/>
          </p:nvSpPr>
          <p:spPr>
            <a:xfrm>
              <a:off x="7134481" y="2497208"/>
              <a:ext cx="45947" cy="54577"/>
            </a:xfrm>
            <a:custGeom>
              <a:avLst/>
              <a:gdLst>
                <a:gd name="connsiteX0" fmla="*/ 22446 w 45947"/>
                <a:gd name="connsiteY0" fmla="*/ 21528 h 54577"/>
                <a:gd name="connsiteX1" fmla="*/ 31901 w 45947"/>
                <a:gd name="connsiteY1" fmla="*/ 28367 h 54577"/>
                <a:gd name="connsiteX2" fmla="*/ 29331 w 45947"/>
                <a:gd name="connsiteY2" fmla="*/ 32590 h 54577"/>
                <a:gd name="connsiteX3" fmla="*/ 21528 w 45947"/>
                <a:gd name="connsiteY3" fmla="*/ 27679 h 54577"/>
                <a:gd name="connsiteX4" fmla="*/ 16341 w 45947"/>
                <a:gd name="connsiteY4" fmla="*/ 20105 h 54577"/>
                <a:gd name="connsiteX5" fmla="*/ 11062 w 45947"/>
                <a:gd name="connsiteY5" fmla="*/ 28551 h 54577"/>
                <a:gd name="connsiteX6" fmla="*/ 2800 w 45947"/>
                <a:gd name="connsiteY6" fmla="*/ 33921 h 54577"/>
                <a:gd name="connsiteX7" fmla="*/ 0 w 45947"/>
                <a:gd name="connsiteY7" fmla="*/ 29698 h 54577"/>
                <a:gd name="connsiteX8" fmla="*/ 9960 w 45947"/>
                <a:gd name="connsiteY8" fmla="*/ 22400 h 54577"/>
                <a:gd name="connsiteX9" fmla="*/ 13725 w 45947"/>
                <a:gd name="connsiteY9" fmla="*/ 11521 h 54577"/>
                <a:gd name="connsiteX10" fmla="*/ 13725 w 45947"/>
                <a:gd name="connsiteY10" fmla="*/ 8951 h 54577"/>
                <a:gd name="connsiteX11" fmla="*/ 1744 w 45947"/>
                <a:gd name="connsiteY11" fmla="*/ 8951 h 54577"/>
                <a:gd name="connsiteX12" fmla="*/ 1744 w 45947"/>
                <a:gd name="connsiteY12" fmla="*/ 4544 h 54577"/>
                <a:gd name="connsiteX13" fmla="*/ 30433 w 45947"/>
                <a:gd name="connsiteY13" fmla="*/ 4544 h 54577"/>
                <a:gd name="connsiteX14" fmla="*/ 30433 w 45947"/>
                <a:gd name="connsiteY14" fmla="*/ 8951 h 54577"/>
                <a:gd name="connsiteX15" fmla="*/ 18820 w 45947"/>
                <a:gd name="connsiteY15" fmla="*/ 8951 h 54577"/>
                <a:gd name="connsiteX16" fmla="*/ 18820 w 45947"/>
                <a:gd name="connsiteY16" fmla="*/ 11521 h 54577"/>
                <a:gd name="connsiteX17" fmla="*/ 22446 w 45947"/>
                <a:gd name="connsiteY17" fmla="*/ 21528 h 54577"/>
                <a:gd name="connsiteX18" fmla="*/ 45948 w 45947"/>
                <a:gd name="connsiteY18" fmla="*/ 54577 h 54577"/>
                <a:gd name="connsiteX19" fmla="*/ 10052 w 45947"/>
                <a:gd name="connsiteY19" fmla="*/ 54577 h 54577"/>
                <a:gd name="connsiteX20" fmla="*/ 10052 w 45947"/>
                <a:gd name="connsiteY20" fmla="*/ 37089 h 54577"/>
                <a:gd name="connsiteX21" fmla="*/ 15010 w 45947"/>
                <a:gd name="connsiteY21" fmla="*/ 37089 h 54577"/>
                <a:gd name="connsiteX22" fmla="*/ 15010 w 45947"/>
                <a:gd name="connsiteY22" fmla="*/ 50079 h 54577"/>
                <a:gd name="connsiteX23" fmla="*/ 45948 w 45947"/>
                <a:gd name="connsiteY23" fmla="*/ 50079 h 54577"/>
                <a:gd name="connsiteX24" fmla="*/ 45948 w 45947"/>
                <a:gd name="connsiteY24" fmla="*/ 54577 h 54577"/>
                <a:gd name="connsiteX25" fmla="*/ 44432 w 45947"/>
                <a:gd name="connsiteY25" fmla="*/ 40990 h 54577"/>
                <a:gd name="connsiteX26" fmla="*/ 39383 w 45947"/>
                <a:gd name="connsiteY26" fmla="*/ 40990 h 54577"/>
                <a:gd name="connsiteX27" fmla="*/ 39383 w 45947"/>
                <a:gd name="connsiteY27" fmla="*/ 19784 h 54577"/>
                <a:gd name="connsiteX28" fmla="*/ 28551 w 45947"/>
                <a:gd name="connsiteY28" fmla="*/ 19784 h 54577"/>
                <a:gd name="connsiteX29" fmla="*/ 28551 w 45947"/>
                <a:gd name="connsiteY29" fmla="*/ 15377 h 54577"/>
                <a:gd name="connsiteX30" fmla="*/ 39383 w 45947"/>
                <a:gd name="connsiteY30" fmla="*/ 15377 h 54577"/>
                <a:gd name="connsiteX31" fmla="*/ 39383 w 45947"/>
                <a:gd name="connsiteY31" fmla="*/ 0 h 54577"/>
                <a:gd name="connsiteX32" fmla="*/ 44432 w 45947"/>
                <a:gd name="connsiteY32" fmla="*/ 0 h 54577"/>
                <a:gd name="connsiteX33" fmla="*/ 44432 w 45947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47" h="54577">
                  <a:moveTo>
                    <a:pt x="22446" y="21528"/>
                  </a:moveTo>
                  <a:cubicBezTo>
                    <a:pt x="24833" y="24695"/>
                    <a:pt x="28000" y="26944"/>
                    <a:pt x="31901" y="28367"/>
                  </a:cubicBezTo>
                  <a:lnTo>
                    <a:pt x="29331" y="32590"/>
                  </a:lnTo>
                  <a:cubicBezTo>
                    <a:pt x="26393" y="31489"/>
                    <a:pt x="23777" y="29882"/>
                    <a:pt x="21528" y="27679"/>
                  </a:cubicBezTo>
                  <a:cubicBezTo>
                    <a:pt x="19278" y="25475"/>
                    <a:pt x="17534" y="22951"/>
                    <a:pt x="16341" y="20105"/>
                  </a:cubicBezTo>
                  <a:cubicBezTo>
                    <a:pt x="15147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4"/>
                    <a:pt x="7436" y="25797"/>
                    <a:pt x="9960" y="22400"/>
                  </a:cubicBezTo>
                  <a:cubicBezTo>
                    <a:pt x="12485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7"/>
                    <a:pt x="22446" y="21528"/>
                  </a:cubicBezTo>
                  <a:close/>
                  <a:moveTo>
                    <a:pt x="45948" y="54577"/>
                  </a:moveTo>
                  <a:lnTo>
                    <a:pt x="10052" y="54577"/>
                  </a:lnTo>
                  <a:lnTo>
                    <a:pt x="10052" y="37089"/>
                  </a:lnTo>
                  <a:lnTo>
                    <a:pt x="15010" y="37089"/>
                  </a:lnTo>
                  <a:lnTo>
                    <a:pt x="15010" y="50079"/>
                  </a:lnTo>
                  <a:lnTo>
                    <a:pt x="45948" y="50079"/>
                  </a:lnTo>
                  <a:lnTo>
                    <a:pt x="45948" y="54577"/>
                  </a:lnTo>
                  <a:close/>
                  <a:moveTo>
                    <a:pt x="44432" y="40990"/>
                  </a:moveTo>
                  <a:lnTo>
                    <a:pt x="39383" y="40990"/>
                  </a:lnTo>
                  <a:lnTo>
                    <a:pt x="39383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3" y="15377"/>
                  </a:lnTo>
                  <a:lnTo>
                    <a:pt x="39383" y="0"/>
                  </a:lnTo>
                  <a:lnTo>
                    <a:pt x="44432" y="0"/>
                  </a:lnTo>
                  <a:lnTo>
                    <a:pt x="44432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2" name="자유형: 도형 1711">
              <a:extLst>
                <a:ext uri="{FF2B5EF4-FFF2-40B4-BE49-F238E27FC236}">
                  <a16:creationId xmlns:a16="http://schemas.microsoft.com/office/drawing/2014/main" id="{44881BB5-96C1-01B2-640B-EF8EE0B333A3}"/>
                </a:ext>
              </a:extLst>
            </p:cNvPr>
            <p:cNvSpPr/>
            <p:nvPr/>
          </p:nvSpPr>
          <p:spPr>
            <a:xfrm>
              <a:off x="7184192" y="2497162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6 w 51318"/>
                <a:gd name="connsiteY7" fmla="*/ 45121 h 55862"/>
                <a:gd name="connsiteX8" fmla="*/ 0 w 51318"/>
                <a:gd name="connsiteY8" fmla="*/ 40898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5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5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8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1" y="39567"/>
                    <a:pt x="4958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5"/>
                  </a:lnTo>
                  <a:cubicBezTo>
                    <a:pt x="19370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3" name="자유형: 도형 1712">
              <a:extLst>
                <a:ext uri="{FF2B5EF4-FFF2-40B4-BE49-F238E27FC236}">
                  <a16:creationId xmlns:a16="http://schemas.microsoft.com/office/drawing/2014/main" id="{B882C173-AF61-CB7F-C806-9C02E98A5172}"/>
                </a:ext>
              </a:extLst>
            </p:cNvPr>
            <p:cNvSpPr/>
            <p:nvPr/>
          </p:nvSpPr>
          <p:spPr>
            <a:xfrm>
              <a:off x="7235924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4" name="자유형: 도형 1713">
              <a:extLst>
                <a:ext uri="{FF2B5EF4-FFF2-40B4-BE49-F238E27FC236}">
                  <a16:creationId xmlns:a16="http://schemas.microsoft.com/office/drawing/2014/main" id="{9BB139DB-128D-8CCF-E15F-C934F811FA01}"/>
                </a:ext>
              </a:extLst>
            </p:cNvPr>
            <p:cNvSpPr/>
            <p:nvPr/>
          </p:nvSpPr>
          <p:spPr>
            <a:xfrm>
              <a:off x="7286691" y="2496978"/>
              <a:ext cx="49665" cy="56045"/>
            </a:xfrm>
            <a:custGeom>
              <a:avLst/>
              <a:gdLst>
                <a:gd name="connsiteX0" fmla="*/ 31901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1 w 49665"/>
                <a:gd name="connsiteY7" fmla="*/ 6105 h 56045"/>
                <a:gd name="connsiteX8" fmla="*/ 31901 w 49665"/>
                <a:gd name="connsiteY8" fmla="*/ 10466 h 56045"/>
                <a:gd name="connsiteX9" fmla="*/ 25291 w 49665"/>
                <a:gd name="connsiteY9" fmla="*/ 15882 h 56045"/>
                <a:gd name="connsiteX10" fmla="*/ 28872 w 49665"/>
                <a:gd name="connsiteY10" fmla="*/ 23272 h 56045"/>
                <a:gd name="connsiteX11" fmla="*/ 25337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3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1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2 h 56045"/>
                <a:gd name="connsiteX23" fmla="*/ 41724 w 49665"/>
                <a:gd name="connsiteY23" fmla="*/ 38052 h 56045"/>
                <a:gd name="connsiteX24" fmla="*/ 41724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7 w 49665"/>
                <a:gd name="connsiteY29" fmla="*/ 27449 h 56045"/>
                <a:gd name="connsiteX30" fmla="*/ 23915 w 49665"/>
                <a:gd name="connsiteY30" fmla="*/ 23226 h 56045"/>
                <a:gd name="connsiteX31" fmla="*/ 21757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4 w 49665"/>
                <a:gd name="connsiteY34" fmla="*/ 15561 h 56045"/>
                <a:gd name="connsiteX35" fmla="*/ 49665 w 49665"/>
                <a:gd name="connsiteY35" fmla="*/ 15561 h 56045"/>
                <a:gd name="connsiteX36" fmla="*/ 49665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291" y="15882"/>
                  </a:moveTo>
                  <a:cubicBezTo>
                    <a:pt x="27678" y="17718"/>
                    <a:pt x="28872" y="20197"/>
                    <a:pt x="28872" y="23272"/>
                  </a:cubicBezTo>
                  <a:cubicBezTo>
                    <a:pt x="28872" y="26348"/>
                    <a:pt x="27678" y="28826"/>
                    <a:pt x="25337" y="30616"/>
                  </a:cubicBezTo>
                  <a:cubicBezTo>
                    <a:pt x="22996" y="32452"/>
                    <a:pt x="19829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3" y="13128"/>
                    <a:pt x="15974" y="13128"/>
                  </a:cubicBezTo>
                  <a:cubicBezTo>
                    <a:pt x="19829" y="13082"/>
                    <a:pt x="22951" y="14046"/>
                    <a:pt x="25291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2"/>
                  </a:lnTo>
                  <a:lnTo>
                    <a:pt x="41724" y="38052"/>
                  </a:lnTo>
                  <a:lnTo>
                    <a:pt x="41724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0" y="19967"/>
                    <a:pt x="21757" y="18911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1"/>
                  </a:cubicBezTo>
                  <a:close/>
                  <a:moveTo>
                    <a:pt x="41724" y="15561"/>
                  </a:moveTo>
                  <a:lnTo>
                    <a:pt x="49665" y="15561"/>
                  </a:lnTo>
                  <a:lnTo>
                    <a:pt x="49665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15" name="그래픽 961">
            <a:extLst>
              <a:ext uri="{FF2B5EF4-FFF2-40B4-BE49-F238E27FC236}">
                <a16:creationId xmlns:a16="http://schemas.microsoft.com/office/drawing/2014/main" id="{F1E7D76B-8CD2-FC8C-1066-4045598FA836}"/>
              </a:ext>
            </a:extLst>
          </p:cNvPr>
          <p:cNvGrpSpPr/>
          <p:nvPr/>
        </p:nvGrpSpPr>
        <p:grpSpPr>
          <a:xfrm>
            <a:off x="7109097" y="2711936"/>
            <a:ext cx="201921" cy="56137"/>
            <a:chOff x="7109097" y="2711936"/>
            <a:chExt cx="201921" cy="56137"/>
          </a:xfrm>
          <a:solidFill>
            <a:srgbClr val="FFFFFF"/>
          </a:solidFill>
        </p:grpSpPr>
        <p:sp>
          <p:nvSpPr>
            <p:cNvPr id="1716" name="자유형: 도형 1715">
              <a:extLst>
                <a:ext uri="{FF2B5EF4-FFF2-40B4-BE49-F238E27FC236}">
                  <a16:creationId xmlns:a16="http://schemas.microsoft.com/office/drawing/2014/main" id="{61BC856B-E845-778E-F829-DF22FA51727A}"/>
                </a:ext>
              </a:extLst>
            </p:cNvPr>
            <p:cNvSpPr/>
            <p:nvPr/>
          </p:nvSpPr>
          <p:spPr>
            <a:xfrm>
              <a:off x="7109097" y="2712119"/>
              <a:ext cx="47141" cy="54622"/>
            </a:xfrm>
            <a:custGeom>
              <a:avLst/>
              <a:gdLst>
                <a:gd name="connsiteX0" fmla="*/ 18911 w 47141"/>
                <a:gd name="connsiteY0" fmla="*/ 21711 h 54622"/>
                <a:gd name="connsiteX1" fmla="*/ 26715 w 47141"/>
                <a:gd name="connsiteY1" fmla="*/ 28459 h 54622"/>
                <a:gd name="connsiteX2" fmla="*/ 23731 w 47141"/>
                <a:gd name="connsiteY2" fmla="*/ 32544 h 54622"/>
                <a:gd name="connsiteX3" fmla="*/ 17626 w 47141"/>
                <a:gd name="connsiteY3" fmla="*/ 27908 h 54622"/>
                <a:gd name="connsiteX4" fmla="*/ 13633 w 47141"/>
                <a:gd name="connsiteY4" fmla="*/ 21115 h 54622"/>
                <a:gd name="connsiteX5" fmla="*/ 9410 w 47141"/>
                <a:gd name="connsiteY5" fmla="*/ 28780 h 54622"/>
                <a:gd name="connsiteX6" fmla="*/ 2938 w 47141"/>
                <a:gd name="connsiteY6" fmla="*/ 34013 h 54622"/>
                <a:gd name="connsiteX7" fmla="*/ 0 w 47141"/>
                <a:gd name="connsiteY7" fmla="*/ 29882 h 54622"/>
                <a:gd name="connsiteX8" fmla="*/ 8171 w 47141"/>
                <a:gd name="connsiteY8" fmla="*/ 22354 h 54622"/>
                <a:gd name="connsiteX9" fmla="*/ 11154 w 47141"/>
                <a:gd name="connsiteY9" fmla="*/ 12164 h 54622"/>
                <a:gd name="connsiteX10" fmla="*/ 11154 w 47141"/>
                <a:gd name="connsiteY10" fmla="*/ 3948 h 54622"/>
                <a:gd name="connsiteX11" fmla="*/ 16066 w 47141"/>
                <a:gd name="connsiteY11" fmla="*/ 3948 h 54622"/>
                <a:gd name="connsiteX12" fmla="*/ 16066 w 47141"/>
                <a:gd name="connsiteY12" fmla="*/ 12164 h 54622"/>
                <a:gd name="connsiteX13" fmla="*/ 18911 w 47141"/>
                <a:gd name="connsiteY13" fmla="*/ 21711 h 54622"/>
                <a:gd name="connsiteX14" fmla="*/ 47141 w 47141"/>
                <a:gd name="connsiteY14" fmla="*/ 54623 h 54622"/>
                <a:gd name="connsiteX15" fmla="*/ 10282 w 47141"/>
                <a:gd name="connsiteY15" fmla="*/ 54623 h 54622"/>
                <a:gd name="connsiteX16" fmla="*/ 10282 w 47141"/>
                <a:gd name="connsiteY16" fmla="*/ 36584 h 54622"/>
                <a:gd name="connsiteX17" fmla="*/ 15377 w 47141"/>
                <a:gd name="connsiteY17" fmla="*/ 36584 h 54622"/>
                <a:gd name="connsiteX18" fmla="*/ 15377 w 47141"/>
                <a:gd name="connsiteY18" fmla="*/ 50125 h 54622"/>
                <a:gd name="connsiteX19" fmla="*/ 47141 w 47141"/>
                <a:gd name="connsiteY19" fmla="*/ 50125 h 54622"/>
                <a:gd name="connsiteX20" fmla="*/ 47141 w 47141"/>
                <a:gd name="connsiteY20" fmla="*/ 54623 h 54622"/>
                <a:gd name="connsiteX21" fmla="*/ 35023 w 47141"/>
                <a:gd name="connsiteY21" fmla="*/ 40348 h 54622"/>
                <a:gd name="connsiteX22" fmla="*/ 30112 w 47141"/>
                <a:gd name="connsiteY22" fmla="*/ 40348 h 54622"/>
                <a:gd name="connsiteX23" fmla="*/ 30112 w 47141"/>
                <a:gd name="connsiteY23" fmla="*/ 18498 h 54622"/>
                <a:gd name="connsiteX24" fmla="*/ 21895 w 47141"/>
                <a:gd name="connsiteY24" fmla="*/ 18498 h 54622"/>
                <a:gd name="connsiteX25" fmla="*/ 21895 w 47141"/>
                <a:gd name="connsiteY25" fmla="*/ 14000 h 54622"/>
                <a:gd name="connsiteX26" fmla="*/ 30112 w 47141"/>
                <a:gd name="connsiteY26" fmla="*/ 14000 h 54622"/>
                <a:gd name="connsiteX27" fmla="*/ 30112 w 47141"/>
                <a:gd name="connsiteY27" fmla="*/ 1148 h 54622"/>
                <a:gd name="connsiteX28" fmla="*/ 35023 w 47141"/>
                <a:gd name="connsiteY28" fmla="*/ 1148 h 54622"/>
                <a:gd name="connsiteX29" fmla="*/ 35023 w 47141"/>
                <a:gd name="connsiteY29" fmla="*/ 40348 h 54622"/>
                <a:gd name="connsiteX30" fmla="*/ 45581 w 47141"/>
                <a:gd name="connsiteY30" fmla="*/ 41908 h 54622"/>
                <a:gd name="connsiteX31" fmla="*/ 40761 w 47141"/>
                <a:gd name="connsiteY31" fmla="*/ 41908 h 54622"/>
                <a:gd name="connsiteX32" fmla="*/ 40761 w 47141"/>
                <a:gd name="connsiteY32" fmla="*/ 0 h 54622"/>
                <a:gd name="connsiteX33" fmla="*/ 45581 w 47141"/>
                <a:gd name="connsiteY33" fmla="*/ 0 h 54622"/>
                <a:gd name="connsiteX34" fmla="*/ 45581 w 47141"/>
                <a:gd name="connsiteY34" fmla="*/ 41908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7141" h="54622">
                  <a:moveTo>
                    <a:pt x="18911" y="21711"/>
                  </a:moveTo>
                  <a:cubicBezTo>
                    <a:pt x="20748" y="24649"/>
                    <a:pt x="23364" y="26898"/>
                    <a:pt x="26715" y="28459"/>
                  </a:cubicBezTo>
                  <a:lnTo>
                    <a:pt x="23731" y="32544"/>
                  </a:lnTo>
                  <a:cubicBezTo>
                    <a:pt x="21390" y="31443"/>
                    <a:pt x="19324" y="29928"/>
                    <a:pt x="17626" y="27908"/>
                  </a:cubicBezTo>
                  <a:cubicBezTo>
                    <a:pt x="15928" y="25889"/>
                    <a:pt x="14597" y="23639"/>
                    <a:pt x="13633" y="21115"/>
                  </a:cubicBezTo>
                  <a:cubicBezTo>
                    <a:pt x="12623" y="23961"/>
                    <a:pt x="11246" y="26531"/>
                    <a:pt x="9410" y="28780"/>
                  </a:cubicBezTo>
                  <a:cubicBezTo>
                    <a:pt x="7620" y="31029"/>
                    <a:pt x="5463" y="32774"/>
                    <a:pt x="2938" y="34013"/>
                  </a:cubicBezTo>
                  <a:lnTo>
                    <a:pt x="0" y="29882"/>
                  </a:lnTo>
                  <a:cubicBezTo>
                    <a:pt x="3443" y="28184"/>
                    <a:pt x="6151" y="25705"/>
                    <a:pt x="8171" y="22354"/>
                  </a:cubicBezTo>
                  <a:cubicBezTo>
                    <a:pt x="10144" y="19003"/>
                    <a:pt x="11154" y="15652"/>
                    <a:pt x="11154" y="12164"/>
                  </a:cubicBezTo>
                  <a:lnTo>
                    <a:pt x="11154" y="3948"/>
                  </a:lnTo>
                  <a:lnTo>
                    <a:pt x="16066" y="3948"/>
                  </a:lnTo>
                  <a:lnTo>
                    <a:pt x="16066" y="12164"/>
                  </a:lnTo>
                  <a:cubicBezTo>
                    <a:pt x="16112" y="15607"/>
                    <a:pt x="17029" y="18774"/>
                    <a:pt x="18911" y="21711"/>
                  </a:cubicBezTo>
                  <a:close/>
                  <a:moveTo>
                    <a:pt x="47141" y="54623"/>
                  </a:moveTo>
                  <a:lnTo>
                    <a:pt x="10282" y="54623"/>
                  </a:lnTo>
                  <a:lnTo>
                    <a:pt x="10282" y="36584"/>
                  </a:lnTo>
                  <a:lnTo>
                    <a:pt x="15377" y="36584"/>
                  </a:lnTo>
                  <a:lnTo>
                    <a:pt x="15377" y="50125"/>
                  </a:lnTo>
                  <a:lnTo>
                    <a:pt x="47141" y="50125"/>
                  </a:lnTo>
                  <a:lnTo>
                    <a:pt x="47141" y="54623"/>
                  </a:lnTo>
                  <a:close/>
                  <a:moveTo>
                    <a:pt x="35023" y="40348"/>
                  </a:moveTo>
                  <a:lnTo>
                    <a:pt x="30112" y="40348"/>
                  </a:lnTo>
                  <a:lnTo>
                    <a:pt x="30112" y="18498"/>
                  </a:lnTo>
                  <a:lnTo>
                    <a:pt x="21895" y="18498"/>
                  </a:lnTo>
                  <a:lnTo>
                    <a:pt x="21895" y="14000"/>
                  </a:lnTo>
                  <a:lnTo>
                    <a:pt x="30112" y="14000"/>
                  </a:lnTo>
                  <a:lnTo>
                    <a:pt x="30112" y="1148"/>
                  </a:lnTo>
                  <a:lnTo>
                    <a:pt x="35023" y="1148"/>
                  </a:lnTo>
                  <a:lnTo>
                    <a:pt x="35023" y="40348"/>
                  </a:lnTo>
                  <a:close/>
                  <a:moveTo>
                    <a:pt x="45581" y="41908"/>
                  </a:moveTo>
                  <a:lnTo>
                    <a:pt x="40761" y="41908"/>
                  </a:lnTo>
                  <a:lnTo>
                    <a:pt x="40761" y="0"/>
                  </a:lnTo>
                  <a:lnTo>
                    <a:pt x="45581" y="0"/>
                  </a:lnTo>
                  <a:lnTo>
                    <a:pt x="45581" y="41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7" name="자유형: 도형 1716">
              <a:extLst>
                <a:ext uri="{FF2B5EF4-FFF2-40B4-BE49-F238E27FC236}">
                  <a16:creationId xmlns:a16="http://schemas.microsoft.com/office/drawing/2014/main" id="{25F627EB-7883-8B46-AAD1-DA5AAEC8930F}"/>
                </a:ext>
              </a:extLst>
            </p:cNvPr>
            <p:cNvSpPr/>
            <p:nvPr/>
          </p:nvSpPr>
          <p:spPr>
            <a:xfrm>
              <a:off x="7159635" y="2712165"/>
              <a:ext cx="44570" cy="55908"/>
            </a:xfrm>
            <a:custGeom>
              <a:avLst/>
              <a:gdLst>
                <a:gd name="connsiteX0" fmla="*/ 20977 w 44570"/>
                <a:gd name="connsiteY0" fmla="*/ 24603 h 55908"/>
                <a:gd name="connsiteX1" fmla="*/ 25980 w 44570"/>
                <a:gd name="connsiteY1" fmla="*/ 33141 h 55908"/>
                <a:gd name="connsiteX2" fmla="*/ 33141 w 44570"/>
                <a:gd name="connsiteY2" fmla="*/ 38741 h 55908"/>
                <a:gd name="connsiteX3" fmla="*/ 29928 w 44570"/>
                <a:gd name="connsiteY3" fmla="*/ 43010 h 55908"/>
                <a:gd name="connsiteX4" fmla="*/ 21941 w 44570"/>
                <a:gd name="connsiteY4" fmla="*/ 35987 h 55908"/>
                <a:gd name="connsiteX5" fmla="*/ 16662 w 44570"/>
                <a:gd name="connsiteY5" fmla="*/ 25384 h 55908"/>
                <a:gd name="connsiteX6" fmla="*/ 11338 w 44570"/>
                <a:gd name="connsiteY6" fmla="*/ 36584 h 55908"/>
                <a:gd name="connsiteX7" fmla="*/ 3351 w 44570"/>
                <a:gd name="connsiteY7" fmla="*/ 43974 h 55908"/>
                <a:gd name="connsiteX8" fmla="*/ 0 w 44570"/>
                <a:gd name="connsiteY8" fmla="*/ 39751 h 55908"/>
                <a:gd name="connsiteX9" fmla="*/ 7206 w 44570"/>
                <a:gd name="connsiteY9" fmla="*/ 33784 h 55908"/>
                <a:gd name="connsiteX10" fmla="*/ 12210 w 44570"/>
                <a:gd name="connsiteY10" fmla="*/ 24879 h 55908"/>
                <a:gd name="connsiteX11" fmla="*/ 14000 w 44570"/>
                <a:gd name="connsiteY11" fmla="*/ 14780 h 55908"/>
                <a:gd name="connsiteX12" fmla="*/ 14000 w 44570"/>
                <a:gd name="connsiteY12" fmla="*/ 4774 h 55908"/>
                <a:gd name="connsiteX13" fmla="*/ 19187 w 44570"/>
                <a:gd name="connsiteY13" fmla="*/ 4774 h 55908"/>
                <a:gd name="connsiteX14" fmla="*/ 19187 w 44570"/>
                <a:gd name="connsiteY14" fmla="*/ 14780 h 55908"/>
                <a:gd name="connsiteX15" fmla="*/ 20977 w 44570"/>
                <a:gd name="connsiteY15" fmla="*/ 24603 h 55908"/>
                <a:gd name="connsiteX16" fmla="*/ 44570 w 44570"/>
                <a:gd name="connsiteY16" fmla="*/ 55908 h 55908"/>
                <a:gd name="connsiteX17" fmla="*/ 39613 w 44570"/>
                <a:gd name="connsiteY17" fmla="*/ 55908 h 55908"/>
                <a:gd name="connsiteX18" fmla="*/ 39613 w 44570"/>
                <a:gd name="connsiteY18" fmla="*/ 23272 h 55908"/>
                <a:gd name="connsiteX19" fmla="*/ 27082 w 44570"/>
                <a:gd name="connsiteY19" fmla="*/ 23272 h 55908"/>
                <a:gd name="connsiteX20" fmla="*/ 27082 w 44570"/>
                <a:gd name="connsiteY20" fmla="*/ 18866 h 55908"/>
                <a:gd name="connsiteX21" fmla="*/ 39613 w 44570"/>
                <a:gd name="connsiteY21" fmla="*/ 18866 h 55908"/>
                <a:gd name="connsiteX22" fmla="*/ 39613 w 44570"/>
                <a:gd name="connsiteY22" fmla="*/ 0 h 55908"/>
                <a:gd name="connsiteX23" fmla="*/ 44570 w 44570"/>
                <a:gd name="connsiteY23" fmla="*/ 0 h 55908"/>
                <a:gd name="connsiteX24" fmla="*/ 44570 w 44570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570" h="55908">
                  <a:moveTo>
                    <a:pt x="20977" y="24603"/>
                  </a:moveTo>
                  <a:cubicBezTo>
                    <a:pt x="22170" y="27816"/>
                    <a:pt x="23869" y="30662"/>
                    <a:pt x="25980" y="33141"/>
                  </a:cubicBezTo>
                  <a:cubicBezTo>
                    <a:pt x="28092" y="35620"/>
                    <a:pt x="30479" y="37502"/>
                    <a:pt x="33141" y="38741"/>
                  </a:cubicBezTo>
                  <a:lnTo>
                    <a:pt x="29928" y="43010"/>
                  </a:lnTo>
                  <a:cubicBezTo>
                    <a:pt x="26944" y="41449"/>
                    <a:pt x="24282" y="39154"/>
                    <a:pt x="21941" y="35987"/>
                  </a:cubicBezTo>
                  <a:cubicBezTo>
                    <a:pt x="19600" y="32820"/>
                    <a:pt x="17856" y="29331"/>
                    <a:pt x="16662" y="25384"/>
                  </a:cubicBezTo>
                  <a:cubicBezTo>
                    <a:pt x="15423" y="29561"/>
                    <a:pt x="13633" y="33279"/>
                    <a:pt x="11338" y="36584"/>
                  </a:cubicBezTo>
                  <a:cubicBezTo>
                    <a:pt x="8997" y="39889"/>
                    <a:pt x="6334" y="42321"/>
                    <a:pt x="3351" y="43974"/>
                  </a:cubicBezTo>
                  <a:lnTo>
                    <a:pt x="0" y="39751"/>
                  </a:lnTo>
                  <a:cubicBezTo>
                    <a:pt x="2662" y="38374"/>
                    <a:pt x="5095" y="36400"/>
                    <a:pt x="7206" y="33784"/>
                  </a:cubicBezTo>
                  <a:cubicBezTo>
                    <a:pt x="9318" y="31167"/>
                    <a:pt x="11017" y="28184"/>
                    <a:pt x="12210" y="24879"/>
                  </a:cubicBezTo>
                  <a:cubicBezTo>
                    <a:pt x="13403" y="21528"/>
                    <a:pt x="14000" y="18177"/>
                    <a:pt x="14000" y="14780"/>
                  </a:cubicBezTo>
                  <a:lnTo>
                    <a:pt x="14000" y="4774"/>
                  </a:lnTo>
                  <a:lnTo>
                    <a:pt x="19187" y="4774"/>
                  </a:lnTo>
                  <a:lnTo>
                    <a:pt x="19187" y="14780"/>
                  </a:lnTo>
                  <a:cubicBezTo>
                    <a:pt x="19187" y="18131"/>
                    <a:pt x="19784" y="21390"/>
                    <a:pt x="20977" y="24603"/>
                  </a:cubicBezTo>
                  <a:close/>
                  <a:moveTo>
                    <a:pt x="44570" y="55908"/>
                  </a:moveTo>
                  <a:lnTo>
                    <a:pt x="39613" y="55908"/>
                  </a:lnTo>
                  <a:lnTo>
                    <a:pt x="39613" y="23272"/>
                  </a:lnTo>
                  <a:lnTo>
                    <a:pt x="27082" y="23272"/>
                  </a:lnTo>
                  <a:lnTo>
                    <a:pt x="27082" y="18866"/>
                  </a:lnTo>
                  <a:lnTo>
                    <a:pt x="39613" y="18866"/>
                  </a:lnTo>
                  <a:lnTo>
                    <a:pt x="39613" y="0"/>
                  </a:lnTo>
                  <a:lnTo>
                    <a:pt x="44570" y="0"/>
                  </a:lnTo>
                  <a:lnTo>
                    <a:pt x="4457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8" name="자유형: 도형 1717">
              <a:extLst>
                <a:ext uri="{FF2B5EF4-FFF2-40B4-BE49-F238E27FC236}">
                  <a16:creationId xmlns:a16="http://schemas.microsoft.com/office/drawing/2014/main" id="{70508595-26E3-6CC0-24CB-4CB1CD299725}"/>
                </a:ext>
              </a:extLst>
            </p:cNvPr>
            <p:cNvSpPr/>
            <p:nvPr/>
          </p:nvSpPr>
          <p:spPr>
            <a:xfrm>
              <a:off x="7210586" y="2714919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3 w 48655"/>
                <a:gd name="connsiteY5" fmla="*/ 12439 h 52878"/>
                <a:gd name="connsiteX6" fmla="*/ 25063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90 h 52878"/>
                <a:gd name="connsiteX30" fmla="*/ 10374 w 48655"/>
                <a:gd name="connsiteY30" fmla="*/ 42689 h 52878"/>
                <a:gd name="connsiteX31" fmla="*/ 14092 w 48655"/>
                <a:gd name="connsiteY31" fmla="*/ 47095 h 52878"/>
                <a:gd name="connsiteX32" fmla="*/ 24144 w 48655"/>
                <a:gd name="connsiteY32" fmla="*/ 48702 h 52878"/>
                <a:gd name="connsiteX33" fmla="*/ 34197 w 48655"/>
                <a:gd name="connsiteY33" fmla="*/ 47095 h 52878"/>
                <a:gd name="connsiteX34" fmla="*/ 37915 w 48655"/>
                <a:gd name="connsiteY34" fmla="*/ 42689 h 52878"/>
                <a:gd name="connsiteX35" fmla="*/ 34197 w 48655"/>
                <a:gd name="connsiteY35" fmla="*/ 38190 h 52878"/>
                <a:gd name="connsiteX36" fmla="*/ 24144 w 48655"/>
                <a:gd name="connsiteY36" fmla="*/ 36538 h 52878"/>
                <a:gd name="connsiteX37" fmla="*/ 14092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3" y="12439"/>
                  </a:lnTo>
                  <a:lnTo>
                    <a:pt x="25063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90"/>
                  </a:moveTo>
                  <a:cubicBezTo>
                    <a:pt x="11613" y="39292"/>
                    <a:pt x="10374" y="40761"/>
                    <a:pt x="10374" y="42689"/>
                  </a:cubicBezTo>
                  <a:cubicBezTo>
                    <a:pt x="10374" y="44570"/>
                    <a:pt x="11613" y="45993"/>
                    <a:pt x="14092" y="47095"/>
                  </a:cubicBezTo>
                  <a:cubicBezTo>
                    <a:pt x="16570" y="48151"/>
                    <a:pt x="19921" y="48702"/>
                    <a:pt x="24144" y="48702"/>
                  </a:cubicBezTo>
                  <a:cubicBezTo>
                    <a:pt x="28367" y="48702"/>
                    <a:pt x="31718" y="48151"/>
                    <a:pt x="34197" y="47095"/>
                  </a:cubicBezTo>
                  <a:cubicBezTo>
                    <a:pt x="36675" y="46039"/>
                    <a:pt x="37915" y="44570"/>
                    <a:pt x="37915" y="42689"/>
                  </a:cubicBezTo>
                  <a:cubicBezTo>
                    <a:pt x="37915" y="40761"/>
                    <a:pt x="36675" y="39292"/>
                    <a:pt x="34197" y="38190"/>
                  </a:cubicBezTo>
                  <a:cubicBezTo>
                    <a:pt x="31718" y="37089"/>
                    <a:pt x="28367" y="36538"/>
                    <a:pt x="24144" y="36538"/>
                  </a:cubicBezTo>
                  <a:cubicBezTo>
                    <a:pt x="19921" y="36538"/>
                    <a:pt x="16570" y="37089"/>
                    <a:pt x="14092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9" name="자유형: 도형 1718">
              <a:extLst>
                <a:ext uri="{FF2B5EF4-FFF2-40B4-BE49-F238E27FC236}">
                  <a16:creationId xmlns:a16="http://schemas.microsoft.com/office/drawing/2014/main" id="{AD75C0B5-F87B-86DD-3823-519281D3C9A5}"/>
                </a:ext>
              </a:extLst>
            </p:cNvPr>
            <p:cNvSpPr/>
            <p:nvPr/>
          </p:nvSpPr>
          <p:spPr>
            <a:xfrm>
              <a:off x="7261353" y="2711936"/>
              <a:ext cx="49665" cy="56045"/>
            </a:xfrm>
            <a:custGeom>
              <a:avLst/>
              <a:gdLst>
                <a:gd name="connsiteX0" fmla="*/ 31901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1 w 49665"/>
                <a:gd name="connsiteY7" fmla="*/ 6105 h 56045"/>
                <a:gd name="connsiteX8" fmla="*/ 31901 w 49665"/>
                <a:gd name="connsiteY8" fmla="*/ 10466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4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3 h 56045"/>
                <a:gd name="connsiteX23" fmla="*/ 41724 w 49665"/>
                <a:gd name="connsiteY23" fmla="*/ 38053 h 56045"/>
                <a:gd name="connsiteX24" fmla="*/ 41724 w 49665"/>
                <a:gd name="connsiteY24" fmla="*/ 56046 h 56045"/>
                <a:gd name="connsiteX25" fmla="*/ 10098 w 49665"/>
                <a:gd name="connsiteY25" fmla="*/ 18957 h 56045"/>
                <a:gd name="connsiteX26" fmla="*/ 7941 w 49665"/>
                <a:gd name="connsiteY26" fmla="*/ 23272 h 56045"/>
                <a:gd name="connsiteX27" fmla="*/ 10098 w 49665"/>
                <a:gd name="connsiteY27" fmla="*/ 27495 h 56045"/>
                <a:gd name="connsiteX28" fmla="*/ 15928 w 49665"/>
                <a:gd name="connsiteY28" fmla="*/ 29056 h 56045"/>
                <a:gd name="connsiteX29" fmla="*/ 21757 w 49665"/>
                <a:gd name="connsiteY29" fmla="*/ 27495 h 56045"/>
                <a:gd name="connsiteX30" fmla="*/ 23915 w 49665"/>
                <a:gd name="connsiteY30" fmla="*/ 23272 h 56045"/>
                <a:gd name="connsiteX31" fmla="*/ 21757 w 49665"/>
                <a:gd name="connsiteY31" fmla="*/ 18957 h 56045"/>
                <a:gd name="connsiteX32" fmla="*/ 15928 w 49665"/>
                <a:gd name="connsiteY32" fmla="*/ 17351 h 56045"/>
                <a:gd name="connsiteX33" fmla="*/ 10098 w 49665"/>
                <a:gd name="connsiteY33" fmla="*/ 18957 h 56045"/>
                <a:gd name="connsiteX34" fmla="*/ 41724 w 49665"/>
                <a:gd name="connsiteY34" fmla="*/ 15561 h 56045"/>
                <a:gd name="connsiteX35" fmla="*/ 49665 w 49665"/>
                <a:gd name="connsiteY35" fmla="*/ 15561 h 56045"/>
                <a:gd name="connsiteX36" fmla="*/ 49665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292" y="15882"/>
                  </a:moveTo>
                  <a:cubicBezTo>
                    <a:pt x="27678" y="17718"/>
                    <a:pt x="28872" y="20197"/>
                    <a:pt x="28872" y="23272"/>
                  </a:cubicBezTo>
                  <a:cubicBezTo>
                    <a:pt x="28872" y="26348"/>
                    <a:pt x="27678" y="28826"/>
                    <a:pt x="25338" y="30616"/>
                  </a:cubicBezTo>
                  <a:cubicBezTo>
                    <a:pt x="22997" y="32453"/>
                    <a:pt x="19829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29" y="13128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3"/>
                  </a:lnTo>
                  <a:lnTo>
                    <a:pt x="41724" y="38053"/>
                  </a:lnTo>
                  <a:lnTo>
                    <a:pt x="41724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7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0" y="20013"/>
                    <a:pt x="21757" y="18957"/>
                  </a:cubicBezTo>
                  <a:cubicBezTo>
                    <a:pt x="20288" y="17902"/>
                    <a:pt x="18361" y="17351"/>
                    <a:pt x="15928" y="17351"/>
                  </a:cubicBezTo>
                  <a:cubicBezTo>
                    <a:pt x="13495" y="17351"/>
                    <a:pt x="11567" y="17856"/>
                    <a:pt x="10098" y="18957"/>
                  </a:cubicBezTo>
                  <a:close/>
                  <a:moveTo>
                    <a:pt x="41724" y="15561"/>
                  </a:moveTo>
                  <a:lnTo>
                    <a:pt x="49665" y="15561"/>
                  </a:lnTo>
                  <a:lnTo>
                    <a:pt x="49665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0" name="그래픽 961">
            <a:extLst>
              <a:ext uri="{FF2B5EF4-FFF2-40B4-BE49-F238E27FC236}">
                <a16:creationId xmlns:a16="http://schemas.microsoft.com/office/drawing/2014/main" id="{00ED4BB6-A349-EDFD-8A33-05F94AA85583}"/>
              </a:ext>
            </a:extLst>
          </p:cNvPr>
          <p:cNvGrpSpPr/>
          <p:nvPr/>
        </p:nvGrpSpPr>
        <p:grpSpPr>
          <a:xfrm>
            <a:off x="7035517" y="2927123"/>
            <a:ext cx="346282" cy="55862"/>
            <a:chOff x="7035517" y="2927123"/>
            <a:chExt cx="346282" cy="55862"/>
          </a:xfrm>
          <a:solidFill>
            <a:srgbClr val="FFFFFF"/>
          </a:solidFill>
        </p:grpSpPr>
        <p:sp>
          <p:nvSpPr>
            <p:cNvPr id="1721" name="자유형: 도형 1720">
              <a:extLst>
                <a:ext uri="{FF2B5EF4-FFF2-40B4-BE49-F238E27FC236}">
                  <a16:creationId xmlns:a16="http://schemas.microsoft.com/office/drawing/2014/main" id="{4EA5C474-C218-0DBF-EF72-6F384BFEACC4}"/>
                </a:ext>
              </a:extLst>
            </p:cNvPr>
            <p:cNvSpPr/>
            <p:nvPr/>
          </p:nvSpPr>
          <p:spPr>
            <a:xfrm>
              <a:off x="7035517" y="2927168"/>
              <a:ext cx="47554" cy="54577"/>
            </a:xfrm>
            <a:custGeom>
              <a:avLst/>
              <a:gdLst>
                <a:gd name="connsiteX0" fmla="*/ 4912 w 47554"/>
                <a:gd name="connsiteY0" fmla="*/ 13312 h 54577"/>
                <a:gd name="connsiteX1" fmla="*/ 19968 w 47554"/>
                <a:gd name="connsiteY1" fmla="*/ 13312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2 h 54577"/>
                <a:gd name="connsiteX9" fmla="*/ 19922 w 47554"/>
                <a:gd name="connsiteY9" fmla="*/ 27311 h 54577"/>
                <a:gd name="connsiteX10" fmla="*/ 19922 w 47554"/>
                <a:gd name="connsiteY10" fmla="*/ 17580 h 54577"/>
                <a:gd name="connsiteX11" fmla="*/ 4866 w 47554"/>
                <a:gd name="connsiteY11" fmla="*/ 17580 h 54577"/>
                <a:gd name="connsiteX12" fmla="*/ 4866 w 47554"/>
                <a:gd name="connsiteY12" fmla="*/ 27311 h 54577"/>
                <a:gd name="connsiteX13" fmla="*/ 19922 w 47554"/>
                <a:gd name="connsiteY13" fmla="*/ 27311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2"/>
                  </a:moveTo>
                  <a:lnTo>
                    <a:pt x="19968" y="13312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2"/>
                  </a:lnTo>
                  <a:close/>
                  <a:moveTo>
                    <a:pt x="19922" y="27311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1"/>
                  </a:lnTo>
                  <a:lnTo>
                    <a:pt x="19922" y="27311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2" name="자유형: 도형 1721">
              <a:extLst>
                <a:ext uri="{FF2B5EF4-FFF2-40B4-BE49-F238E27FC236}">
                  <a16:creationId xmlns:a16="http://schemas.microsoft.com/office/drawing/2014/main" id="{F3DC5888-50A3-6459-B418-F071B18021FA}"/>
                </a:ext>
              </a:extLst>
            </p:cNvPr>
            <p:cNvSpPr/>
            <p:nvPr/>
          </p:nvSpPr>
          <p:spPr>
            <a:xfrm>
              <a:off x="7083805" y="2931621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2 w 48977"/>
                <a:gd name="connsiteY1" fmla="*/ 25934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2" y="25934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3" name="자유형: 도형 1722">
              <a:extLst>
                <a:ext uri="{FF2B5EF4-FFF2-40B4-BE49-F238E27FC236}">
                  <a16:creationId xmlns:a16="http://schemas.microsoft.com/office/drawing/2014/main" id="{5B657174-664D-79E2-BA31-FBA8361FD473}"/>
                </a:ext>
              </a:extLst>
            </p:cNvPr>
            <p:cNvSpPr/>
            <p:nvPr/>
          </p:nvSpPr>
          <p:spPr>
            <a:xfrm>
              <a:off x="7134022" y="292712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2 h 55862"/>
                <a:gd name="connsiteX15" fmla="*/ 16341 w 46268"/>
                <a:gd name="connsiteY15" fmla="*/ 2112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1"/>
                    <a:pt x="20151" y="39751"/>
                    <a:pt x="18315" y="37134"/>
                  </a:cubicBezTo>
                  <a:cubicBezTo>
                    <a:pt x="16433" y="34518"/>
                    <a:pt x="15009" y="31489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757"/>
                    <a:pt x="17304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4" name="자유형: 도형 1723">
              <a:extLst>
                <a:ext uri="{FF2B5EF4-FFF2-40B4-BE49-F238E27FC236}">
                  <a16:creationId xmlns:a16="http://schemas.microsoft.com/office/drawing/2014/main" id="{EF82F183-9424-5489-E9A0-1328BA2BACEE}"/>
                </a:ext>
              </a:extLst>
            </p:cNvPr>
            <p:cNvSpPr/>
            <p:nvPr/>
          </p:nvSpPr>
          <p:spPr>
            <a:xfrm>
              <a:off x="7186350" y="2927123"/>
              <a:ext cx="44754" cy="54622"/>
            </a:xfrm>
            <a:custGeom>
              <a:avLst/>
              <a:gdLst>
                <a:gd name="connsiteX0" fmla="*/ 21298 w 44754"/>
                <a:gd name="connsiteY0" fmla="*/ 5646 h 54622"/>
                <a:gd name="connsiteX1" fmla="*/ 26348 w 44754"/>
                <a:gd name="connsiteY1" fmla="*/ 10557 h 54622"/>
                <a:gd name="connsiteX2" fmla="*/ 28184 w 44754"/>
                <a:gd name="connsiteY2" fmla="*/ 17672 h 54622"/>
                <a:gd name="connsiteX3" fmla="*/ 26348 w 44754"/>
                <a:gd name="connsiteY3" fmla="*/ 24833 h 54622"/>
                <a:gd name="connsiteX4" fmla="*/ 21298 w 44754"/>
                <a:gd name="connsiteY4" fmla="*/ 29744 h 54622"/>
                <a:gd name="connsiteX5" fmla="*/ 14138 w 44754"/>
                <a:gd name="connsiteY5" fmla="*/ 31489 h 54622"/>
                <a:gd name="connsiteX6" fmla="*/ 6977 w 44754"/>
                <a:gd name="connsiteY6" fmla="*/ 29698 h 54622"/>
                <a:gd name="connsiteX7" fmla="*/ 1882 w 44754"/>
                <a:gd name="connsiteY7" fmla="*/ 24741 h 54622"/>
                <a:gd name="connsiteX8" fmla="*/ 0 w 44754"/>
                <a:gd name="connsiteY8" fmla="*/ 17626 h 54622"/>
                <a:gd name="connsiteX9" fmla="*/ 1882 w 44754"/>
                <a:gd name="connsiteY9" fmla="*/ 10512 h 54622"/>
                <a:gd name="connsiteX10" fmla="*/ 6977 w 44754"/>
                <a:gd name="connsiteY10" fmla="*/ 5600 h 54622"/>
                <a:gd name="connsiteX11" fmla="*/ 14138 w 44754"/>
                <a:gd name="connsiteY11" fmla="*/ 3810 h 54622"/>
                <a:gd name="connsiteX12" fmla="*/ 21298 w 44754"/>
                <a:gd name="connsiteY12" fmla="*/ 5646 h 54622"/>
                <a:gd name="connsiteX13" fmla="*/ 7620 w 44754"/>
                <a:gd name="connsiteY13" fmla="*/ 11154 h 54622"/>
                <a:gd name="connsiteX14" fmla="*/ 5050 w 44754"/>
                <a:gd name="connsiteY14" fmla="*/ 17672 h 54622"/>
                <a:gd name="connsiteX15" fmla="*/ 7620 w 44754"/>
                <a:gd name="connsiteY15" fmla="*/ 24190 h 54622"/>
                <a:gd name="connsiteX16" fmla="*/ 14138 w 44754"/>
                <a:gd name="connsiteY16" fmla="*/ 26715 h 54622"/>
                <a:gd name="connsiteX17" fmla="*/ 20748 w 44754"/>
                <a:gd name="connsiteY17" fmla="*/ 24190 h 54622"/>
                <a:gd name="connsiteX18" fmla="*/ 23318 w 44754"/>
                <a:gd name="connsiteY18" fmla="*/ 17672 h 54622"/>
                <a:gd name="connsiteX19" fmla="*/ 20702 w 44754"/>
                <a:gd name="connsiteY19" fmla="*/ 11154 h 54622"/>
                <a:gd name="connsiteX20" fmla="*/ 14138 w 44754"/>
                <a:gd name="connsiteY20" fmla="*/ 8584 h 54622"/>
                <a:gd name="connsiteX21" fmla="*/ 7620 w 44754"/>
                <a:gd name="connsiteY21" fmla="*/ 11154 h 54622"/>
                <a:gd name="connsiteX22" fmla="*/ 44754 w 44754"/>
                <a:gd name="connsiteY22" fmla="*/ 54623 h 54622"/>
                <a:gd name="connsiteX23" fmla="*/ 8354 w 44754"/>
                <a:gd name="connsiteY23" fmla="*/ 54623 h 54622"/>
                <a:gd name="connsiteX24" fmla="*/ 8354 w 44754"/>
                <a:gd name="connsiteY24" fmla="*/ 36446 h 54622"/>
                <a:gd name="connsiteX25" fmla="*/ 13449 w 44754"/>
                <a:gd name="connsiteY25" fmla="*/ 36446 h 54622"/>
                <a:gd name="connsiteX26" fmla="*/ 13449 w 44754"/>
                <a:gd name="connsiteY26" fmla="*/ 50125 h 54622"/>
                <a:gd name="connsiteX27" fmla="*/ 44754 w 44754"/>
                <a:gd name="connsiteY27" fmla="*/ 50125 h 54622"/>
                <a:gd name="connsiteX28" fmla="*/ 44754 w 44754"/>
                <a:gd name="connsiteY28" fmla="*/ 54623 h 54622"/>
                <a:gd name="connsiteX29" fmla="*/ 43102 w 44754"/>
                <a:gd name="connsiteY29" fmla="*/ 40807 h 54622"/>
                <a:gd name="connsiteX30" fmla="*/ 38007 w 44754"/>
                <a:gd name="connsiteY30" fmla="*/ 40807 h 54622"/>
                <a:gd name="connsiteX31" fmla="*/ 38007 w 44754"/>
                <a:gd name="connsiteY31" fmla="*/ 0 h 54622"/>
                <a:gd name="connsiteX32" fmla="*/ 43102 w 44754"/>
                <a:gd name="connsiteY32" fmla="*/ 0 h 54622"/>
                <a:gd name="connsiteX33" fmla="*/ 43102 w 44754"/>
                <a:gd name="connsiteY33" fmla="*/ 40807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622">
                  <a:moveTo>
                    <a:pt x="21298" y="5646"/>
                  </a:moveTo>
                  <a:cubicBezTo>
                    <a:pt x="23456" y="6839"/>
                    <a:pt x="25155" y="8446"/>
                    <a:pt x="26348" y="10557"/>
                  </a:cubicBezTo>
                  <a:cubicBezTo>
                    <a:pt x="27587" y="12669"/>
                    <a:pt x="28184" y="15056"/>
                    <a:pt x="28184" y="17672"/>
                  </a:cubicBezTo>
                  <a:cubicBezTo>
                    <a:pt x="28184" y="20334"/>
                    <a:pt x="27587" y="22721"/>
                    <a:pt x="26348" y="24833"/>
                  </a:cubicBezTo>
                  <a:cubicBezTo>
                    <a:pt x="25109" y="26944"/>
                    <a:pt x="23456" y="28597"/>
                    <a:pt x="21298" y="29744"/>
                  </a:cubicBezTo>
                  <a:cubicBezTo>
                    <a:pt x="19141" y="30938"/>
                    <a:pt x="16754" y="31489"/>
                    <a:pt x="14138" y="31489"/>
                  </a:cubicBezTo>
                  <a:cubicBezTo>
                    <a:pt x="11521" y="31489"/>
                    <a:pt x="9135" y="30892"/>
                    <a:pt x="6977" y="29698"/>
                  </a:cubicBezTo>
                  <a:cubicBezTo>
                    <a:pt x="4820" y="28505"/>
                    <a:pt x="3122" y="26852"/>
                    <a:pt x="1882" y="24741"/>
                  </a:cubicBezTo>
                  <a:cubicBezTo>
                    <a:pt x="643" y="22629"/>
                    <a:pt x="0" y="20243"/>
                    <a:pt x="0" y="17626"/>
                  </a:cubicBezTo>
                  <a:cubicBezTo>
                    <a:pt x="0" y="15010"/>
                    <a:pt x="643" y="12623"/>
                    <a:pt x="1882" y="10512"/>
                  </a:cubicBezTo>
                  <a:cubicBezTo>
                    <a:pt x="3122" y="8400"/>
                    <a:pt x="4820" y="6748"/>
                    <a:pt x="6977" y="5600"/>
                  </a:cubicBezTo>
                  <a:cubicBezTo>
                    <a:pt x="9135" y="4407"/>
                    <a:pt x="11521" y="3810"/>
                    <a:pt x="14138" y="3810"/>
                  </a:cubicBezTo>
                  <a:cubicBezTo>
                    <a:pt x="16754" y="3902"/>
                    <a:pt x="19141" y="4452"/>
                    <a:pt x="21298" y="5646"/>
                  </a:cubicBezTo>
                  <a:close/>
                  <a:moveTo>
                    <a:pt x="7620" y="11154"/>
                  </a:moveTo>
                  <a:cubicBezTo>
                    <a:pt x="5876" y="12898"/>
                    <a:pt x="5050" y="15056"/>
                    <a:pt x="5050" y="17672"/>
                  </a:cubicBezTo>
                  <a:cubicBezTo>
                    <a:pt x="5050" y="20334"/>
                    <a:pt x="5921" y="22538"/>
                    <a:pt x="7620" y="24190"/>
                  </a:cubicBezTo>
                  <a:cubicBezTo>
                    <a:pt x="9364" y="25889"/>
                    <a:pt x="11521" y="26715"/>
                    <a:pt x="14138" y="26715"/>
                  </a:cubicBezTo>
                  <a:cubicBezTo>
                    <a:pt x="16800" y="26715"/>
                    <a:pt x="19003" y="25889"/>
                    <a:pt x="20748" y="24190"/>
                  </a:cubicBezTo>
                  <a:cubicBezTo>
                    <a:pt x="22492" y="22492"/>
                    <a:pt x="23318" y="20334"/>
                    <a:pt x="23318" y="17672"/>
                  </a:cubicBezTo>
                  <a:cubicBezTo>
                    <a:pt x="23318" y="15056"/>
                    <a:pt x="22446" y="12852"/>
                    <a:pt x="20702" y="11154"/>
                  </a:cubicBezTo>
                  <a:cubicBezTo>
                    <a:pt x="18957" y="9410"/>
                    <a:pt x="16754" y="8584"/>
                    <a:pt x="14138" y="8584"/>
                  </a:cubicBezTo>
                  <a:cubicBezTo>
                    <a:pt x="11521" y="8584"/>
                    <a:pt x="9318" y="9456"/>
                    <a:pt x="7620" y="11154"/>
                  </a:cubicBezTo>
                  <a:close/>
                  <a:moveTo>
                    <a:pt x="44754" y="54623"/>
                  </a:moveTo>
                  <a:lnTo>
                    <a:pt x="8354" y="54623"/>
                  </a:lnTo>
                  <a:lnTo>
                    <a:pt x="8354" y="36446"/>
                  </a:lnTo>
                  <a:lnTo>
                    <a:pt x="13449" y="36446"/>
                  </a:lnTo>
                  <a:lnTo>
                    <a:pt x="13449" y="50125"/>
                  </a:lnTo>
                  <a:lnTo>
                    <a:pt x="44754" y="50125"/>
                  </a:lnTo>
                  <a:lnTo>
                    <a:pt x="44754" y="54623"/>
                  </a:lnTo>
                  <a:close/>
                  <a:moveTo>
                    <a:pt x="43102" y="40807"/>
                  </a:moveTo>
                  <a:lnTo>
                    <a:pt x="38007" y="40807"/>
                  </a:lnTo>
                  <a:lnTo>
                    <a:pt x="38007" y="0"/>
                  </a:lnTo>
                  <a:lnTo>
                    <a:pt x="43102" y="0"/>
                  </a:lnTo>
                  <a:lnTo>
                    <a:pt x="43102" y="4080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5" name="자유형: 도형 1724">
              <a:extLst>
                <a:ext uri="{FF2B5EF4-FFF2-40B4-BE49-F238E27FC236}">
                  <a16:creationId xmlns:a16="http://schemas.microsoft.com/office/drawing/2014/main" id="{D13EE3C8-5111-53D4-7A12-2D309EF43155}"/>
                </a:ext>
              </a:extLst>
            </p:cNvPr>
            <p:cNvSpPr/>
            <p:nvPr/>
          </p:nvSpPr>
          <p:spPr>
            <a:xfrm>
              <a:off x="7235189" y="2927168"/>
              <a:ext cx="46039" cy="55816"/>
            </a:xfrm>
            <a:custGeom>
              <a:avLst/>
              <a:gdLst>
                <a:gd name="connsiteX0" fmla="*/ 16846 w 46039"/>
                <a:gd name="connsiteY0" fmla="*/ 38466 h 55816"/>
                <a:gd name="connsiteX1" fmla="*/ 27863 w 46039"/>
                <a:gd name="connsiteY1" fmla="*/ 37364 h 55816"/>
                <a:gd name="connsiteX2" fmla="*/ 28184 w 46039"/>
                <a:gd name="connsiteY2" fmla="*/ 41403 h 55816"/>
                <a:gd name="connsiteX3" fmla="*/ 689 w 46039"/>
                <a:gd name="connsiteY3" fmla="*/ 43377 h 55816"/>
                <a:gd name="connsiteX4" fmla="*/ 0 w 46039"/>
                <a:gd name="connsiteY4" fmla="*/ 38879 h 55816"/>
                <a:gd name="connsiteX5" fmla="*/ 11980 w 46039"/>
                <a:gd name="connsiteY5" fmla="*/ 38695 h 55816"/>
                <a:gd name="connsiteX6" fmla="*/ 11980 w 46039"/>
                <a:gd name="connsiteY6" fmla="*/ 27311 h 55816"/>
                <a:gd name="connsiteX7" fmla="*/ 16800 w 46039"/>
                <a:gd name="connsiteY7" fmla="*/ 27311 h 55816"/>
                <a:gd name="connsiteX8" fmla="*/ 16800 w 46039"/>
                <a:gd name="connsiteY8" fmla="*/ 38466 h 55816"/>
                <a:gd name="connsiteX9" fmla="*/ 19922 w 46039"/>
                <a:gd name="connsiteY9" fmla="*/ 18039 h 55816"/>
                <a:gd name="connsiteX10" fmla="*/ 28000 w 46039"/>
                <a:gd name="connsiteY10" fmla="*/ 23869 h 55816"/>
                <a:gd name="connsiteX11" fmla="*/ 25338 w 46039"/>
                <a:gd name="connsiteY11" fmla="*/ 27862 h 55816"/>
                <a:gd name="connsiteX12" fmla="*/ 18820 w 46039"/>
                <a:gd name="connsiteY12" fmla="*/ 23639 h 55816"/>
                <a:gd name="connsiteX13" fmla="*/ 14551 w 46039"/>
                <a:gd name="connsiteY13" fmla="*/ 17259 h 55816"/>
                <a:gd name="connsiteX14" fmla="*/ 10145 w 46039"/>
                <a:gd name="connsiteY14" fmla="*/ 24420 h 55816"/>
                <a:gd name="connsiteX15" fmla="*/ 2984 w 46039"/>
                <a:gd name="connsiteY15" fmla="*/ 29148 h 55816"/>
                <a:gd name="connsiteX16" fmla="*/ 414 w 46039"/>
                <a:gd name="connsiteY16" fmla="*/ 25154 h 55816"/>
                <a:gd name="connsiteX17" fmla="*/ 8859 w 46039"/>
                <a:gd name="connsiteY17" fmla="*/ 18820 h 55816"/>
                <a:gd name="connsiteX18" fmla="*/ 11935 w 46039"/>
                <a:gd name="connsiteY18" fmla="*/ 9364 h 55816"/>
                <a:gd name="connsiteX19" fmla="*/ 11935 w 46039"/>
                <a:gd name="connsiteY19" fmla="*/ 4407 h 55816"/>
                <a:gd name="connsiteX20" fmla="*/ 16892 w 46039"/>
                <a:gd name="connsiteY20" fmla="*/ 4407 h 55816"/>
                <a:gd name="connsiteX21" fmla="*/ 16892 w 46039"/>
                <a:gd name="connsiteY21" fmla="*/ 9364 h 55816"/>
                <a:gd name="connsiteX22" fmla="*/ 19922 w 46039"/>
                <a:gd name="connsiteY22" fmla="*/ 18039 h 55816"/>
                <a:gd name="connsiteX23" fmla="*/ 46039 w 46039"/>
                <a:gd name="connsiteY23" fmla="*/ 55817 h 55816"/>
                <a:gd name="connsiteX24" fmla="*/ 41220 w 46039"/>
                <a:gd name="connsiteY24" fmla="*/ 55817 h 55816"/>
                <a:gd name="connsiteX25" fmla="*/ 41220 w 46039"/>
                <a:gd name="connsiteY25" fmla="*/ 27403 h 55816"/>
                <a:gd name="connsiteX26" fmla="*/ 34886 w 46039"/>
                <a:gd name="connsiteY26" fmla="*/ 27403 h 55816"/>
                <a:gd name="connsiteX27" fmla="*/ 34886 w 46039"/>
                <a:gd name="connsiteY27" fmla="*/ 52833 h 55816"/>
                <a:gd name="connsiteX28" fmla="*/ 30112 w 46039"/>
                <a:gd name="connsiteY28" fmla="*/ 52833 h 55816"/>
                <a:gd name="connsiteX29" fmla="*/ 30112 w 46039"/>
                <a:gd name="connsiteY29" fmla="*/ 1285 h 55816"/>
                <a:gd name="connsiteX30" fmla="*/ 34886 w 46039"/>
                <a:gd name="connsiteY30" fmla="*/ 1285 h 55816"/>
                <a:gd name="connsiteX31" fmla="*/ 34886 w 46039"/>
                <a:gd name="connsiteY31" fmla="*/ 22905 h 55816"/>
                <a:gd name="connsiteX32" fmla="*/ 41220 w 46039"/>
                <a:gd name="connsiteY32" fmla="*/ 22905 h 55816"/>
                <a:gd name="connsiteX33" fmla="*/ 41220 w 46039"/>
                <a:gd name="connsiteY33" fmla="*/ 0 h 55816"/>
                <a:gd name="connsiteX34" fmla="*/ 46039 w 46039"/>
                <a:gd name="connsiteY34" fmla="*/ 0 h 55816"/>
                <a:gd name="connsiteX35" fmla="*/ 46039 w 46039"/>
                <a:gd name="connsiteY35" fmla="*/ 55817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039" h="55816">
                  <a:moveTo>
                    <a:pt x="16846" y="38466"/>
                  </a:moveTo>
                  <a:cubicBezTo>
                    <a:pt x="21115" y="38236"/>
                    <a:pt x="24787" y="37869"/>
                    <a:pt x="27863" y="37364"/>
                  </a:cubicBezTo>
                  <a:lnTo>
                    <a:pt x="28184" y="41403"/>
                  </a:lnTo>
                  <a:cubicBezTo>
                    <a:pt x="21757" y="42735"/>
                    <a:pt x="12577" y="43377"/>
                    <a:pt x="689" y="43377"/>
                  </a:cubicBezTo>
                  <a:lnTo>
                    <a:pt x="0" y="38879"/>
                  </a:lnTo>
                  <a:cubicBezTo>
                    <a:pt x="5050" y="38879"/>
                    <a:pt x="9043" y="38833"/>
                    <a:pt x="11980" y="38695"/>
                  </a:cubicBezTo>
                  <a:lnTo>
                    <a:pt x="11980" y="27311"/>
                  </a:lnTo>
                  <a:lnTo>
                    <a:pt x="16800" y="27311"/>
                  </a:lnTo>
                  <a:lnTo>
                    <a:pt x="16800" y="38466"/>
                  </a:lnTo>
                  <a:close/>
                  <a:moveTo>
                    <a:pt x="19922" y="18039"/>
                  </a:moveTo>
                  <a:cubicBezTo>
                    <a:pt x="21895" y="20702"/>
                    <a:pt x="24603" y="22630"/>
                    <a:pt x="28000" y="23869"/>
                  </a:cubicBezTo>
                  <a:lnTo>
                    <a:pt x="25338" y="27862"/>
                  </a:lnTo>
                  <a:cubicBezTo>
                    <a:pt x="22859" y="26898"/>
                    <a:pt x="20656" y="25521"/>
                    <a:pt x="18820" y="23639"/>
                  </a:cubicBezTo>
                  <a:cubicBezTo>
                    <a:pt x="16984" y="21757"/>
                    <a:pt x="15515" y="19646"/>
                    <a:pt x="14551" y="17259"/>
                  </a:cubicBezTo>
                  <a:cubicBezTo>
                    <a:pt x="13587" y="19967"/>
                    <a:pt x="12118" y="22354"/>
                    <a:pt x="10145" y="24420"/>
                  </a:cubicBezTo>
                  <a:cubicBezTo>
                    <a:pt x="8125" y="26485"/>
                    <a:pt x="5784" y="28046"/>
                    <a:pt x="2984" y="29148"/>
                  </a:cubicBezTo>
                  <a:lnTo>
                    <a:pt x="414" y="25154"/>
                  </a:lnTo>
                  <a:cubicBezTo>
                    <a:pt x="3993" y="23777"/>
                    <a:pt x="6793" y="21666"/>
                    <a:pt x="8859" y="18820"/>
                  </a:cubicBezTo>
                  <a:cubicBezTo>
                    <a:pt x="10925" y="15974"/>
                    <a:pt x="11935" y="12807"/>
                    <a:pt x="11935" y="9364"/>
                  </a:cubicBezTo>
                  <a:lnTo>
                    <a:pt x="11935" y="4407"/>
                  </a:lnTo>
                  <a:lnTo>
                    <a:pt x="16892" y="4407"/>
                  </a:lnTo>
                  <a:lnTo>
                    <a:pt x="16892" y="9364"/>
                  </a:lnTo>
                  <a:cubicBezTo>
                    <a:pt x="16938" y="12485"/>
                    <a:pt x="17902" y="15377"/>
                    <a:pt x="19922" y="18039"/>
                  </a:cubicBezTo>
                  <a:close/>
                  <a:moveTo>
                    <a:pt x="46039" y="55817"/>
                  </a:moveTo>
                  <a:lnTo>
                    <a:pt x="41220" y="55817"/>
                  </a:lnTo>
                  <a:lnTo>
                    <a:pt x="41220" y="27403"/>
                  </a:lnTo>
                  <a:lnTo>
                    <a:pt x="34886" y="27403"/>
                  </a:lnTo>
                  <a:lnTo>
                    <a:pt x="34886" y="52833"/>
                  </a:lnTo>
                  <a:lnTo>
                    <a:pt x="30112" y="52833"/>
                  </a:lnTo>
                  <a:lnTo>
                    <a:pt x="30112" y="1285"/>
                  </a:lnTo>
                  <a:lnTo>
                    <a:pt x="34886" y="1285"/>
                  </a:lnTo>
                  <a:lnTo>
                    <a:pt x="34886" y="22905"/>
                  </a:lnTo>
                  <a:lnTo>
                    <a:pt x="41220" y="22905"/>
                  </a:lnTo>
                  <a:lnTo>
                    <a:pt x="41220" y="0"/>
                  </a:lnTo>
                  <a:lnTo>
                    <a:pt x="46039" y="0"/>
                  </a:lnTo>
                  <a:lnTo>
                    <a:pt x="46039" y="558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6" name="자유형: 도형 1725">
              <a:extLst>
                <a:ext uri="{FF2B5EF4-FFF2-40B4-BE49-F238E27FC236}">
                  <a16:creationId xmlns:a16="http://schemas.microsoft.com/office/drawing/2014/main" id="{8C00B0CA-91AC-A974-599C-98D274AD2366}"/>
                </a:ext>
              </a:extLst>
            </p:cNvPr>
            <p:cNvSpPr/>
            <p:nvPr/>
          </p:nvSpPr>
          <p:spPr>
            <a:xfrm>
              <a:off x="7286599" y="292992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1 w 48655"/>
                <a:gd name="connsiteY23" fmla="*/ 4820 h 52878"/>
                <a:gd name="connsiteX24" fmla="*/ 37501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4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1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4" y="14184"/>
                    <a:pt x="37272" y="12164"/>
                  </a:cubicBezTo>
                  <a:cubicBezTo>
                    <a:pt x="37410" y="10098"/>
                    <a:pt x="37501" y="7665"/>
                    <a:pt x="37501" y="4820"/>
                  </a:cubicBezTo>
                  <a:lnTo>
                    <a:pt x="37501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7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538"/>
                    <a:pt x="16570" y="37088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7" name="자유형: 도형 1726">
              <a:extLst>
                <a:ext uri="{FF2B5EF4-FFF2-40B4-BE49-F238E27FC236}">
                  <a16:creationId xmlns:a16="http://schemas.microsoft.com/office/drawing/2014/main" id="{A1F9914D-1490-12E4-498A-F4CD48E24BA9}"/>
                </a:ext>
              </a:extLst>
            </p:cNvPr>
            <p:cNvSpPr/>
            <p:nvPr/>
          </p:nvSpPr>
          <p:spPr>
            <a:xfrm>
              <a:off x="7337183" y="2927123"/>
              <a:ext cx="44616" cy="55770"/>
            </a:xfrm>
            <a:custGeom>
              <a:avLst/>
              <a:gdLst>
                <a:gd name="connsiteX0" fmla="*/ 22445 w 44616"/>
                <a:gd name="connsiteY0" fmla="*/ 20289 h 55770"/>
                <a:gd name="connsiteX1" fmla="*/ 31855 w 44616"/>
                <a:gd name="connsiteY1" fmla="*/ 27082 h 55770"/>
                <a:gd name="connsiteX2" fmla="*/ 29331 w 44616"/>
                <a:gd name="connsiteY2" fmla="*/ 31305 h 55770"/>
                <a:gd name="connsiteX3" fmla="*/ 21528 w 44616"/>
                <a:gd name="connsiteY3" fmla="*/ 26348 h 55770"/>
                <a:gd name="connsiteX4" fmla="*/ 16341 w 44616"/>
                <a:gd name="connsiteY4" fmla="*/ 18774 h 55770"/>
                <a:gd name="connsiteX5" fmla="*/ 11016 w 44616"/>
                <a:gd name="connsiteY5" fmla="*/ 27403 h 55770"/>
                <a:gd name="connsiteX6" fmla="*/ 2708 w 44616"/>
                <a:gd name="connsiteY6" fmla="*/ 32866 h 55770"/>
                <a:gd name="connsiteX7" fmla="*/ 0 w 44616"/>
                <a:gd name="connsiteY7" fmla="*/ 28643 h 55770"/>
                <a:gd name="connsiteX8" fmla="*/ 9914 w 44616"/>
                <a:gd name="connsiteY8" fmla="*/ 21207 h 55770"/>
                <a:gd name="connsiteX9" fmla="*/ 13679 w 44616"/>
                <a:gd name="connsiteY9" fmla="*/ 10190 h 55770"/>
                <a:gd name="connsiteX10" fmla="*/ 13679 w 44616"/>
                <a:gd name="connsiteY10" fmla="*/ 8492 h 55770"/>
                <a:gd name="connsiteX11" fmla="*/ 1698 w 44616"/>
                <a:gd name="connsiteY11" fmla="*/ 8492 h 55770"/>
                <a:gd name="connsiteX12" fmla="*/ 1698 w 44616"/>
                <a:gd name="connsiteY12" fmla="*/ 3993 h 55770"/>
                <a:gd name="connsiteX13" fmla="*/ 30478 w 44616"/>
                <a:gd name="connsiteY13" fmla="*/ 3993 h 55770"/>
                <a:gd name="connsiteX14" fmla="*/ 30478 w 44616"/>
                <a:gd name="connsiteY14" fmla="*/ 8492 h 55770"/>
                <a:gd name="connsiteX15" fmla="*/ 18866 w 44616"/>
                <a:gd name="connsiteY15" fmla="*/ 8492 h 55770"/>
                <a:gd name="connsiteX16" fmla="*/ 18866 w 44616"/>
                <a:gd name="connsiteY16" fmla="*/ 10190 h 55770"/>
                <a:gd name="connsiteX17" fmla="*/ 22445 w 44616"/>
                <a:gd name="connsiteY17" fmla="*/ 20289 h 55770"/>
                <a:gd name="connsiteX18" fmla="*/ 39842 w 44616"/>
                <a:gd name="connsiteY18" fmla="*/ 37593 h 55770"/>
                <a:gd name="connsiteX19" fmla="*/ 44616 w 44616"/>
                <a:gd name="connsiteY19" fmla="*/ 45305 h 55770"/>
                <a:gd name="connsiteX20" fmla="*/ 39842 w 44616"/>
                <a:gd name="connsiteY20" fmla="*/ 53016 h 55770"/>
                <a:gd name="connsiteX21" fmla="*/ 26623 w 44616"/>
                <a:gd name="connsiteY21" fmla="*/ 55770 h 55770"/>
                <a:gd name="connsiteX22" fmla="*/ 13403 w 44616"/>
                <a:gd name="connsiteY22" fmla="*/ 53016 h 55770"/>
                <a:gd name="connsiteX23" fmla="*/ 8630 w 44616"/>
                <a:gd name="connsiteY23" fmla="*/ 45305 h 55770"/>
                <a:gd name="connsiteX24" fmla="*/ 13403 w 44616"/>
                <a:gd name="connsiteY24" fmla="*/ 37593 h 55770"/>
                <a:gd name="connsiteX25" fmla="*/ 26623 w 44616"/>
                <a:gd name="connsiteY25" fmla="*/ 34839 h 55770"/>
                <a:gd name="connsiteX26" fmla="*/ 39842 w 44616"/>
                <a:gd name="connsiteY26" fmla="*/ 37593 h 55770"/>
                <a:gd name="connsiteX27" fmla="*/ 17121 w 44616"/>
                <a:gd name="connsiteY27" fmla="*/ 40761 h 55770"/>
                <a:gd name="connsiteX28" fmla="*/ 13633 w 44616"/>
                <a:gd name="connsiteY28" fmla="*/ 45305 h 55770"/>
                <a:gd name="connsiteX29" fmla="*/ 17121 w 44616"/>
                <a:gd name="connsiteY29" fmla="*/ 49849 h 55770"/>
                <a:gd name="connsiteX30" fmla="*/ 26669 w 44616"/>
                <a:gd name="connsiteY30" fmla="*/ 51502 h 55770"/>
                <a:gd name="connsiteX31" fmla="*/ 36171 w 44616"/>
                <a:gd name="connsiteY31" fmla="*/ 49849 h 55770"/>
                <a:gd name="connsiteX32" fmla="*/ 39613 w 44616"/>
                <a:gd name="connsiteY32" fmla="*/ 45305 h 55770"/>
                <a:gd name="connsiteX33" fmla="*/ 36171 w 44616"/>
                <a:gd name="connsiteY33" fmla="*/ 40761 h 55770"/>
                <a:gd name="connsiteX34" fmla="*/ 26669 w 44616"/>
                <a:gd name="connsiteY34" fmla="*/ 39108 h 55770"/>
                <a:gd name="connsiteX35" fmla="*/ 17121 w 44616"/>
                <a:gd name="connsiteY35" fmla="*/ 40761 h 55770"/>
                <a:gd name="connsiteX36" fmla="*/ 44432 w 44616"/>
                <a:gd name="connsiteY36" fmla="*/ 33325 h 55770"/>
                <a:gd name="connsiteX37" fmla="*/ 39337 w 44616"/>
                <a:gd name="connsiteY37" fmla="*/ 33325 h 55770"/>
                <a:gd name="connsiteX38" fmla="*/ 39337 w 44616"/>
                <a:gd name="connsiteY38" fmla="*/ 18957 h 55770"/>
                <a:gd name="connsiteX39" fmla="*/ 28872 w 44616"/>
                <a:gd name="connsiteY39" fmla="*/ 18957 h 55770"/>
                <a:gd name="connsiteX40" fmla="*/ 28872 w 44616"/>
                <a:gd name="connsiteY40" fmla="*/ 14413 h 55770"/>
                <a:gd name="connsiteX41" fmla="*/ 39337 w 44616"/>
                <a:gd name="connsiteY41" fmla="*/ 14413 h 55770"/>
                <a:gd name="connsiteX42" fmla="*/ 39337 w 44616"/>
                <a:gd name="connsiteY42" fmla="*/ 0 h 55770"/>
                <a:gd name="connsiteX43" fmla="*/ 44432 w 44616"/>
                <a:gd name="connsiteY43" fmla="*/ 0 h 55770"/>
                <a:gd name="connsiteX44" fmla="*/ 44432 w 44616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616" h="55770">
                  <a:moveTo>
                    <a:pt x="22445" y="20289"/>
                  </a:moveTo>
                  <a:cubicBezTo>
                    <a:pt x="24832" y="23410"/>
                    <a:pt x="27954" y="25705"/>
                    <a:pt x="31855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8" y="24144"/>
                    <a:pt x="17534" y="21620"/>
                    <a:pt x="16341" y="18774"/>
                  </a:cubicBezTo>
                  <a:cubicBezTo>
                    <a:pt x="15147" y="22033"/>
                    <a:pt x="13403" y="24925"/>
                    <a:pt x="11016" y="27403"/>
                  </a:cubicBezTo>
                  <a:cubicBezTo>
                    <a:pt x="8675" y="29882"/>
                    <a:pt x="5875" y="31718"/>
                    <a:pt x="2708" y="32866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4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8" y="3993"/>
                  </a:lnTo>
                  <a:lnTo>
                    <a:pt x="30478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816"/>
                    <a:pt x="20059" y="17167"/>
                    <a:pt x="22445" y="20289"/>
                  </a:cubicBezTo>
                  <a:close/>
                  <a:moveTo>
                    <a:pt x="39842" y="37593"/>
                  </a:moveTo>
                  <a:cubicBezTo>
                    <a:pt x="43010" y="39430"/>
                    <a:pt x="44616" y="42000"/>
                    <a:pt x="44616" y="45305"/>
                  </a:cubicBezTo>
                  <a:cubicBezTo>
                    <a:pt x="44616" y="48610"/>
                    <a:pt x="43010" y="51180"/>
                    <a:pt x="39842" y="53016"/>
                  </a:cubicBezTo>
                  <a:cubicBezTo>
                    <a:pt x="36675" y="54853"/>
                    <a:pt x="32268" y="55770"/>
                    <a:pt x="26623" y="55770"/>
                  </a:cubicBezTo>
                  <a:cubicBezTo>
                    <a:pt x="20977" y="55770"/>
                    <a:pt x="16570" y="54853"/>
                    <a:pt x="13403" y="53016"/>
                  </a:cubicBezTo>
                  <a:cubicBezTo>
                    <a:pt x="10236" y="51180"/>
                    <a:pt x="8630" y="48610"/>
                    <a:pt x="8630" y="45305"/>
                  </a:cubicBezTo>
                  <a:cubicBezTo>
                    <a:pt x="8630" y="42000"/>
                    <a:pt x="10236" y="39430"/>
                    <a:pt x="13403" y="37593"/>
                  </a:cubicBezTo>
                  <a:cubicBezTo>
                    <a:pt x="16616" y="35757"/>
                    <a:pt x="21023" y="34839"/>
                    <a:pt x="26623" y="34839"/>
                  </a:cubicBezTo>
                  <a:cubicBezTo>
                    <a:pt x="32268" y="34839"/>
                    <a:pt x="36629" y="35757"/>
                    <a:pt x="39842" y="37593"/>
                  </a:cubicBezTo>
                  <a:close/>
                  <a:moveTo>
                    <a:pt x="17121" y="40761"/>
                  </a:moveTo>
                  <a:cubicBezTo>
                    <a:pt x="14826" y="41862"/>
                    <a:pt x="13633" y="43377"/>
                    <a:pt x="13633" y="45305"/>
                  </a:cubicBezTo>
                  <a:cubicBezTo>
                    <a:pt x="13633" y="47233"/>
                    <a:pt x="14780" y="48793"/>
                    <a:pt x="17121" y="49849"/>
                  </a:cubicBezTo>
                  <a:cubicBezTo>
                    <a:pt x="19416" y="50951"/>
                    <a:pt x="22629" y="51502"/>
                    <a:pt x="26669" y="51502"/>
                  </a:cubicBezTo>
                  <a:cubicBezTo>
                    <a:pt x="30708" y="51502"/>
                    <a:pt x="33875" y="50951"/>
                    <a:pt x="36171" y="49849"/>
                  </a:cubicBezTo>
                  <a:cubicBezTo>
                    <a:pt x="38466" y="48748"/>
                    <a:pt x="39613" y="47233"/>
                    <a:pt x="39613" y="45305"/>
                  </a:cubicBezTo>
                  <a:cubicBezTo>
                    <a:pt x="39613" y="43377"/>
                    <a:pt x="38466" y="41816"/>
                    <a:pt x="36171" y="40761"/>
                  </a:cubicBezTo>
                  <a:cubicBezTo>
                    <a:pt x="33875" y="39659"/>
                    <a:pt x="30708" y="39108"/>
                    <a:pt x="26669" y="39108"/>
                  </a:cubicBezTo>
                  <a:cubicBezTo>
                    <a:pt x="22583" y="39108"/>
                    <a:pt x="19416" y="39659"/>
                    <a:pt x="17121" y="40761"/>
                  </a:cubicBezTo>
                  <a:close/>
                  <a:moveTo>
                    <a:pt x="44432" y="33325"/>
                  </a:moveTo>
                  <a:lnTo>
                    <a:pt x="39337" y="33325"/>
                  </a:lnTo>
                  <a:lnTo>
                    <a:pt x="39337" y="18957"/>
                  </a:lnTo>
                  <a:lnTo>
                    <a:pt x="28872" y="18957"/>
                  </a:lnTo>
                  <a:lnTo>
                    <a:pt x="28872" y="14413"/>
                  </a:lnTo>
                  <a:lnTo>
                    <a:pt x="39337" y="14413"/>
                  </a:lnTo>
                  <a:lnTo>
                    <a:pt x="39337" y="0"/>
                  </a:lnTo>
                  <a:lnTo>
                    <a:pt x="44432" y="0"/>
                  </a:lnTo>
                  <a:lnTo>
                    <a:pt x="44432" y="3332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8" name="그래픽 961">
            <a:extLst>
              <a:ext uri="{FF2B5EF4-FFF2-40B4-BE49-F238E27FC236}">
                <a16:creationId xmlns:a16="http://schemas.microsoft.com/office/drawing/2014/main" id="{6D5874A7-786E-F937-6E8D-8DF41A1FAB2F}"/>
              </a:ext>
            </a:extLst>
          </p:cNvPr>
          <p:cNvGrpSpPr/>
          <p:nvPr/>
        </p:nvGrpSpPr>
        <p:grpSpPr>
          <a:xfrm>
            <a:off x="7010179" y="3142080"/>
            <a:ext cx="398151" cy="56046"/>
            <a:chOff x="7010179" y="3142080"/>
            <a:chExt cx="398151" cy="56046"/>
          </a:xfrm>
          <a:solidFill>
            <a:srgbClr val="FFFFFF"/>
          </a:solidFill>
        </p:grpSpPr>
        <p:sp>
          <p:nvSpPr>
            <p:cNvPr id="1729" name="자유형: 도형 1728">
              <a:extLst>
                <a:ext uri="{FF2B5EF4-FFF2-40B4-BE49-F238E27FC236}">
                  <a16:creationId xmlns:a16="http://schemas.microsoft.com/office/drawing/2014/main" id="{9B5896A0-1013-D894-95C1-DB52AA2DB9FD}"/>
                </a:ext>
              </a:extLst>
            </p:cNvPr>
            <p:cNvSpPr/>
            <p:nvPr/>
          </p:nvSpPr>
          <p:spPr>
            <a:xfrm>
              <a:off x="7010179" y="3142126"/>
              <a:ext cx="47554" cy="54622"/>
            </a:xfrm>
            <a:custGeom>
              <a:avLst/>
              <a:gdLst>
                <a:gd name="connsiteX0" fmla="*/ 4912 w 47554"/>
                <a:gd name="connsiteY0" fmla="*/ 13311 h 54622"/>
                <a:gd name="connsiteX1" fmla="*/ 19968 w 47554"/>
                <a:gd name="connsiteY1" fmla="*/ 13311 h 54622"/>
                <a:gd name="connsiteX2" fmla="*/ 19968 w 47554"/>
                <a:gd name="connsiteY2" fmla="*/ 4085 h 54622"/>
                <a:gd name="connsiteX3" fmla="*/ 25017 w 47554"/>
                <a:gd name="connsiteY3" fmla="*/ 4085 h 54622"/>
                <a:gd name="connsiteX4" fmla="*/ 25017 w 47554"/>
                <a:gd name="connsiteY4" fmla="*/ 31764 h 54622"/>
                <a:gd name="connsiteX5" fmla="*/ 0 w 47554"/>
                <a:gd name="connsiteY5" fmla="*/ 31764 h 54622"/>
                <a:gd name="connsiteX6" fmla="*/ 0 w 47554"/>
                <a:gd name="connsiteY6" fmla="*/ 4085 h 54622"/>
                <a:gd name="connsiteX7" fmla="*/ 4958 w 47554"/>
                <a:gd name="connsiteY7" fmla="*/ 4085 h 54622"/>
                <a:gd name="connsiteX8" fmla="*/ 4958 w 47554"/>
                <a:gd name="connsiteY8" fmla="*/ 13311 h 54622"/>
                <a:gd name="connsiteX9" fmla="*/ 19922 w 47554"/>
                <a:gd name="connsiteY9" fmla="*/ 27312 h 54622"/>
                <a:gd name="connsiteX10" fmla="*/ 19922 w 47554"/>
                <a:gd name="connsiteY10" fmla="*/ 17580 h 54622"/>
                <a:gd name="connsiteX11" fmla="*/ 4866 w 47554"/>
                <a:gd name="connsiteY11" fmla="*/ 17580 h 54622"/>
                <a:gd name="connsiteX12" fmla="*/ 4866 w 47554"/>
                <a:gd name="connsiteY12" fmla="*/ 27312 h 54622"/>
                <a:gd name="connsiteX13" fmla="*/ 19922 w 47554"/>
                <a:gd name="connsiteY13" fmla="*/ 27312 h 54622"/>
                <a:gd name="connsiteX14" fmla="*/ 42046 w 47554"/>
                <a:gd name="connsiteY14" fmla="*/ 54623 h 54622"/>
                <a:gd name="connsiteX15" fmla="*/ 6013 w 47554"/>
                <a:gd name="connsiteY15" fmla="*/ 54623 h 54622"/>
                <a:gd name="connsiteX16" fmla="*/ 6013 w 47554"/>
                <a:gd name="connsiteY16" fmla="*/ 36951 h 54622"/>
                <a:gd name="connsiteX17" fmla="*/ 10971 w 47554"/>
                <a:gd name="connsiteY17" fmla="*/ 36951 h 54622"/>
                <a:gd name="connsiteX18" fmla="*/ 10971 w 47554"/>
                <a:gd name="connsiteY18" fmla="*/ 50170 h 54622"/>
                <a:gd name="connsiteX19" fmla="*/ 42046 w 47554"/>
                <a:gd name="connsiteY19" fmla="*/ 50170 h 54622"/>
                <a:gd name="connsiteX20" fmla="*/ 42046 w 47554"/>
                <a:gd name="connsiteY20" fmla="*/ 54623 h 54622"/>
                <a:gd name="connsiteX21" fmla="*/ 39613 w 47554"/>
                <a:gd name="connsiteY21" fmla="*/ 16846 h 54622"/>
                <a:gd name="connsiteX22" fmla="*/ 47555 w 47554"/>
                <a:gd name="connsiteY22" fmla="*/ 16846 h 54622"/>
                <a:gd name="connsiteX23" fmla="*/ 47555 w 47554"/>
                <a:gd name="connsiteY23" fmla="*/ 21344 h 54622"/>
                <a:gd name="connsiteX24" fmla="*/ 39613 w 47554"/>
                <a:gd name="connsiteY24" fmla="*/ 21344 h 54622"/>
                <a:gd name="connsiteX25" fmla="*/ 39613 w 47554"/>
                <a:gd name="connsiteY25" fmla="*/ 41082 h 54622"/>
                <a:gd name="connsiteX26" fmla="*/ 34564 w 47554"/>
                <a:gd name="connsiteY26" fmla="*/ 41082 h 54622"/>
                <a:gd name="connsiteX27" fmla="*/ 34564 w 47554"/>
                <a:gd name="connsiteY27" fmla="*/ 0 h 54622"/>
                <a:gd name="connsiteX28" fmla="*/ 39613 w 47554"/>
                <a:gd name="connsiteY28" fmla="*/ 0 h 54622"/>
                <a:gd name="connsiteX29" fmla="*/ 39613 w 47554"/>
                <a:gd name="connsiteY29" fmla="*/ 1684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2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2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2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0"/>
                  </a:lnTo>
                  <a:lnTo>
                    <a:pt x="42046" y="50170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5" y="16846"/>
                  </a:lnTo>
                  <a:lnTo>
                    <a:pt x="47555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0" name="자유형: 도형 1729">
              <a:extLst>
                <a:ext uri="{FF2B5EF4-FFF2-40B4-BE49-F238E27FC236}">
                  <a16:creationId xmlns:a16="http://schemas.microsoft.com/office/drawing/2014/main" id="{304FD6B7-ADE0-06FD-9A7A-61A11BFF9668}"/>
                </a:ext>
              </a:extLst>
            </p:cNvPr>
            <p:cNvSpPr/>
            <p:nvPr/>
          </p:nvSpPr>
          <p:spPr>
            <a:xfrm>
              <a:off x="7058468" y="3146578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3 w 48977"/>
                <a:gd name="connsiteY1" fmla="*/ 25934 h 44386"/>
                <a:gd name="connsiteX2" fmla="*/ 26853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1" name="자유형: 도형 1730">
              <a:extLst>
                <a:ext uri="{FF2B5EF4-FFF2-40B4-BE49-F238E27FC236}">
                  <a16:creationId xmlns:a16="http://schemas.microsoft.com/office/drawing/2014/main" id="{9BBA2D57-BE33-B3E0-E7E4-28C4AC3EC607}"/>
                </a:ext>
              </a:extLst>
            </p:cNvPr>
            <p:cNvSpPr/>
            <p:nvPr/>
          </p:nvSpPr>
          <p:spPr>
            <a:xfrm>
              <a:off x="7108684" y="3142080"/>
              <a:ext cx="46268" cy="55862"/>
            </a:xfrm>
            <a:custGeom>
              <a:avLst/>
              <a:gdLst>
                <a:gd name="connsiteX0" fmla="*/ 19370 w 46268"/>
                <a:gd name="connsiteY0" fmla="*/ 30112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5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4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5 h 55862"/>
                <a:gd name="connsiteX11" fmla="*/ 1606 w 46268"/>
                <a:gd name="connsiteY11" fmla="*/ 14735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2 h 55862"/>
                <a:gd name="connsiteX15" fmla="*/ 16341 w 46268"/>
                <a:gd name="connsiteY15" fmla="*/ 2112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5 h 55862"/>
                <a:gd name="connsiteX19" fmla="*/ 16341 w 46268"/>
                <a:gd name="connsiteY19" fmla="*/ 14735 h 55862"/>
                <a:gd name="connsiteX20" fmla="*/ 16341 w 46268"/>
                <a:gd name="connsiteY20" fmla="*/ 17305 h 55862"/>
                <a:gd name="connsiteX21" fmla="*/ 19370 w 46268"/>
                <a:gd name="connsiteY21" fmla="*/ 30112 h 55862"/>
                <a:gd name="connsiteX22" fmla="*/ 35390 w 46268"/>
                <a:gd name="connsiteY22" fmla="*/ 52971 h 55862"/>
                <a:gd name="connsiteX23" fmla="*/ 30616 w 46268"/>
                <a:gd name="connsiteY23" fmla="*/ 52971 h 55862"/>
                <a:gd name="connsiteX24" fmla="*/ 30616 w 46268"/>
                <a:gd name="connsiteY24" fmla="*/ 26531 h 55862"/>
                <a:gd name="connsiteX25" fmla="*/ 22446 w 46268"/>
                <a:gd name="connsiteY25" fmla="*/ 26531 h 55862"/>
                <a:gd name="connsiteX26" fmla="*/ 22446 w 46268"/>
                <a:gd name="connsiteY26" fmla="*/ 22033 h 55862"/>
                <a:gd name="connsiteX27" fmla="*/ 30616 w 46268"/>
                <a:gd name="connsiteY27" fmla="*/ 22033 h 55862"/>
                <a:gd name="connsiteX28" fmla="*/ 30616 w 46268"/>
                <a:gd name="connsiteY28" fmla="*/ 1423 h 55862"/>
                <a:gd name="connsiteX29" fmla="*/ 35390 w 46268"/>
                <a:gd name="connsiteY29" fmla="*/ 1423 h 55862"/>
                <a:gd name="connsiteX30" fmla="*/ 35390 w 46268"/>
                <a:gd name="connsiteY30" fmla="*/ 52971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2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1"/>
                    <a:pt x="20151" y="39751"/>
                    <a:pt x="18315" y="37135"/>
                  </a:cubicBezTo>
                  <a:cubicBezTo>
                    <a:pt x="16433" y="34518"/>
                    <a:pt x="15010" y="31489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4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5"/>
                  </a:lnTo>
                  <a:lnTo>
                    <a:pt x="1606" y="14735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5"/>
                  </a:lnTo>
                  <a:lnTo>
                    <a:pt x="16341" y="14735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2"/>
                  </a:cubicBezTo>
                  <a:close/>
                  <a:moveTo>
                    <a:pt x="35390" y="52971"/>
                  </a:moveTo>
                  <a:lnTo>
                    <a:pt x="30616" y="52971"/>
                  </a:lnTo>
                  <a:lnTo>
                    <a:pt x="30616" y="26531"/>
                  </a:lnTo>
                  <a:lnTo>
                    <a:pt x="22446" y="26531"/>
                  </a:lnTo>
                  <a:lnTo>
                    <a:pt x="22446" y="22033"/>
                  </a:lnTo>
                  <a:lnTo>
                    <a:pt x="30616" y="22033"/>
                  </a:lnTo>
                  <a:lnTo>
                    <a:pt x="30616" y="1423"/>
                  </a:lnTo>
                  <a:lnTo>
                    <a:pt x="35390" y="1423"/>
                  </a:lnTo>
                  <a:lnTo>
                    <a:pt x="35390" y="52971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2" name="자유형: 도형 1731">
              <a:extLst>
                <a:ext uri="{FF2B5EF4-FFF2-40B4-BE49-F238E27FC236}">
                  <a16:creationId xmlns:a16="http://schemas.microsoft.com/office/drawing/2014/main" id="{8AAD5AED-9990-D958-CA28-BCBC2C6FB890}"/>
                </a:ext>
              </a:extLst>
            </p:cNvPr>
            <p:cNvSpPr/>
            <p:nvPr/>
          </p:nvSpPr>
          <p:spPr>
            <a:xfrm>
              <a:off x="7159222" y="3142126"/>
              <a:ext cx="46544" cy="55816"/>
            </a:xfrm>
            <a:custGeom>
              <a:avLst/>
              <a:gdLst>
                <a:gd name="connsiteX0" fmla="*/ 26118 w 46544"/>
                <a:gd name="connsiteY0" fmla="*/ 11429 h 55816"/>
                <a:gd name="connsiteX1" fmla="*/ 21482 w 46544"/>
                <a:gd name="connsiteY1" fmla="*/ 11429 h 55816"/>
                <a:gd name="connsiteX2" fmla="*/ 21482 w 46544"/>
                <a:gd name="connsiteY2" fmla="*/ 36813 h 55816"/>
                <a:gd name="connsiteX3" fmla="*/ 27036 w 46544"/>
                <a:gd name="connsiteY3" fmla="*/ 36216 h 55816"/>
                <a:gd name="connsiteX4" fmla="*/ 27357 w 46544"/>
                <a:gd name="connsiteY4" fmla="*/ 40256 h 55816"/>
                <a:gd name="connsiteX5" fmla="*/ 551 w 46544"/>
                <a:gd name="connsiteY5" fmla="*/ 42230 h 55816"/>
                <a:gd name="connsiteX6" fmla="*/ 0 w 46544"/>
                <a:gd name="connsiteY6" fmla="*/ 37593 h 55816"/>
                <a:gd name="connsiteX7" fmla="*/ 5738 w 46544"/>
                <a:gd name="connsiteY7" fmla="*/ 37548 h 55816"/>
                <a:gd name="connsiteX8" fmla="*/ 5738 w 46544"/>
                <a:gd name="connsiteY8" fmla="*/ 11475 h 55816"/>
                <a:gd name="connsiteX9" fmla="*/ 1102 w 46544"/>
                <a:gd name="connsiteY9" fmla="*/ 11475 h 55816"/>
                <a:gd name="connsiteX10" fmla="*/ 1102 w 46544"/>
                <a:gd name="connsiteY10" fmla="*/ 7069 h 55816"/>
                <a:gd name="connsiteX11" fmla="*/ 26072 w 46544"/>
                <a:gd name="connsiteY11" fmla="*/ 7069 h 55816"/>
                <a:gd name="connsiteX12" fmla="*/ 26072 w 46544"/>
                <a:gd name="connsiteY12" fmla="*/ 11429 h 55816"/>
                <a:gd name="connsiteX13" fmla="*/ 16891 w 46544"/>
                <a:gd name="connsiteY13" fmla="*/ 37134 h 55816"/>
                <a:gd name="connsiteX14" fmla="*/ 16891 w 46544"/>
                <a:gd name="connsiteY14" fmla="*/ 11429 h 55816"/>
                <a:gd name="connsiteX15" fmla="*/ 10374 w 46544"/>
                <a:gd name="connsiteY15" fmla="*/ 11429 h 55816"/>
                <a:gd name="connsiteX16" fmla="*/ 10374 w 46544"/>
                <a:gd name="connsiteY16" fmla="*/ 37410 h 55816"/>
                <a:gd name="connsiteX17" fmla="*/ 16891 w 46544"/>
                <a:gd name="connsiteY17" fmla="*/ 37134 h 55816"/>
                <a:gd name="connsiteX18" fmla="*/ 46544 w 46544"/>
                <a:gd name="connsiteY18" fmla="*/ 55816 h 55816"/>
                <a:gd name="connsiteX19" fmla="*/ 41633 w 46544"/>
                <a:gd name="connsiteY19" fmla="*/ 55816 h 55816"/>
                <a:gd name="connsiteX20" fmla="*/ 41633 w 46544"/>
                <a:gd name="connsiteY20" fmla="*/ 26852 h 55816"/>
                <a:gd name="connsiteX21" fmla="*/ 34701 w 46544"/>
                <a:gd name="connsiteY21" fmla="*/ 26852 h 55816"/>
                <a:gd name="connsiteX22" fmla="*/ 34701 w 46544"/>
                <a:gd name="connsiteY22" fmla="*/ 52925 h 55816"/>
                <a:gd name="connsiteX23" fmla="*/ 29928 w 46544"/>
                <a:gd name="connsiteY23" fmla="*/ 52925 h 55816"/>
                <a:gd name="connsiteX24" fmla="*/ 29928 w 46544"/>
                <a:gd name="connsiteY24" fmla="*/ 1285 h 55816"/>
                <a:gd name="connsiteX25" fmla="*/ 34701 w 46544"/>
                <a:gd name="connsiteY25" fmla="*/ 1285 h 55816"/>
                <a:gd name="connsiteX26" fmla="*/ 34701 w 46544"/>
                <a:gd name="connsiteY26" fmla="*/ 22308 h 55816"/>
                <a:gd name="connsiteX27" fmla="*/ 41633 w 46544"/>
                <a:gd name="connsiteY27" fmla="*/ 22308 h 55816"/>
                <a:gd name="connsiteX28" fmla="*/ 41633 w 46544"/>
                <a:gd name="connsiteY28" fmla="*/ 0 h 55816"/>
                <a:gd name="connsiteX29" fmla="*/ 46544 w 46544"/>
                <a:gd name="connsiteY29" fmla="*/ 0 h 55816"/>
                <a:gd name="connsiteX30" fmla="*/ 46544 w 46544"/>
                <a:gd name="connsiteY30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544" h="55816">
                  <a:moveTo>
                    <a:pt x="26118" y="11429"/>
                  </a:moveTo>
                  <a:lnTo>
                    <a:pt x="21482" y="11429"/>
                  </a:lnTo>
                  <a:lnTo>
                    <a:pt x="21482" y="36813"/>
                  </a:lnTo>
                  <a:cubicBezTo>
                    <a:pt x="23410" y="36675"/>
                    <a:pt x="25292" y="36492"/>
                    <a:pt x="27036" y="36216"/>
                  </a:cubicBezTo>
                  <a:lnTo>
                    <a:pt x="27357" y="40256"/>
                  </a:lnTo>
                  <a:cubicBezTo>
                    <a:pt x="20793" y="41587"/>
                    <a:pt x="11842" y="42230"/>
                    <a:pt x="551" y="42230"/>
                  </a:cubicBezTo>
                  <a:lnTo>
                    <a:pt x="0" y="37593"/>
                  </a:lnTo>
                  <a:lnTo>
                    <a:pt x="5738" y="37548"/>
                  </a:lnTo>
                  <a:lnTo>
                    <a:pt x="5738" y="11475"/>
                  </a:lnTo>
                  <a:lnTo>
                    <a:pt x="1102" y="11475"/>
                  </a:lnTo>
                  <a:lnTo>
                    <a:pt x="1102" y="7069"/>
                  </a:lnTo>
                  <a:lnTo>
                    <a:pt x="26072" y="7069"/>
                  </a:lnTo>
                  <a:lnTo>
                    <a:pt x="26072" y="11429"/>
                  </a:lnTo>
                  <a:close/>
                  <a:moveTo>
                    <a:pt x="16891" y="37134"/>
                  </a:moveTo>
                  <a:lnTo>
                    <a:pt x="16891" y="11429"/>
                  </a:lnTo>
                  <a:lnTo>
                    <a:pt x="10374" y="11429"/>
                  </a:lnTo>
                  <a:lnTo>
                    <a:pt x="10374" y="37410"/>
                  </a:lnTo>
                  <a:lnTo>
                    <a:pt x="16891" y="37134"/>
                  </a:lnTo>
                  <a:close/>
                  <a:moveTo>
                    <a:pt x="46544" y="55816"/>
                  </a:moveTo>
                  <a:lnTo>
                    <a:pt x="41633" y="55816"/>
                  </a:lnTo>
                  <a:lnTo>
                    <a:pt x="41633" y="26852"/>
                  </a:lnTo>
                  <a:lnTo>
                    <a:pt x="34701" y="26852"/>
                  </a:lnTo>
                  <a:lnTo>
                    <a:pt x="34701" y="52925"/>
                  </a:lnTo>
                  <a:lnTo>
                    <a:pt x="29928" y="52925"/>
                  </a:lnTo>
                  <a:lnTo>
                    <a:pt x="29928" y="1285"/>
                  </a:lnTo>
                  <a:lnTo>
                    <a:pt x="34701" y="1285"/>
                  </a:lnTo>
                  <a:lnTo>
                    <a:pt x="34701" y="22308"/>
                  </a:lnTo>
                  <a:lnTo>
                    <a:pt x="41633" y="22308"/>
                  </a:lnTo>
                  <a:lnTo>
                    <a:pt x="41633" y="0"/>
                  </a:lnTo>
                  <a:lnTo>
                    <a:pt x="46544" y="0"/>
                  </a:lnTo>
                  <a:lnTo>
                    <a:pt x="465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3" name="자유형: 도형 1732">
              <a:extLst>
                <a:ext uri="{FF2B5EF4-FFF2-40B4-BE49-F238E27FC236}">
                  <a16:creationId xmlns:a16="http://schemas.microsoft.com/office/drawing/2014/main" id="{50391754-A59B-1BF7-4814-F7C528A72C61}"/>
                </a:ext>
              </a:extLst>
            </p:cNvPr>
            <p:cNvSpPr/>
            <p:nvPr/>
          </p:nvSpPr>
          <p:spPr>
            <a:xfrm>
              <a:off x="7211641" y="3142080"/>
              <a:ext cx="43147" cy="55862"/>
            </a:xfrm>
            <a:custGeom>
              <a:avLst/>
              <a:gdLst>
                <a:gd name="connsiteX0" fmla="*/ 21987 w 43147"/>
                <a:gd name="connsiteY0" fmla="*/ 29561 h 55862"/>
                <a:gd name="connsiteX1" fmla="*/ 2709 w 43147"/>
                <a:gd name="connsiteY1" fmla="*/ 46682 h 55862"/>
                <a:gd name="connsiteX2" fmla="*/ 0 w 43147"/>
                <a:gd name="connsiteY2" fmla="*/ 42597 h 55862"/>
                <a:gd name="connsiteX3" fmla="*/ 19187 w 43147"/>
                <a:gd name="connsiteY3" fmla="*/ 24098 h 55862"/>
                <a:gd name="connsiteX4" fmla="*/ 964 w 43147"/>
                <a:gd name="connsiteY4" fmla="*/ 25797 h 55862"/>
                <a:gd name="connsiteX5" fmla="*/ 138 w 43147"/>
                <a:gd name="connsiteY5" fmla="*/ 21023 h 55862"/>
                <a:gd name="connsiteX6" fmla="*/ 20885 w 43147"/>
                <a:gd name="connsiteY6" fmla="*/ 19646 h 55862"/>
                <a:gd name="connsiteX7" fmla="*/ 22538 w 43147"/>
                <a:gd name="connsiteY7" fmla="*/ 10190 h 55862"/>
                <a:gd name="connsiteX8" fmla="*/ 2892 w 43147"/>
                <a:gd name="connsiteY8" fmla="*/ 10190 h 55862"/>
                <a:gd name="connsiteX9" fmla="*/ 2892 w 43147"/>
                <a:gd name="connsiteY9" fmla="*/ 5830 h 55862"/>
                <a:gd name="connsiteX10" fmla="*/ 27633 w 43147"/>
                <a:gd name="connsiteY10" fmla="*/ 5830 h 55862"/>
                <a:gd name="connsiteX11" fmla="*/ 21987 w 43147"/>
                <a:gd name="connsiteY11" fmla="*/ 29561 h 55862"/>
                <a:gd name="connsiteX12" fmla="*/ 43148 w 43147"/>
                <a:gd name="connsiteY12" fmla="*/ 55862 h 55862"/>
                <a:gd name="connsiteX13" fmla="*/ 38099 w 43147"/>
                <a:gd name="connsiteY13" fmla="*/ 55862 h 55862"/>
                <a:gd name="connsiteX14" fmla="*/ 38099 w 43147"/>
                <a:gd name="connsiteY14" fmla="*/ 0 h 55862"/>
                <a:gd name="connsiteX15" fmla="*/ 43148 w 43147"/>
                <a:gd name="connsiteY15" fmla="*/ 0 h 55862"/>
                <a:gd name="connsiteX16" fmla="*/ 43148 w 43147"/>
                <a:gd name="connsiteY16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7" h="55862">
                  <a:moveTo>
                    <a:pt x="21987" y="29561"/>
                  </a:moveTo>
                  <a:cubicBezTo>
                    <a:pt x="18269" y="36446"/>
                    <a:pt x="11843" y="42184"/>
                    <a:pt x="2709" y="46682"/>
                  </a:cubicBezTo>
                  <a:lnTo>
                    <a:pt x="0" y="42597"/>
                  </a:lnTo>
                  <a:cubicBezTo>
                    <a:pt x="9364" y="37869"/>
                    <a:pt x="15745" y="31718"/>
                    <a:pt x="19187" y="24098"/>
                  </a:cubicBezTo>
                  <a:lnTo>
                    <a:pt x="964" y="25797"/>
                  </a:lnTo>
                  <a:lnTo>
                    <a:pt x="138" y="21023"/>
                  </a:lnTo>
                  <a:lnTo>
                    <a:pt x="20885" y="19646"/>
                  </a:lnTo>
                  <a:cubicBezTo>
                    <a:pt x="21803" y="16662"/>
                    <a:pt x="22354" y="13495"/>
                    <a:pt x="22538" y="10190"/>
                  </a:cubicBezTo>
                  <a:lnTo>
                    <a:pt x="2892" y="10190"/>
                  </a:lnTo>
                  <a:lnTo>
                    <a:pt x="2892" y="5830"/>
                  </a:lnTo>
                  <a:lnTo>
                    <a:pt x="27633" y="5830"/>
                  </a:lnTo>
                  <a:cubicBezTo>
                    <a:pt x="27587" y="14780"/>
                    <a:pt x="25705" y="22675"/>
                    <a:pt x="21987" y="29561"/>
                  </a:cubicBezTo>
                  <a:close/>
                  <a:moveTo>
                    <a:pt x="43148" y="55862"/>
                  </a:moveTo>
                  <a:lnTo>
                    <a:pt x="38099" y="55862"/>
                  </a:lnTo>
                  <a:lnTo>
                    <a:pt x="38099" y="0"/>
                  </a:lnTo>
                  <a:lnTo>
                    <a:pt x="43148" y="0"/>
                  </a:lnTo>
                  <a:lnTo>
                    <a:pt x="4314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4" name="자유형: 도형 1733">
              <a:extLst>
                <a:ext uri="{FF2B5EF4-FFF2-40B4-BE49-F238E27FC236}">
                  <a16:creationId xmlns:a16="http://schemas.microsoft.com/office/drawing/2014/main" id="{F474F0D7-C91E-57B9-AAD6-51C0DB67CBC2}"/>
                </a:ext>
              </a:extLst>
            </p:cNvPr>
            <p:cNvSpPr/>
            <p:nvPr/>
          </p:nvSpPr>
          <p:spPr>
            <a:xfrm>
              <a:off x="7261858" y="3142126"/>
              <a:ext cx="43652" cy="56000"/>
            </a:xfrm>
            <a:custGeom>
              <a:avLst/>
              <a:gdLst>
                <a:gd name="connsiteX0" fmla="*/ 22629 w 43652"/>
                <a:gd name="connsiteY0" fmla="*/ 20289 h 56000"/>
                <a:gd name="connsiteX1" fmla="*/ 32452 w 43652"/>
                <a:gd name="connsiteY1" fmla="*/ 26898 h 56000"/>
                <a:gd name="connsiteX2" fmla="*/ 29882 w 43652"/>
                <a:gd name="connsiteY2" fmla="*/ 31030 h 56000"/>
                <a:gd name="connsiteX3" fmla="*/ 21711 w 43652"/>
                <a:gd name="connsiteY3" fmla="*/ 26256 h 56000"/>
                <a:gd name="connsiteX4" fmla="*/ 16341 w 43652"/>
                <a:gd name="connsiteY4" fmla="*/ 18682 h 56000"/>
                <a:gd name="connsiteX5" fmla="*/ 11017 w 43652"/>
                <a:gd name="connsiteY5" fmla="*/ 27128 h 56000"/>
                <a:gd name="connsiteX6" fmla="*/ 2662 w 43652"/>
                <a:gd name="connsiteY6" fmla="*/ 32498 h 56000"/>
                <a:gd name="connsiteX7" fmla="*/ 0 w 43652"/>
                <a:gd name="connsiteY7" fmla="*/ 28275 h 56000"/>
                <a:gd name="connsiteX8" fmla="*/ 9915 w 43652"/>
                <a:gd name="connsiteY8" fmla="*/ 21069 h 56000"/>
                <a:gd name="connsiteX9" fmla="*/ 13633 w 43652"/>
                <a:gd name="connsiteY9" fmla="*/ 10190 h 56000"/>
                <a:gd name="connsiteX10" fmla="*/ 13633 w 43652"/>
                <a:gd name="connsiteY10" fmla="*/ 8675 h 56000"/>
                <a:gd name="connsiteX11" fmla="*/ 1331 w 43652"/>
                <a:gd name="connsiteY11" fmla="*/ 8675 h 56000"/>
                <a:gd name="connsiteX12" fmla="*/ 1331 w 43652"/>
                <a:gd name="connsiteY12" fmla="*/ 4269 h 56000"/>
                <a:gd name="connsiteX13" fmla="*/ 30846 w 43652"/>
                <a:gd name="connsiteY13" fmla="*/ 4269 h 56000"/>
                <a:gd name="connsiteX14" fmla="*/ 30846 w 43652"/>
                <a:gd name="connsiteY14" fmla="*/ 8675 h 56000"/>
                <a:gd name="connsiteX15" fmla="*/ 18820 w 43652"/>
                <a:gd name="connsiteY15" fmla="*/ 8675 h 56000"/>
                <a:gd name="connsiteX16" fmla="*/ 18820 w 43652"/>
                <a:gd name="connsiteY16" fmla="*/ 10190 h 56000"/>
                <a:gd name="connsiteX17" fmla="*/ 22629 w 43652"/>
                <a:gd name="connsiteY17" fmla="*/ 20289 h 56000"/>
                <a:gd name="connsiteX18" fmla="*/ 38879 w 43652"/>
                <a:gd name="connsiteY18" fmla="*/ 37593 h 56000"/>
                <a:gd name="connsiteX19" fmla="*/ 43653 w 43652"/>
                <a:gd name="connsiteY19" fmla="*/ 45397 h 56000"/>
                <a:gd name="connsiteX20" fmla="*/ 38879 w 43652"/>
                <a:gd name="connsiteY20" fmla="*/ 53200 h 56000"/>
                <a:gd name="connsiteX21" fmla="*/ 25659 w 43652"/>
                <a:gd name="connsiteY21" fmla="*/ 56000 h 56000"/>
                <a:gd name="connsiteX22" fmla="*/ 12393 w 43652"/>
                <a:gd name="connsiteY22" fmla="*/ 53200 h 56000"/>
                <a:gd name="connsiteX23" fmla="*/ 7574 w 43652"/>
                <a:gd name="connsiteY23" fmla="*/ 45397 h 56000"/>
                <a:gd name="connsiteX24" fmla="*/ 12393 w 43652"/>
                <a:gd name="connsiteY24" fmla="*/ 37593 h 56000"/>
                <a:gd name="connsiteX25" fmla="*/ 25659 w 43652"/>
                <a:gd name="connsiteY25" fmla="*/ 34794 h 56000"/>
                <a:gd name="connsiteX26" fmla="*/ 38879 w 43652"/>
                <a:gd name="connsiteY26" fmla="*/ 37593 h 56000"/>
                <a:gd name="connsiteX27" fmla="*/ 16066 w 43652"/>
                <a:gd name="connsiteY27" fmla="*/ 40852 h 56000"/>
                <a:gd name="connsiteX28" fmla="*/ 12577 w 43652"/>
                <a:gd name="connsiteY28" fmla="*/ 45443 h 56000"/>
                <a:gd name="connsiteX29" fmla="*/ 16066 w 43652"/>
                <a:gd name="connsiteY29" fmla="*/ 50079 h 56000"/>
                <a:gd name="connsiteX30" fmla="*/ 25659 w 43652"/>
                <a:gd name="connsiteY30" fmla="*/ 51777 h 56000"/>
                <a:gd name="connsiteX31" fmla="*/ 35252 w 43652"/>
                <a:gd name="connsiteY31" fmla="*/ 50079 h 56000"/>
                <a:gd name="connsiteX32" fmla="*/ 38787 w 43652"/>
                <a:gd name="connsiteY32" fmla="*/ 45443 h 56000"/>
                <a:gd name="connsiteX33" fmla="*/ 35298 w 43652"/>
                <a:gd name="connsiteY33" fmla="*/ 40852 h 56000"/>
                <a:gd name="connsiteX34" fmla="*/ 25659 w 43652"/>
                <a:gd name="connsiteY34" fmla="*/ 39200 h 56000"/>
                <a:gd name="connsiteX35" fmla="*/ 16066 w 43652"/>
                <a:gd name="connsiteY35" fmla="*/ 40852 h 56000"/>
                <a:gd name="connsiteX36" fmla="*/ 43561 w 43652"/>
                <a:gd name="connsiteY36" fmla="*/ 33738 h 56000"/>
                <a:gd name="connsiteX37" fmla="*/ 38512 w 43652"/>
                <a:gd name="connsiteY37" fmla="*/ 33738 h 56000"/>
                <a:gd name="connsiteX38" fmla="*/ 38512 w 43652"/>
                <a:gd name="connsiteY38" fmla="*/ 0 h 56000"/>
                <a:gd name="connsiteX39" fmla="*/ 43561 w 43652"/>
                <a:gd name="connsiteY39" fmla="*/ 0 h 56000"/>
                <a:gd name="connsiteX40" fmla="*/ 43561 w 43652"/>
                <a:gd name="connsiteY40" fmla="*/ 33738 h 5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652" h="56000">
                  <a:moveTo>
                    <a:pt x="22629" y="20289"/>
                  </a:moveTo>
                  <a:cubicBezTo>
                    <a:pt x="25154" y="23364"/>
                    <a:pt x="28413" y="25567"/>
                    <a:pt x="32452" y="26898"/>
                  </a:cubicBezTo>
                  <a:lnTo>
                    <a:pt x="29882" y="31030"/>
                  </a:lnTo>
                  <a:cubicBezTo>
                    <a:pt x="26806" y="30020"/>
                    <a:pt x="24098" y="28459"/>
                    <a:pt x="21711" y="26256"/>
                  </a:cubicBezTo>
                  <a:cubicBezTo>
                    <a:pt x="19370" y="24098"/>
                    <a:pt x="17580" y="21574"/>
                    <a:pt x="16341" y="18682"/>
                  </a:cubicBezTo>
                  <a:cubicBezTo>
                    <a:pt x="15147" y="21895"/>
                    <a:pt x="13403" y="24695"/>
                    <a:pt x="11017" y="27128"/>
                  </a:cubicBezTo>
                  <a:cubicBezTo>
                    <a:pt x="8630" y="29561"/>
                    <a:pt x="5876" y="31305"/>
                    <a:pt x="2662" y="32498"/>
                  </a:cubicBezTo>
                  <a:lnTo>
                    <a:pt x="0" y="28275"/>
                  </a:lnTo>
                  <a:cubicBezTo>
                    <a:pt x="4131" y="26761"/>
                    <a:pt x="7436" y="24374"/>
                    <a:pt x="9915" y="21069"/>
                  </a:cubicBezTo>
                  <a:cubicBezTo>
                    <a:pt x="12393" y="17764"/>
                    <a:pt x="13633" y="14138"/>
                    <a:pt x="13633" y="10190"/>
                  </a:cubicBezTo>
                  <a:lnTo>
                    <a:pt x="13633" y="8675"/>
                  </a:lnTo>
                  <a:lnTo>
                    <a:pt x="1331" y="8675"/>
                  </a:lnTo>
                  <a:lnTo>
                    <a:pt x="1331" y="4269"/>
                  </a:lnTo>
                  <a:lnTo>
                    <a:pt x="30846" y="4269"/>
                  </a:lnTo>
                  <a:lnTo>
                    <a:pt x="30846" y="8675"/>
                  </a:lnTo>
                  <a:lnTo>
                    <a:pt x="18820" y="8675"/>
                  </a:lnTo>
                  <a:lnTo>
                    <a:pt x="18820" y="10190"/>
                  </a:lnTo>
                  <a:cubicBezTo>
                    <a:pt x="18866" y="13862"/>
                    <a:pt x="20105" y="17213"/>
                    <a:pt x="22629" y="20289"/>
                  </a:cubicBezTo>
                  <a:close/>
                  <a:moveTo>
                    <a:pt x="38879" y="37593"/>
                  </a:moveTo>
                  <a:cubicBezTo>
                    <a:pt x="42091" y="39475"/>
                    <a:pt x="43653" y="42046"/>
                    <a:pt x="43653" y="45397"/>
                  </a:cubicBezTo>
                  <a:cubicBezTo>
                    <a:pt x="43653" y="48748"/>
                    <a:pt x="42046" y="51364"/>
                    <a:pt x="38879" y="53200"/>
                  </a:cubicBezTo>
                  <a:cubicBezTo>
                    <a:pt x="35666" y="55082"/>
                    <a:pt x="31259" y="56000"/>
                    <a:pt x="25659" y="56000"/>
                  </a:cubicBezTo>
                  <a:cubicBezTo>
                    <a:pt x="20013" y="56000"/>
                    <a:pt x="15607" y="55082"/>
                    <a:pt x="12393" y="53200"/>
                  </a:cubicBezTo>
                  <a:cubicBezTo>
                    <a:pt x="9180" y="51318"/>
                    <a:pt x="7574" y="48748"/>
                    <a:pt x="7574" y="45397"/>
                  </a:cubicBezTo>
                  <a:cubicBezTo>
                    <a:pt x="7574" y="42046"/>
                    <a:pt x="9180" y="39430"/>
                    <a:pt x="12393" y="37593"/>
                  </a:cubicBezTo>
                  <a:cubicBezTo>
                    <a:pt x="15607" y="35711"/>
                    <a:pt x="20013" y="34794"/>
                    <a:pt x="25659" y="34794"/>
                  </a:cubicBezTo>
                  <a:cubicBezTo>
                    <a:pt x="31259" y="34794"/>
                    <a:pt x="35666" y="35757"/>
                    <a:pt x="38879" y="37593"/>
                  </a:cubicBezTo>
                  <a:close/>
                  <a:moveTo>
                    <a:pt x="16066" y="40852"/>
                  </a:moveTo>
                  <a:cubicBezTo>
                    <a:pt x="13770" y="41954"/>
                    <a:pt x="12577" y="43515"/>
                    <a:pt x="12577" y="45443"/>
                  </a:cubicBezTo>
                  <a:cubicBezTo>
                    <a:pt x="12577" y="47371"/>
                    <a:pt x="13725" y="48931"/>
                    <a:pt x="16066" y="50079"/>
                  </a:cubicBezTo>
                  <a:cubicBezTo>
                    <a:pt x="18407" y="51226"/>
                    <a:pt x="21574" y="51777"/>
                    <a:pt x="25659" y="51777"/>
                  </a:cubicBezTo>
                  <a:cubicBezTo>
                    <a:pt x="29698" y="51777"/>
                    <a:pt x="32911" y="51226"/>
                    <a:pt x="35252" y="50079"/>
                  </a:cubicBezTo>
                  <a:cubicBezTo>
                    <a:pt x="37593" y="48931"/>
                    <a:pt x="38787" y="47416"/>
                    <a:pt x="38787" y="45443"/>
                  </a:cubicBezTo>
                  <a:cubicBezTo>
                    <a:pt x="38787" y="43469"/>
                    <a:pt x="37639" y="41954"/>
                    <a:pt x="35298" y="40852"/>
                  </a:cubicBezTo>
                  <a:cubicBezTo>
                    <a:pt x="32957" y="39751"/>
                    <a:pt x="29744" y="39200"/>
                    <a:pt x="25659" y="39200"/>
                  </a:cubicBezTo>
                  <a:cubicBezTo>
                    <a:pt x="21574" y="39154"/>
                    <a:pt x="18361" y="39705"/>
                    <a:pt x="16066" y="40852"/>
                  </a:cubicBezTo>
                  <a:close/>
                  <a:moveTo>
                    <a:pt x="43561" y="33738"/>
                  </a:moveTo>
                  <a:lnTo>
                    <a:pt x="38512" y="33738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373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5" name="자유형: 도형 1734">
              <a:extLst>
                <a:ext uri="{FF2B5EF4-FFF2-40B4-BE49-F238E27FC236}">
                  <a16:creationId xmlns:a16="http://schemas.microsoft.com/office/drawing/2014/main" id="{5E91D25F-CCC0-A262-9EF0-9567F4E7C7AE}"/>
                </a:ext>
              </a:extLst>
            </p:cNvPr>
            <p:cNvSpPr/>
            <p:nvPr/>
          </p:nvSpPr>
          <p:spPr>
            <a:xfrm>
              <a:off x="7311753" y="3142172"/>
              <a:ext cx="46406" cy="55036"/>
            </a:xfrm>
            <a:custGeom>
              <a:avLst/>
              <a:gdLst>
                <a:gd name="connsiteX0" fmla="*/ 22216 w 46406"/>
                <a:gd name="connsiteY0" fmla="*/ 16892 h 55036"/>
                <a:gd name="connsiteX1" fmla="*/ 31810 w 46406"/>
                <a:gd name="connsiteY1" fmla="*/ 23548 h 55036"/>
                <a:gd name="connsiteX2" fmla="*/ 29101 w 46406"/>
                <a:gd name="connsiteY2" fmla="*/ 27633 h 55036"/>
                <a:gd name="connsiteX3" fmla="*/ 21298 w 46406"/>
                <a:gd name="connsiteY3" fmla="*/ 22951 h 55036"/>
                <a:gd name="connsiteX4" fmla="*/ 16112 w 46406"/>
                <a:gd name="connsiteY4" fmla="*/ 15698 h 55036"/>
                <a:gd name="connsiteX5" fmla="*/ 10925 w 46406"/>
                <a:gd name="connsiteY5" fmla="*/ 23823 h 55036"/>
                <a:gd name="connsiteX6" fmla="*/ 2708 w 46406"/>
                <a:gd name="connsiteY6" fmla="*/ 28964 h 55036"/>
                <a:gd name="connsiteX7" fmla="*/ 0 w 46406"/>
                <a:gd name="connsiteY7" fmla="*/ 24741 h 55036"/>
                <a:gd name="connsiteX8" fmla="*/ 9915 w 46406"/>
                <a:gd name="connsiteY8" fmla="*/ 17810 h 55036"/>
                <a:gd name="connsiteX9" fmla="*/ 13633 w 46406"/>
                <a:gd name="connsiteY9" fmla="*/ 6977 h 55036"/>
                <a:gd name="connsiteX10" fmla="*/ 13633 w 46406"/>
                <a:gd name="connsiteY10" fmla="*/ 1744 h 55036"/>
                <a:gd name="connsiteX11" fmla="*/ 18590 w 46406"/>
                <a:gd name="connsiteY11" fmla="*/ 1744 h 55036"/>
                <a:gd name="connsiteX12" fmla="*/ 18590 w 46406"/>
                <a:gd name="connsiteY12" fmla="*/ 6977 h 55036"/>
                <a:gd name="connsiteX13" fmla="*/ 22216 w 46406"/>
                <a:gd name="connsiteY13" fmla="*/ 16892 h 55036"/>
                <a:gd name="connsiteX14" fmla="*/ 44524 w 46406"/>
                <a:gd name="connsiteY14" fmla="*/ 45030 h 55036"/>
                <a:gd name="connsiteX15" fmla="*/ 14780 w 46406"/>
                <a:gd name="connsiteY15" fmla="*/ 45030 h 55036"/>
                <a:gd name="connsiteX16" fmla="*/ 14780 w 46406"/>
                <a:gd name="connsiteY16" fmla="*/ 50630 h 55036"/>
                <a:gd name="connsiteX17" fmla="*/ 46407 w 46406"/>
                <a:gd name="connsiteY17" fmla="*/ 50630 h 55036"/>
                <a:gd name="connsiteX18" fmla="*/ 46407 w 46406"/>
                <a:gd name="connsiteY18" fmla="*/ 55036 h 55036"/>
                <a:gd name="connsiteX19" fmla="*/ 9869 w 46406"/>
                <a:gd name="connsiteY19" fmla="*/ 55036 h 55036"/>
                <a:gd name="connsiteX20" fmla="*/ 9869 w 46406"/>
                <a:gd name="connsiteY20" fmla="*/ 40944 h 55036"/>
                <a:gd name="connsiteX21" fmla="*/ 39521 w 46406"/>
                <a:gd name="connsiteY21" fmla="*/ 40944 h 55036"/>
                <a:gd name="connsiteX22" fmla="*/ 39521 w 46406"/>
                <a:gd name="connsiteY22" fmla="*/ 35711 h 55036"/>
                <a:gd name="connsiteX23" fmla="*/ 9777 w 46406"/>
                <a:gd name="connsiteY23" fmla="*/ 35711 h 55036"/>
                <a:gd name="connsiteX24" fmla="*/ 9777 w 46406"/>
                <a:gd name="connsiteY24" fmla="*/ 31443 h 55036"/>
                <a:gd name="connsiteX25" fmla="*/ 44478 w 46406"/>
                <a:gd name="connsiteY25" fmla="*/ 31443 h 55036"/>
                <a:gd name="connsiteX26" fmla="*/ 44478 w 46406"/>
                <a:gd name="connsiteY26" fmla="*/ 45030 h 55036"/>
                <a:gd name="connsiteX27" fmla="*/ 44524 w 46406"/>
                <a:gd name="connsiteY27" fmla="*/ 28872 h 55036"/>
                <a:gd name="connsiteX28" fmla="*/ 39475 w 46406"/>
                <a:gd name="connsiteY28" fmla="*/ 28872 h 55036"/>
                <a:gd name="connsiteX29" fmla="*/ 39475 w 46406"/>
                <a:gd name="connsiteY29" fmla="*/ 14459 h 55036"/>
                <a:gd name="connsiteX30" fmla="*/ 27770 w 46406"/>
                <a:gd name="connsiteY30" fmla="*/ 14459 h 55036"/>
                <a:gd name="connsiteX31" fmla="*/ 27770 w 46406"/>
                <a:gd name="connsiteY31" fmla="*/ 10052 h 55036"/>
                <a:gd name="connsiteX32" fmla="*/ 39475 w 46406"/>
                <a:gd name="connsiteY32" fmla="*/ 10052 h 55036"/>
                <a:gd name="connsiteX33" fmla="*/ 39475 w 46406"/>
                <a:gd name="connsiteY33" fmla="*/ 0 h 55036"/>
                <a:gd name="connsiteX34" fmla="*/ 44524 w 46406"/>
                <a:gd name="connsiteY34" fmla="*/ 0 h 55036"/>
                <a:gd name="connsiteX35" fmla="*/ 44524 w 46406"/>
                <a:gd name="connsiteY35" fmla="*/ 28872 h 55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36">
                  <a:moveTo>
                    <a:pt x="22216" y="16892"/>
                  </a:moveTo>
                  <a:cubicBezTo>
                    <a:pt x="24649" y="19967"/>
                    <a:pt x="27862" y="22170"/>
                    <a:pt x="31810" y="23548"/>
                  </a:cubicBezTo>
                  <a:lnTo>
                    <a:pt x="29101" y="27633"/>
                  </a:lnTo>
                  <a:cubicBezTo>
                    <a:pt x="26164" y="26577"/>
                    <a:pt x="23548" y="25016"/>
                    <a:pt x="21298" y="22951"/>
                  </a:cubicBezTo>
                  <a:cubicBezTo>
                    <a:pt x="19049" y="20885"/>
                    <a:pt x="17305" y="18452"/>
                    <a:pt x="16112" y="15698"/>
                  </a:cubicBezTo>
                  <a:cubicBezTo>
                    <a:pt x="14918" y="18820"/>
                    <a:pt x="13220" y="21528"/>
                    <a:pt x="10925" y="23823"/>
                  </a:cubicBezTo>
                  <a:cubicBezTo>
                    <a:pt x="8630" y="26118"/>
                    <a:pt x="5921" y="27816"/>
                    <a:pt x="2708" y="28964"/>
                  </a:cubicBezTo>
                  <a:lnTo>
                    <a:pt x="0" y="24741"/>
                  </a:lnTo>
                  <a:cubicBezTo>
                    <a:pt x="4131" y="23318"/>
                    <a:pt x="7436" y="21023"/>
                    <a:pt x="9915" y="17810"/>
                  </a:cubicBezTo>
                  <a:cubicBezTo>
                    <a:pt x="12393" y="14597"/>
                    <a:pt x="13633" y="10970"/>
                    <a:pt x="13633" y="6977"/>
                  </a:cubicBezTo>
                  <a:lnTo>
                    <a:pt x="13633" y="1744"/>
                  </a:lnTo>
                  <a:lnTo>
                    <a:pt x="18590" y="1744"/>
                  </a:lnTo>
                  <a:lnTo>
                    <a:pt x="18590" y="6977"/>
                  </a:lnTo>
                  <a:cubicBezTo>
                    <a:pt x="18544" y="10512"/>
                    <a:pt x="19783" y="13862"/>
                    <a:pt x="22216" y="16892"/>
                  </a:cubicBezTo>
                  <a:close/>
                  <a:moveTo>
                    <a:pt x="44524" y="45030"/>
                  </a:moveTo>
                  <a:lnTo>
                    <a:pt x="14780" y="45030"/>
                  </a:lnTo>
                  <a:lnTo>
                    <a:pt x="14780" y="50630"/>
                  </a:lnTo>
                  <a:lnTo>
                    <a:pt x="46407" y="50630"/>
                  </a:lnTo>
                  <a:lnTo>
                    <a:pt x="46407" y="55036"/>
                  </a:lnTo>
                  <a:lnTo>
                    <a:pt x="9869" y="55036"/>
                  </a:lnTo>
                  <a:lnTo>
                    <a:pt x="9869" y="40944"/>
                  </a:lnTo>
                  <a:lnTo>
                    <a:pt x="39521" y="40944"/>
                  </a:lnTo>
                  <a:lnTo>
                    <a:pt x="39521" y="35711"/>
                  </a:lnTo>
                  <a:lnTo>
                    <a:pt x="9777" y="35711"/>
                  </a:lnTo>
                  <a:lnTo>
                    <a:pt x="9777" y="31443"/>
                  </a:lnTo>
                  <a:lnTo>
                    <a:pt x="44478" y="31443"/>
                  </a:lnTo>
                  <a:lnTo>
                    <a:pt x="44478" y="45030"/>
                  </a:lnTo>
                  <a:close/>
                  <a:moveTo>
                    <a:pt x="44524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0" y="14459"/>
                  </a:lnTo>
                  <a:lnTo>
                    <a:pt x="27770" y="10052"/>
                  </a:lnTo>
                  <a:lnTo>
                    <a:pt x="39475" y="10052"/>
                  </a:lnTo>
                  <a:lnTo>
                    <a:pt x="39475" y="0"/>
                  </a:lnTo>
                  <a:lnTo>
                    <a:pt x="44524" y="0"/>
                  </a:lnTo>
                  <a:lnTo>
                    <a:pt x="44524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6" name="자유형: 도형 1735">
              <a:extLst>
                <a:ext uri="{FF2B5EF4-FFF2-40B4-BE49-F238E27FC236}">
                  <a16:creationId xmlns:a16="http://schemas.microsoft.com/office/drawing/2014/main" id="{01FF5276-FBE0-2005-9FA8-658279286C3D}"/>
                </a:ext>
              </a:extLst>
            </p:cNvPr>
            <p:cNvSpPr/>
            <p:nvPr/>
          </p:nvSpPr>
          <p:spPr>
            <a:xfrm>
              <a:off x="7362474" y="3142080"/>
              <a:ext cx="45856" cy="55862"/>
            </a:xfrm>
            <a:custGeom>
              <a:avLst/>
              <a:gdLst>
                <a:gd name="connsiteX0" fmla="*/ 35023 w 45856"/>
                <a:gd name="connsiteY0" fmla="*/ 53017 h 55862"/>
                <a:gd name="connsiteX1" fmla="*/ 30204 w 45856"/>
                <a:gd name="connsiteY1" fmla="*/ 53017 h 55862"/>
                <a:gd name="connsiteX2" fmla="*/ 30204 w 45856"/>
                <a:gd name="connsiteY2" fmla="*/ 33830 h 55862"/>
                <a:gd name="connsiteX3" fmla="*/ 20610 w 45856"/>
                <a:gd name="connsiteY3" fmla="*/ 33830 h 55862"/>
                <a:gd name="connsiteX4" fmla="*/ 20610 w 45856"/>
                <a:gd name="connsiteY4" fmla="*/ 29423 h 55862"/>
                <a:gd name="connsiteX5" fmla="*/ 30204 w 45856"/>
                <a:gd name="connsiteY5" fmla="*/ 29423 h 55862"/>
                <a:gd name="connsiteX6" fmla="*/ 30204 w 45856"/>
                <a:gd name="connsiteY6" fmla="*/ 19875 h 55862"/>
                <a:gd name="connsiteX7" fmla="*/ 21482 w 45856"/>
                <a:gd name="connsiteY7" fmla="*/ 19875 h 55862"/>
                <a:gd name="connsiteX8" fmla="*/ 2984 w 45856"/>
                <a:gd name="connsiteY8" fmla="*/ 43882 h 55862"/>
                <a:gd name="connsiteX9" fmla="*/ 0 w 45856"/>
                <a:gd name="connsiteY9" fmla="*/ 39934 h 55862"/>
                <a:gd name="connsiteX10" fmla="*/ 18086 w 45856"/>
                <a:gd name="connsiteY10" fmla="*/ 11521 h 55862"/>
                <a:gd name="connsiteX11" fmla="*/ 2387 w 45856"/>
                <a:gd name="connsiteY11" fmla="*/ 11521 h 55862"/>
                <a:gd name="connsiteX12" fmla="*/ 2387 w 45856"/>
                <a:gd name="connsiteY12" fmla="*/ 7161 h 55862"/>
                <a:gd name="connsiteX13" fmla="*/ 23135 w 45856"/>
                <a:gd name="connsiteY13" fmla="*/ 7161 h 55862"/>
                <a:gd name="connsiteX14" fmla="*/ 22446 w 45856"/>
                <a:gd name="connsiteY14" fmla="*/ 15469 h 55862"/>
                <a:gd name="connsiteX15" fmla="*/ 30204 w 45856"/>
                <a:gd name="connsiteY15" fmla="*/ 15469 h 55862"/>
                <a:gd name="connsiteX16" fmla="*/ 30204 w 45856"/>
                <a:gd name="connsiteY16" fmla="*/ 1469 h 55862"/>
                <a:gd name="connsiteX17" fmla="*/ 35023 w 45856"/>
                <a:gd name="connsiteY17" fmla="*/ 1469 h 55862"/>
                <a:gd name="connsiteX18" fmla="*/ 35023 w 45856"/>
                <a:gd name="connsiteY18" fmla="*/ 53017 h 55862"/>
                <a:gd name="connsiteX19" fmla="*/ 45856 w 45856"/>
                <a:gd name="connsiteY19" fmla="*/ 55862 h 55862"/>
                <a:gd name="connsiteX20" fmla="*/ 41082 w 45856"/>
                <a:gd name="connsiteY20" fmla="*/ 55862 h 55862"/>
                <a:gd name="connsiteX21" fmla="*/ 41082 w 45856"/>
                <a:gd name="connsiteY21" fmla="*/ 0 h 55862"/>
                <a:gd name="connsiteX22" fmla="*/ 45856 w 45856"/>
                <a:gd name="connsiteY22" fmla="*/ 0 h 55862"/>
                <a:gd name="connsiteX23" fmla="*/ 45856 w 45856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6" h="55862">
                  <a:moveTo>
                    <a:pt x="35023" y="53017"/>
                  </a:moveTo>
                  <a:lnTo>
                    <a:pt x="30204" y="53017"/>
                  </a:lnTo>
                  <a:lnTo>
                    <a:pt x="30204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4" y="29423"/>
                  </a:lnTo>
                  <a:lnTo>
                    <a:pt x="30204" y="19875"/>
                  </a:lnTo>
                  <a:lnTo>
                    <a:pt x="21482" y="19875"/>
                  </a:lnTo>
                  <a:cubicBezTo>
                    <a:pt x="18728" y="29836"/>
                    <a:pt x="12532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8" y="23594"/>
                    <a:pt x="18086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5" y="7161"/>
                  </a:lnTo>
                  <a:cubicBezTo>
                    <a:pt x="23135" y="10098"/>
                    <a:pt x="22905" y="12853"/>
                    <a:pt x="22446" y="15469"/>
                  </a:cubicBezTo>
                  <a:lnTo>
                    <a:pt x="30204" y="15469"/>
                  </a:lnTo>
                  <a:lnTo>
                    <a:pt x="30204" y="1469"/>
                  </a:lnTo>
                  <a:lnTo>
                    <a:pt x="35023" y="1469"/>
                  </a:lnTo>
                  <a:lnTo>
                    <a:pt x="35023" y="53017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37" name="그래픽 961">
            <a:extLst>
              <a:ext uri="{FF2B5EF4-FFF2-40B4-BE49-F238E27FC236}">
                <a16:creationId xmlns:a16="http://schemas.microsoft.com/office/drawing/2014/main" id="{C9D8827B-66B9-532E-AFF0-5A4E542BB838}"/>
              </a:ext>
            </a:extLst>
          </p:cNvPr>
          <p:cNvGrpSpPr/>
          <p:nvPr/>
        </p:nvGrpSpPr>
        <p:grpSpPr>
          <a:xfrm>
            <a:off x="7010179" y="3357083"/>
            <a:ext cx="396590" cy="56045"/>
            <a:chOff x="7010179" y="3357083"/>
            <a:chExt cx="396590" cy="56045"/>
          </a:xfrm>
          <a:solidFill>
            <a:srgbClr val="FFFFFF"/>
          </a:solidFill>
        </p:grpSpPr>
        <p:sp>
          <p:nvSpPr>
            <p:cNvPr id="1738" name="자유형: 도형 1737">
              <a:extLst>
                <a:ext uri="{FF2B5EF4-FFF2-40B4-BE49-F238E27FC236}">
                  <a16:creationId xmlns:a16="http://schemas.microsoft.com/office/drawing/2014/main" id="{045FD611-0A54-00D9-4E3B-A97D2914C54E}"/>
                </a:ext>
              </a:extLst>
            </p:cNvPr>
            <p:cNvSpPr/>
            <p:nvPr/>
          </p:nvSpPr>
          <p:spPr>
            <a:xfrm>
              <a:off x="7010179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8 w 47554"/>
                <a:gd name="connsiteY1" fmla="*/ 13311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1 h 54577"/>
                <a:gd name="connsiteX9" fmla="*/ 19922 w 47554"/>
                <a:gd name="connsiteY9" fmla="*/ 27312 h 54577"/>
                <a:gd name="connsiteX10" fmla="*/ 19922 w 47554"/>
                <a:gd name="connsiteY10" fmla="*/ 17580 h 54577"/>
                <a:gd name="connsiteX11" fmla="*/ 4866 w 47554"/>
                <a:gd name="connsiteY11" fmla="*/ 17580 h 54577"/>
                <a:gd name="connsiteX12" fmla="*/ 4866 w 47554"/>
                <a:gd name="connsiteY12" fmla="*/ 27312 h 54577"/>
                <a:gd name="connsiteX13" fmla="*/ 19922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5 w 47554"/>
                <a:gd name="connsiteY22" fmla="*/ 16846 h 54577"/>
                <a:gd name="connsiteX23" fmla="*/ 47555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2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2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5" y="16846"/>
                  </a:lnTo>
                  <a:lnTo>
                    <a:pt x="47555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9" name="자유형: 도형 1738">
              <a:extLst>
                <a:ext uri="{FF2B5EF4-FFF2-40B4-BE49-F238E27FC236}">
                  <a16:creationId xmlns:a16="http://schemas.microsoft.com/office/drawing/2014/main" id="{76EF8943-470A-0299-E1E6-E01B9FCB68A0}"/>
                </a:ext>
              </a:extLst>
            </p:cNvPr>
            <p:cNvSpPr/>
            <p:nvPr/>
          </p:nvSpPr>
          <p:spPr>
            <a:xfrm>
              <a:off x="7058468" y="3361582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3 w 48977"/>
                <a:gd name="connsiteY1" fmla="*/ 25934 h 44386"/>
                <a:gd name="connsiteX2" fmla="*/ 26853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0" name="자유형: 도형 1739">
              <a:extLst>
                <a:ext uri="{FF2B5EF4-FFF2-40B4-BE49-F238E27FC236}">
                  <a16:creationId xmlns:a16="http://schemas.microsoft.com/office/drawing/2014/main" id="{C3AAE5CC-AEAF-5413-4AE5-FDFB45DF26FF}"/>
                </a:ext>
              </a:extLst>
            </p:cNvPr>
            <p:cNvSpPr/>
            <p:nvPr/>
          </p:nvSpPr>
          <p:spPr>
            <a:xfrm>
              <a:off x="7108684" y="335708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1" name="자유형: 도형 1740">
              <a:extLst>
                <a:ext uri="{FF2B5EF4-FFF2-40B4-BE49-F238E27FC236}">
                  <a16:creationId xmlns:a16="http://schemas.microsoft.com/office/drawing/2014/main" id="{585BE155-88FB-1DD0-1B22-61C470FC0F5F}"/>
                </a:ext>
              </a:extLst>
            </p:cNvPr>
            <p:cNvSpPr/>
            <p:nvPr/>
          </p:nvSpPr>
          <p:spPr>
            <a:xfrm>
              <a:off x="7159222" y="3357129"/>
              <a:ext cx="46544" cy="55816"/>
            </a:xfrm>
            <a:custGeom>
              <a:avLst/>
              <a:gdLst>
                <a:gd name="connsiteX0" fmla="*/ 26118 w 46544"/>
                <a:gd name="connsiteY0" fmla="*/ 11384 h 55816"/>
                <a:gd name="connsiteX1" fmla="*/ 21482 w 46544"/>
                <a:gd name="connsiteY1" fmla="*/ 11384 h 55816"/>
                <a:gd name="connsiteX2" fmla="*/ 21482 w 46544"/>
                <a:gd name="connsiteY2" fmla="*/ 36767 h 55816"/>
                <a:gd name="connsiteX3" fmla="*/ 27036 w 46544"/>
                <a:gd name="connsiteY3" fmla="*/ 36171 h 55816"/>
                <a:gd name="connsiteX4" fmla="*/ 27357 w 46544"/>
                <a:gd name="connsiteY4" fmla="*/ 40210 h 55816"/>
                <a:gd name="connsiteX5" fmla="*/ 551 w 46544"/>
                <a:gd name="connsiteY5" fmla="*/ 42184 h 55816"/>
                <a:gd name="connsiteX6" fmla="*/ 0 w 46544"/>
                <a:gd name="connsiteY6" fmla="*/ 37548 h 55816"/>
                <a:gd name="connsiteX7" fmla="*/ 5738 w 46544"/>
                <a:gd name="connsiteY7" fmla="*/ 37502 h 55816"/>
                <a:gd name="connsiteX8" fmla="*/ 5738 w 46544"/>
                <a:gd name="connsiteY8" fmla="*/ 11430 h 55816"/>
                <a:gd name="connsiteX9" fmla="*/ 1102 w 46544"/>
                <a:gd name="connsiteY9" fmla="*/ 11430 h 55816"/>
                <a:gd name="connsiteX10" fmla="*/ 1102 w 46544"/>
                <a:gd name="connsiteY10" fmla="*/ 7023 h 55816"/>
                <a:gd name="connsiteX11" fmla="*/ 26072 w 46544"/>
                <a:gd name="connsiteY11" fmla="*/ 7023 h 55816"/>
                <a:gd name="connsiteX12" fmla="*/ 26072 w 46544"/>
                <a:gd name="connsiteY12" fmla="*/ 11384 h 55816"/>
                <a:gd name="connsiteX13" fmla="*/ 16891 w 46544"/>
                <a:gd name="connsiteY13" fmla="*/ 37089 h 55816"/>
                <a:gd name="connsiteX14" fmla="*/ 16891 w 46544"/>
                <a:gd name="connsiteY14" fmla="*/ 11384 h 55816"/>
                <a:gd name="connsiteX15" fmla="*/ 10374 w 46544"/>
                <a:gd name="connsiteY15" fmla="*/ 11384 h 55816"/>
                <a:gd name="connsiteX16" fmla="*/ 10374 w 46544"/>
                <a:gd name="connsiteY16" fmla="*/ 37364 h 55816"/>
                <a:gd name="connsiteX17" fmla="*/ 16891 w 46544"/>
                <a:gd name="connsiteY17" fmla="*/ 37089 h 55816"/>
                <a:gd name="connsiteX18" fmla="*/ 46544 w 46544"/>
                <a:gd name="connsiteY18" fmla="*/ 55816 h 55816"/>
                <a:gd name="connsiteX19" fmla="*/ 41633 w 46544"/>
                <a:gd name="connsiteY19" fmla="*/ 55816 h 55816"/>
                <a:gd name="connsiteX20" fmla="*/ 41633 w 46544"/>
                <a:gd name="connsiteY20" fmla="*/ 26852 h 55816"/>
                <a:gd name="connsiteX21" fmla="*/ 34701 w 46544"/>
                <a:gd name="connsiteY21" fmla="*/ 26852 h 55816"/>
                <a:gd name="connsiteX22" fmla="*/ 34701 w 46544"/>
                <a:gd name="connsiteY22" fmla="*/ 52925 h 55816"/>
                <a:gd name="connsiteX23" fmla="*/ 29928 w 46544"/>
                <a:gd name="connsiteY23" fmla="*/ 52925 h 55816"/>
                <a:gd name="connsiteX24" fmla="*/ 29928 w 46544"/>
                <a:gd name="connsiteY24" fmla="*/ 1285 h 55816"/>
                <a:gd name="connsiteX25" fmla="*/ 34701 w 46544"/>
                <a:gd name="connsiteY25" fmla="*/ 1285 h 55816"/>
                <a:gd name="connsiteX26" fmla="*/ 34701 w 46544"/>
                <a:gd name="connsiteY26" fmla="*/ 22308 h 55816"/>
                <a:gd name="connsiteX27" fmla="*/ 41633 w 46544"/>
                <a:gd name="connsiteY27" fmla="*/ 22308 h 55816"/>
                <a:gd name="connsiteX28" fmla="*/ 41633 w 46544"/>
                <a:gd name="connsiteY28" fmla="*/ 0 h 55816"/>
                <a:gd name="connsiteX29" fmla="*/ 46544 w 46544"/>
                <a:gd name="connsiteY29" fmla="*/ 0 h 55816"/>
                <a:gd name="connsiteX30" fmla="*/ 46544 w 46544"/>
                <a:gd name="connsiteY30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544" h="55816">
                  <a:moveTo>
                    <a:pt x="26118" y="11384"/>
                  </a:moveTo>
                  <a:lnTo>
                    <a:pt x="21482" y="11384"/>
                  </a:lnTo>
                  <a:lnTo>
                    <a:pt x="21482" y="36767"/>
                  </a:lnTo>
                  <a:cubicBezTo>
                    <a:pt x="23410" y="36630"/>
                    <a:pt x="25292" y="36446"/>
                    <a:pt x="27036" y="36171"/>
                  </a:cubicBezTo>
                  <a:lnTo>
                    <a:pt x="27357" y="40210"/>
                  </a:lnTo>
                  <a:cubicBezTo>
                    <a:pt x="20793" y="41541"/>
                    <a:pt x="11842" y="42184"/>
                    <a:pt x="551" y="42184"/>
                  </a:cubicBezTo>
                  <a:lnTo>
                    <a:pt x="0" y="37548"/>
                  </a:lnTo>
                  <a:lnTo>
                    <a:pt x="5738" y="37502"/>
                  </a:lnTo>
                  <a:lnTo>
                    <a:pt x="5738" y="11430"/>
                  </a:lnTo>
                  <a:lnTo>
                    <a:pt x="1102" y="11430"/>
                  </a:lnTo>
                  <a:lnTo>
                    <a:pt x="1102" y="7023"/>
                  </a:lnTo>
                  <a:lnTo>
                    <a:pt x="26072" y="7023"/>
                  </a:lnTo>
                  <a:lnTo>
                    <a:pt x="26072" y="11384"/>
                  </a:lnTo>
                  <a:close/>
                  <a:moveTo>
                    <a:pt x="16891" y="37089"/>
                  </a:moveTo>
                  <a:lnTo>
                    <a:pt x="16891" y="11384"/>
                  </a:lnTo>
                  <a:lnTo>
                    <a:pt x="10374" y="11384"/>
                  </a:lnTo>
                  <a:lnTo>
                    <a:pt x="10374" y="37364"/>
                  </a:lnTo>
                  <a:lnTo>
                    <a:pt x="16891" y="37089"/>
                  </a:lnTo>
                  <a:close/>
                  <a:moveTo>
                    <a:pt x="46544" y="55816"/>
                  </a:moveTo>
                  <a:lnTo>
                    <a:pt x="41633" y="55816"/>
                  </a:lnTo>
                  <a:lnTo>
                    <a:pt x="41633" y="26852"/>
                  </a:lnTo>
                  <a:lnTo>
                    <a:pt x="34701" y="26852"/>
                  </a:lnTo>
                  <a:lnTo>
                    <a:pt x="34701" y="52925"/>
                  </a:lnTo>
                  <a:lnTo>
                    <a:pt x="29928" y="52925"/>
                  </a:lnTo>
                  <a:lnTo>
                    <a:pt x="29928" y="1285"/>
                  </a:lnTo>
                  <a:lnTo>
                    <a:pt x="34701" y="1285"/>
                  </a:lnTo>
                  <a:lnTo>
                    <a:pt x="34701" y="22308"/>
                  </a:lnTo>
                  <a:lnTo>
                    <a:pt x="41633" y="22308"/>
                  </a:lnTo>
                  <a:lnTo>
                    <a:pt x="41633" y="0"/>
                  </a:lnTo>
                  <a:lnTo>
                    <a:pt x="46544" y="0"/>
                  </a:lnTo>
                  <a:lnTo>
                    <a:pt x="465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2" name="자유형: 도형 1741">
              <a:extLst>
                <a:ext uri="{FF2B5EF4-FFF2-40B4-BE49-F238E27FC236}">
                  <a16:creationId xmlns:a16="http://schemas.microsoft.com/office/drawing/2014/main" id="{7233A7BF-5CC8-BC3B-9907-D62735E1EEC5}"/>
                </a:ext>
              </a:extLst>
            </p:cNvPr>
            <p:cNvSpPr/>
            <p:nvPr/>
          </p:nvSpPr>
          <p:spPr>
            <a:xfrm>
              <a:off x="7211641" y="3357083"/>
              <a:ext cx="43147" cy="55862"/>
            </a:xfrm>
            <a:custGeom>
              <a:avLst/>
              <a:gdLst>
                <a:gd name="connsiteX0" fmla="*/ 21987 w 43147"/>
                <a:gd name="connsiteY0" fmla="*/ 29515 h 55862"/>
                <a:gd name="connsiteX1" fmla="*/ 2709 w 43147"/>
                <a:gd name="connsiteY1" fmla="*/ 46636 h 55862"/>
                <a:gd name="connsiteX2" fmla="*/ 0 w 43147"/>
                <a:gd name="connsiteY2" fmla="*/ 42551 h 55862"/>
                <a:gd name="connsiteX3" fmla="*/ 19187 w 43147"/>
                <a:gd name="connsiteY3" fmla="*/ 24052 h 55862"/>
                <a:gd name="connsiteX4" fmla="*/ 964 w 43147"/>
                <a:gd name="connsiteY4" fmla="*/ 25751 h 55862"/>
                <a:gd name="connsiteX5" fmla="*/ 138 w 43147"/>
                <a:gd name="connsiteY5" fmla="*/ 20977 h 55862"/>
                <a:gd name="connsiteX6" fmla="*/ 20885 w 43147"/>
                <a:gd name="connsiteY6" fmla="*/ 19600 h 55862"/>
                <a:gd name="connsiteX7" fmla="*/ 22538 w 43147"/>
                <a:gd name="connsiteY7" fmla="*/ 10144 h 55862"/>
                <a:gd name="connsiteX8" fmla="*/ 2892 w 43147"/>
                <a:gd name="connsiteY8" fmla="*/ 10144 h 55862"/>
                <a:gd name="connsiteX9" fmla="*/ 2892 w 43147"/>
                <a:gd name="connsiteY9" fmla="*/ 5784 h 55862"/>
                <a:gd name="connsiteX10" fmla="*/ 27633 w 43147"/>
                <a:gd name="connsiteY10" fmla="*/ 5784 h 55862"/>
                <a:gd name="connsiteX11" fmla="*/ 21987 w 43147"/>
                <a:gd name="connsiteY11" fmla="*/ 29515 h 55862"/>
                <a:gd name="connsiteX12" fmla="*/ 43148 w 43147"/>
                <a:gd name="connsiteY12" fmla="*/ 55862 h 55862"/>
                <a:gd name="connsiteX13" fmla="*/ 38099 w 43147"/>
                <a:gd name="connsiteY13" fmla="*/ 55862 h 55862"/>
                <a:gd name="connsiteX14" fmla="*/ 38099 w 43147"/>
                <a:gd name="connsiteY14" fmla="*/ 0 h 55862"/>
                <a:gd name="connsiteX15" fmla="*/ 43148 w 43147"/>
                <a:gd name="connsiteY15" fmla="*/ 0 h 55862"/>
                <a:gd name="connsiteX16" fmla="*/ 43148 w 43147"/>
                <a:gd name="connsiteY16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7" h="55862">
                  <a:moveTo>
                    <a:pt x="21987" y="29515"/>
                  </a:moveTo>
                  <a:cubicBezTo>
                    <a:pt x="18269" y="36400"/>
                    <a:pt x="11843" y="42138"/>
                    <a:pt x="2709" y="46636"/>
                  </a:cubicBezTo>
                  <a:lnTo>
                    <a:pt x="0" y="42551"/>
                  </a:lnTo>
                  <a:cubicBezTo>
                    <a:pt x="9364" y="37823"/>
                    <a:pt x="15745" y="31672"/>
                    <a:pt x="19187" y="24052"/>
                  </a:cubicBezTo>
                  <a:lnTo>
                    <a:pt x="964" y="25751"/>
                  </a:lnTo>
                  <a:lnTo>
                    <a:pt x="138" y="20977"/>
                  </a:lnTo>
                  <a:lnTo>
                    <a:pt x="20885" y="19600"/>
                  </a:lnTo>
                  <a:cubicBezTo>
                    <a:pt x="21803" y="16616"/>
                    <a:pt x="22354" y="13449"/>
                    <a:pt x="22538" y="10144"/>
                  </a:cubicBezTo>
                  <a:lnTo>
                    <a:pt x="2892" y="10144"/>
                  </a:lnTo>
                  <a:lnTo>
                    <a:pt x="2892" y="5784"/>
                  </a:lnTo>
                  <a:lnTo>
                    <a:pt x="27633" y="5784"/>
                  </a:lnTo>
                  <a:cubicBezTo>
                    <a:pt x="27587" y="14734"/>
                    <a:pt x="25705" y="22629"/>
                    <a:pt x="21987" y="29515"/>
                  </a:cubicBezTo>
                  <a:close/>
                  <a:moveTo>
                    <a:pt x="43148" y="55862"/>
                  </a:moveTo>
                  <a:lnTo>
                    <a:pt x="38099" y="55862"/>
                  </a:lnTo>
                  <a:lnTo>
                    <a:pt x="38099" y="0"/>
                  </a:lnTo>
                  <a:lnTo>
                    <a:pt x="43148" y="0"/>
                  </a:lnTo>
                  <a:lnTo>
                    <a:pt x="4314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3" name="자유형: 도형 1742">
              <a:extLst>
                <a:ext uri="{FF2B5EF4-FFF2-40B4-BE49-F238E27FC236}">
                  <a16:creationId xmlns:a16="http://schemas.microsoft.com/office/drawing/2014/main" id="{02D16139-FB4F-8E24-639A-3150CA780713}"/>
                </a:ext>
              </a:extLst>
            </p:cNvPr>
            <p:cNvSpPr/>
            <p:nvPr/>
          </p:nvSpPr>
          <p:spPr>
            <a:xfrm>
              <a:off x="7261858" y="3357083"/>
              <a:ext cx="43652" cy="56045"/>
            </a:xfrm>
            <a:custGeom>
              <a:avLst/>
              <a:gdLst>
                <a:gd name="connsiteX0" fmla="*/ 22629 w 43652"/>
                <a:gd name="connsiteY0" fmla="*/ 20334 h 56045"/>
                <a:gd name="connsiteX1" fmla="*/ 32452 w 43652"/>
                <a:gd name="connsiteY1" fmla="*/ 26944 h 56045"/>
                <a:gd name="connsiteX2" fmla="*/ 29882 w 43652"/>
                <a:gd name="connsiteY2" fmla="*/ 31075 h 56045"/>
                <a:gd name="connsiteX3" fmla="*/ 21711 w 43652"/>
                <a:gd name="connsiteY3" fmla="*/ 26302 h 56045"/>
                <a:gd name="connsiteX4" fmla="*/ 16341 w 43652"/>
                <a:gd name="connsiteY4" fmla="*/ 18728 h 56045"/>
                <a:gd name="connsiteX5" fmla="*/ 11017 w 43652"/>
                <a:gd name="connsiteY5" fmla="*/ 27174 h 56045"/>
                <a:gd name="connsiteX6" fmla="*/ 2662 w 43652"/>
                <a:gd name="connsiteY6" fmla="*/ 32544 h 56045"/>
                <a:gd name="connsiteX7" fmla="*/ 0 w 43652"/>
                <a:gd name="connsiteY7" fmla="*/ 28321 h 56045"/>
                <a:gd name="connsiteX8" fmla="*/ 9915 w 43652"/>
                <a:gd name="connsiteY8" fmla="*/ 21115 h 56045"/>
                <a:gd name="connsiteX9" fmla="*/ 13633 w 43652"/>
                <a:gd name="connsiteY9" fmla="*/ 10236 h 56045"/>
                <a:gd name="connsiteX10" fmla="*/ 13633 w 43652"/>
                <a:gd name="connsiteY10" fmla="*/ 8721 h 56045"/>
                <a:gd name="connsiteX11" fmla="*/ 1331 w 43652"/>
                <a:gd name="connsiteY11" fmla="*/ 8721 h 56045"/>
                <a:gd name="connsiteX12" fmla="*/ 1331 w 43652"/>
                <a:gd name="connsiteY12" fmla="*/ 4315 h 56045"/>
                <a:gd name="connsiteX13" fmla="*/ 30846 w 43652"/>
                <a:gd name="connsiteY13" fmla="*/ 4315 h 56045"/>
                <a:gd name="connsiteX14" fmla="*/ 30846 w 43652"/>
                <a:gd name="connsiteY14" fmla="*/ 8721 h 56045"/>
                <a:gd name="connsiteX15" fmla="*/ 18820 w 43652"/>
                <a:gd name="connsiteY15" fmla="*/ 8721 h 56045"/>
                <a:gd name="connsiteX16" fmla="*/ 18820 w 43652"/>
                <a:gd name="connsiteY16" fmla="*/ 10236 h 56045"/>
                <a:gd name="connsiteX17" fmla="*/ 22629 w 43652"/>
                <a:gd name="connsiteY17" fmla="*/ 20334 h 56045"/>
                <a:gd name="connsiteX18" fmla="*/ 38879 w 43652"/>
                <a:gd name="connsiteY18" fmla="*/ 37639 h 56045"/>
                <a:gd name="connsiteX19" fmla="*/ 43653 w 43652"/>
                <a:gd name="connsiteY19" fmla="*/ 45443 h 56045"/>
                <a:gd name="connsiteX20" fmla="*/ 38879 w 43652"/>
                <a:gd name="connsiteY20" fmla="*/ 53246 h 56045"/>
                <a:gd name="connsiteX21" fmla="*/ 25659 w 43652"/>
                <a:gd name="connsiteY21" fmla="*/ 56046 h 56045"/>
                <a:gd name="connsiteX22" fmla="*/ 12393 w 43652"/>
                <a:gd name="connsiteY22" fmla="*/ 53246 h 56045"/>
                <a:gd name="connsiteX23" fmla="*/ 7574 w 43652"/>
                <a:gd name="connsiteY23" fmla="*/ 45443 h 56045"/>
                <a:gd name="connsiteX24" fmla="*/ 12393 w 43652"/>
                <a:gd name="connsiteY24" fmla="*/ 37639 h 56045"/>
                <a:gd name="connsiteX25" fmla="*/ 25659 w 43652"/>
                <a:gd name="connsiteY25" fmla="*/ 34839 h 56045"/>
                <a:gd name="connsiteX26" fmla="*/ 38879 w 43652"/>
                <a:gd name="connsiteY26" fmla="*/ 37639 h 56045"/>
                <a:gd name="connsiteX27" fmla="*/ 16066 w 43652"/>
                <a:gd name="connsiteY27" fmla="*/ 40852 h 56045"/>
                <a:gd name="connsiteX28" fmla="*/ 12577 w 43652"/>
                <a:gd name="connsiteY28" fmla="*/ 45443 h 56045"/>
                <a:gd name="connsiteX29" fmla="*/ 16066 w 43652"/>
                <a:gd name="connsiteY29" fmla="*/ 50079 h 56045"/>
                <a:gd name="connsiteX30" fmla="*/ 25659 w 43652"/>
                <a:gd name="connsiteY30" fmla="*/ 51777 h 56045"/>
                <a:gd name="connsiteX31" fmla="*/ 35252 w 43652"/>
                <a:gd name="connsiteY31" fmla="*/ 50079 h 56045"/>
                <a:gd name="connsiteX32" fmla="*/ 38787 w 43652"/>
                <a:gd name="connsiteY32" fmla="*/ 45443 h 56045"/>
                <a:gd name="connsiteX33" fmla="*/ 35298 w 43652"/>
                <a:gd name="connsiteY33" fmla="*/ 40852 h 56045"/>
                <a:gd name="connsiteX34" fmla="*/ 25659 w 43652"/>
                <a:gd name="connsiteY34" fmla="*/ 39200 h 56045"/>
                <a:gd name="connsiteX35" fmla="*/ 16066 w 43652"/>
                <a:gd name="connsiteY35" fmla="*/ 40852 h 56045"/>
                <a:gd name="connsiteX36" fmla="*/ 43561 w 43652"/>
                <a:gd name="connsiteY36" fmla="*/ 33738 h 56045"/>
                <a:gd name="connsiteX37" fmla="*/ 38512 w 43652"/>
                <a:gd name="connsiteY37" fmla="*/ 33738 h 56045"/>
                <a:gd name="connsiteX38" fmla="*/ 38512 w 43652"/>
                <a:gd name="connsiteY38" fmla="*/ 0 h 56045"/>
                <a:gd name="connsiteX39" fmla="*/ 43561 w 43652"/>
                <a:gd name="connsiteY39" fmla="*/ 0 h 56045"/>
                <a:gd name="connsiteX40" fmla="*/ 43561 w 43652"/>
                <a:gd name="connsiteY40" fmla="*/ 33738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652" h="56045">
                  <a:moveTo>
                    <a:pt x="22629" y="20334"/>
                  </a:moveTo>
                  <a:cubicBezTo>
                    <a:pt x="25154" y="23410"/>
                    <a:pt x="28413" y="25613"/>
                    <a:pt x="32452" y="26944"/>
                  </a:cubicBezTo>
                  <a:lnTo>
                    <a:pt x="29882" y="31075"/>
                  </a:lnTo>
                  <a:cubicBezTo>
                    <a:pt x="26806" y="30066"/>
                    <a:pt x="24098" y="28505"/>
                    <a:pt x="21711" y="26302"/>
                  </a:cubicBezTo>
                  <a:cubicBezTo>
                    <a:pt x="19370" y="24144"/>
                    <a:pt x="17580" y="21620"/>
                    <a:pt x="16341" y="18728"/>
                  </a:cubicBezTo>
                  <a:cubicBezTo>
                    <a:pt x="15147" y="21941"/>
                    <a:pt x="13403" y="24741"/>
                    <a:pt x="11017" y="27174"/>
                  </a:cubicBezTo>
                  <a:cubicBezTo>
                    <a:pt x="8630" y="29606"/>
                    <a:pt x="5876" y="31351"/>
                    <a:pt x="2662" y="32544"/>
                  </a:cubicBezTo>
                  <a:lnTo>
                    <a:pt x="0" y="28321"/>
                  </a:lnTo>
                  <a:cubicBezTo>
                    <a:pt x="4131" y="26807"/>
                    <a:pt x="7436" y="24420"/>
                    <a:pt x="9915" y="21115"/>
                  </a:cubicBezTo>
                  <a:cubicBezTo>
                    <a:pt x="12393" y="17810"/>
                    <a:pt x="13633" y="14184"/>
                    <a:pt x="13633" y="10236"/>
                  </a:cubicBezTo>
                  <a:lnTo>
                    <a:pt x="13633" y="8721"/>
                  </a:lnTo>
                  <a:lnTo>
                    <a:pt x="1331" y="8721"/>
                  </a:lnTo>
                  <a:lnTo>
                    <a:pt x="1331" y="4315"/>
                  </a:lnTo>
                  <a:lnTo>
                    <a:pt x="30846" y="4315"/>
                  </a:lnTo>
                  <a:lnTo>
                    <a:pt x="30846" y="8721"/>
                  </a:lnTo>
                  <a:lnTo>
                    <a:pt x="18820" y="8721"/>
                  </a:lnTo>
                  <a:lnTo>
                    <a:pt x="18820" y="10236"/>
                  </a:lnTo>
                  <a:cubicBezTo>
                    <a:pt x="18866" y="13908"/>
                    <a:pt x="20105" y="17259"/>
                    <a:pt x="22629" y="20334"/>
                  </a:cubicBezTo>
                  <a:close/>
                  <a:moveTo>
                    <a:pt x="38879" y="37639"/>
                  </a:moveTo>
                  <a:cubicBezTo>
                    <a:pt x="42091" y="39521"/>
                    <a:pt x="43653" y="42092"/>
                    <a:pt x="43653" y="45443"/>
                  </a:cubicBezTo>
                  <a:cubicBezTo>
                    <a:pt x="43653" y="48793"/>
                    <a:pt x="42046" y="51410"/>
                    <a:pt x="38879" y="53246"/>
                  </a:cubicBezTo>
                  <a:cubicBezTo>
                    <a:pt x="35666" y="55128"/>
                    <a:pt x="31259" y="56046"/>
                    <a:pt x="25659" y="56046"/>
                  </a:cubicBezTo>
                  <a:cubicBezTo>
                    <a:pt x="20013" y="56046"/>
                    <a:pt x="15607" y="55128"/>
                    <a:pt x="12393" y="53246"/>
                  </a:cubicBezTo>
                  <a:cubicBezTo>
                    <a:pt x="9180" y="51364"/>
                    <a:pt x="7574" y="48793"/>
                    <a:pt x="7574" y="45443"/>
                  </a:cubicBezTo>
                  <a:cubicBezTo>
                    <a:pt x="7574" y="42092"/>
                    <a:pt x="9180" y="39475"/>
                    <a:pt x="12393" y="37639"/>
                  </a:cubicBezTo>
                  <a:cubicBezTo>
                    <a:pt x="15607" y="35757"/>
                    <a:pt x="20013" y="34839"/>
                    <a:pt x="25659" y="34839"/>
                  </a:cubicBezTo>
                  <a:cubicBezTo>
                    <a:pt x="31259" y="34839"/>
                    <a:pt x="35666" y="35757"/>
                    <a:pt x="38879" y="37639"/>
                  </a:cubicBezTo>
                  <a:close/>
                  <a:moveTo>
                    <a:pt x="16066" y="40852"/>
                  </a:moveTo>
                  <a:cubicBezTo>
                    <a:pt x="13770" y="41954"/>
                    <a:pt x="12577" y="43515"/>
                    <a:pt x="12577" y="45443"/>
                  </a:cubicBezTo>
                  <a:cubicBezTo>
                    <a:pt x="12577" y="47370"/>
                    <a:pt x="13725" y="48931"/>
                    <a:pt x="16066" y="50079"/>
                  </a:cubicBezTo>
                  <a:cubicBezTo>
                    <a:pt x="18407" y="51226"/>
                    <a:pt x="21574" y="51777"/>
                    <a:pt x="25659" y="51777"/>
                  </a:cubicBezTo>
                  <a:cubicBezTo>
                    <a:pt x="29698" y="51777"/>
                    <a:pt x="32911" y="51226"/>
                    <a:pt x="35252" y="50079"/>
                  </a:cubicBezTo>
                  <a:cubicBezTo>
                    <a:pt x="37593" y="48931"/>
                    <a:pt x="38787" y="47416"/>
                    <a:pt x="38787" y="45443"/>
                  </a:cubicBezTo>
                  <a:cubicBezTo>
                    <a:pt x="38787" y="43469"/>
                    <a:pt x="37639" y="41954"/>
                    <a:pt x="35298" y="40852"/>
                  </a:cubicBezTo>
                  <a:cubicBezTo>
                    <a:pt x="32957" y="39751"/>
                    <a:pt x="29744" y="39200"/>
                    <a:pt x="25659" y="39200"/>
                  </a:cubicBezTo>
                  <a:cubicBezTo>
                    <a:pt x="21574" y="39200"/>
                    <a:pt x="18361" y="39751"/>
                    <a:pt x="16066" y="40852"/>
                  </a:cubicBezTo>
                  <a:close/>
                  <a:moveTo>
                    <a:pt x="43561" y="33738"/>
                  </a:moveTo>
                  <a:lnTo>
                    <a:pt x="38512" y="33738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373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4" name="자유형: 도형 1743">
              <a:extLst>
                <a:ext uri="{FF2B5EF4-FFF2-40B4-BE49-F238E27FC236}">
                  <a16:creationId xmlns:a16="http://schemas.microsoft.com/office/drawing/2014/main" id="{FC2B14E3-4B7C-B0FC-A772-7450256421F0}"/>
                </a:ext>
              </a:extLst>
            </p:cNvPr>
            <p:cNvSpPr/>
            <p:nvPr/>
          </p:nvSpPr>
          <p:spPr>
            <a:xfrm>
              <a:off x="7311615" y="3357083"/>
              <a:ext cx="50078" cy="55678"/>
            </a:xfrm>
            <a:custGeom>
              <a:avLst/>
              <a:gdLst>
                <a:gd name="connsiteX0" fmla="*/ 22216 w 50078"/>
                <a:gd name="connsiteY0" fmla="*/ 20426 h 55678"/>
                <a:gd name="connsiteX1" fmla="*/ 31672 w 50078"/>
                <a:gd name="connsiteY1" fmla="*/ 26944 h 55678"/>
                <a:gd name="connsiteX2" fmla="*/ 29285 w 50078"/>
                <a:gd name="connsiteY2" fmla="*/ 31075 h 55678"/>
                <a:gd name="connsiteX3" fmla="*/ 21344 w 50078"/>
                <a:gd name="connsiteY3" fmla="*/ 26485 h 55678"/>
                <a:gd name="connsiteX4" fmla="*/ 16203 w 50078"/>
                <a:gd name="connsiteY4" fmla="*/ 19233 h 55678"/>
                <a:gd name="connsiteX5" fmla="*/ 10879 w 50078"/>
                <a:gd name="connsiteY5" fmla="*/ 27541 h 55678"/>
                <a:gd name="connsiteX6" fmla="*/ 2525 w 50078"/>
                <a:gd name="connsiteY6" fmla="*/ 32774 h 55678"/>
                <a:gd name="connsiteX7" fmla="*/ 0 w 50078"/>
                <a:gd name="connsiteY7" fmla="*/ 28551 h 55678"/>
                <a:gd name="connsiteX8" fmla="*/ 9823 w 50078"/>
                <a:gd name="connsiteY8" fmla="*/ 21390 h 55678"/>
                <a:gd name="connsiteX9" fmla="*/ 13541 w 50078"/>
                <a:gd name="connsiteY9" fmla="*/ 10557 h 55678"/>
                <a:gd name="connsiteX10" fmla="*/ 13541 w 50078"/>
                <a:gd name="connsiteY10" fmla="*/ 8538 h 55678"/>
                <a:gd name="connsiteX11" fmla="*/ 1515 w 50078"/>
                <a:gd name="connsiteY11" fmla="*/ 8538 h 55678"/>
                <a:gd name="connsiteX12" fmla="*/ 1515 w 50078"/>
                <a:gd name="connsiteY12" fmla="*/ 4131 h 55678"/>
                <a:gd name="connsiteX13" fmla="*/ 30433 w 50078"/>
                <a:gd name="connsiteY13" fmla="*/ 4131 h 55678"/>
                <a:gd name="connsiteX14" fmla="*/ 30433 w 50078"/>
                <a:gd name="connsiteY14" fmla="*/ 8538 h 55678"/>
                <a:gd name="connsiteX15" fmla="*/ 18682 w 50078"/>
                <a:gd name="connsiteY15" fmla="*/ 8538 h 55678"/>
                <a:gd name="connsiteX16" fmla="*/ 18682 w 50078"/>
                <a:gd name="connsiteY16" fmla="*/ 10511 h 55678"/>
                <a:gd name="connsiteX17" fmla="*/ 22216 w 50078"/>
                <a:gd name="connsiteY17" fmla="*/ 20426 h 55678"/>
                <a:gd name="connsiteX18" fmla="*/ 38007 w 50078"/>
                <a:gd name="connsiteY18" fmla="*/ 37685 h 55678"/>
                <a:gd name="connsiteX19" fmla="*/ 42689 w 50078"/>
                <a:gd name="connsiteY19" fmla="*/ 45351 h 55678"/>
                <a:gd name="connsiteX20" fmla="*/ 38007 w 50078"/>
                <a:gd name="connsiteY20" fmla="*/ 52970 h 55678"/>
                <a:gd name="connsiteX21" fmla="*/ 25017 w 50078"/>
                <a:gd name="connsiteY21" fmla="*/ 55679 h 55678"/>
                <a:gd name="connsiteX22" fmla="*/ 11934 w 50078"/>
                <a:gd name="connsiteY22" fmla="*/ 52970 h 55678"/>
                <a:gd name="connsiteX23" fmla="*/ 7161 w 50078"/>
                <a:gd name="connsiteY23" fmla="*/ 45351 h 55678"/>
                <a:gd name="connsiteX24" fmla="*/ 11888 w 50078"/>
                <a:gd name="connsiteY24" fmla="*/ 37685 h 55678"/>
                <a:gd name="connsiteX25" fmla="*/ 24971 w 50078"/>
                <a:gd name="connsiteY25" fmla="*/ 34977 h 55678"/>
                <a:gd name="connsiteX26" fmla="*/ 38007 w 50078"/>
                <a:gd name="connsiteY26" fmla="*/ 37685 h 55678"/>
                <a:gd name="connsiteX27" fmla="*/ 15607 w 50078"/>
                <a:gd name="connsiteY27" fmla="*/ 40944 h 55678"/>
                <a:gd name="connsiteX28" fmla="*/ 12256 w 50078"/>
                <a:gd name="connsiteY28" fmla="*/ 45351 h 55678"/>
                <a:gd name="connsiteX29" fmla="*/ 15653 w 50078"/>
                <a:gd name="connsiteY29" fmla="*/ 49757 h 55678"/>
                <a:gd name="connsiteX30" fmla="*/ 25017 w 50078"/>
                <a:gd name="connsiteY30" fmla="*/ 51410 h 55678"/>
                <a:gd name="connsiteX31" fmla="*/ 34380 w 50078"/>
                <a:gd name="connsiteY31" fmla="*/ 49757 h 55678"/>
                <a:gd name="connsiteX32" fmla="*/ 37777 w 50078"/>
                <a:gd name="connsiteY32" fmla="*/ 45351 h 55678"/>
                <a:gd name="connsiteX33" fmla="*/ 34380 w 50078"/>
                <a:gd name="connsiteY33" fmla="*/ 40944 h 55678"/>
                <a:gd name="connsiteX34" fmla="*/ 25017 w 50078"/>
                <a:gd name="connsiteY34" fmla="*/ 39384 h 55678"/>
                <a:gd name="connsiteX35" fmla="*/ 15607 w 50078"/>
                <a:gd name="connsiteY35" fmla="*/ 40944 h 55678"/>
                <a:gd name="connsiteX36" fmla="*/ 42138 w 50078"/>
                <a:gd name="connsiteY36" fmla="*/ 14092 h 55678"/>
                <a:gd name="connsiteX37" fmla="*/ 50079 w 50078"/>
                <a:gd name="connsiteY37" fmla="*/ 14092 h 55678"/>
                <a:gd name="connsiteX38" fmla="*/ 50079 w 50078"/>
                <a:gd name="connsiteY38" fmla="*/ 18636 h 55678"/>
                <a:gd name="connsiteX39" fmla="*/ 42138 w 50078"/>
                <a:gd name="connsiteY39" fmla="*/ 18636 h 55678"/>
                <a:gd name="connsiteX40" fmla="*/ 42138 w 50078"/>
                <a:gd name="connsiteY40" fmla="*/ 33692 h 55678"/>
                <a:gd name="connsiteX41" fmla="*/ 37088 w 50078"/>
                <a:gd name="connsiteY41" fmla="*/ 33692 h 55678"/>
                <a:gd name="connsiteX42" fmla="*/ 37088 w 50078"/>
                <a:gd name="connsiteY42" fmla="*/ 0 h 55678"/>
                <a:gd name="connsiteX43" fmla="*/ 42138 w 50078"/>
                <a:gd name="connsiteY43" fmla="*/ 0 h 55678"/>
                <a:gd name="connsiteX44" fmla="*/ 42138 w 50078"/>
                <a:gd name="connsiteY44" fmla="*/ 14092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0078" h="55678">
                  <a:moveTo>
                    <a:pt x="22216" y="20426"/>
                  </a:moveTo>
                  <a:cubicBezTo>
                    <a:pt x="24557" y="23410"/>
                    <a:pt x="27725" y="25613"/>
                    <a:pt x="31672" y="26944"/>
                  </a:cubicBezTo>
                  <a:lnTo>
                    <a:pt x="29285" y="31075"/>
                  </a:lnTo>
                  <a:cubicBezTo>
                    <a:pt x="26256" y="30066"/>
                    <a:pt x="23594" y="28551"/>
                    <a:pt x="21344" y="26485"/>
                  </a:cubicBezTo>
                  <a:cubicBezTo>
                    <a:pt x="19095" y="24420"/>
                    <a:pt x="17397" y="21987"/>
                    <a:pt x="16203" y="19233"/>
                  </a:cubicBezTo>
                  <a:cubicBezTo>
                    <a:pt x="15010" y="22400"/>
                    <a:pt x="13266" y="25154"/>
                    <a:pt x="10879" y="27541"/>
                  </a:cubicBezTo>
                  <a:cubicBezTo>
                    <a:pt x="8492" y="29928"/>
                    <a:pt x="5738" y="31626"/>
                    <a:pt x="2525" y="32774"/>
                  </a:cubicBezTo>
                  <a:lnTo>
                    <a:pt x="0" y="28551"/>
                  </a:lnTo>
                  <a:cubicBezTo>
                    <a:pt x="4085" y="27082"/>
                    <a:pt x="7344" y="24741"/>
                    <a:pt x="9823" y="21390"/>
                  </a:cubicBezTo>
                  <a:cubicBezTo>
                    <a:pt x="12302" y="18085"/>
                    <a:pt x="13541" y="14459"/>
                    <a:pt x="13541" y="10557"/>
                  </a:cubicBezTo>
                  <a:lnTo>
                    <a:pt x="13541" y="8538"/>
                  </a:lnTo>
                  <a:lnTo>
                    <a:pt x="1515" y="8538"/>
                  </a:lnTo>
                  <a:lnTo>
                    <a:pt x="1515" y="4131"/>
                  </a:lnTo>
                  <a:lnTo>
                    <a:pt x="30433" y="4131"/>
                  </a:lnTo>
                  <a:lnTo>
                    <a:pt x="30433" y="8538"/>
                  </a:lnTo>
                  <a:lnTo>
                    <a:pt x="18682" y="8538"/>
                  </a:lnTo>
                  <a:lnTo>
                    <a:pt x="18682" y="10511"/>
                  </a:lnTo>
                  <a:cubicBezTo>
                    <a:pt x="18682" y="14138"/>
                    <a:pt x="19875" y="17443"/>
                    <a:pt x="22216" y="20426"/>
                  </a:cubicBezTo>
                  <a:close/>
                  <a:moveTo>
                    <a:pt x="38007" y="37685"/>
                  </a:moveTo>
                  <a:cubicBezTo>
                    <a:pt x="41128" y="39521"/>
                    <a:pt x="42689" y="42046"/>
                    <a:pt x="42689" y="45351"/>
                  </a:cubicBezTo>
                  <a:cubicBezTo>
                    <a:pt x="42689" y="48610"/>
                    <a:pt x="41128" y="51134"/>
                    <a:pt x="38007" y="52970"/>
                  </a:cubicBezTo>
                  <a:cubicBezTo>
                    <a:pt x="34885" y="54807"/>
                    <a:pt x="30525" y="55679"/>
                    <a:pt x="25017" y="55679"/>
                  </a:cubicBezTo>
                  <a:cubicBezTo>
                    <a:pt x="19508" y="55679"/>
                    <a:pt x="15148" y="54761"/>
                    <a:pt x="11934" y="52970"/>
                  </a:cubicBezTo>
                  <a:cubicBezTo>
                    <a:pt x="8767" y="51180"/>
                    <a:pt x="7161" y="48610"/>
                    <a:pt x="7161" y="45351"/>
                  </a:cubicBezTo>
                  <a:cubicBezTo>
                    <a:pt x="7161" y="42046"/>
                    <a:pt x="8721" y="39475"/>
                    <a:pt x="11888" y="37685"/>
                  </a:cubicBezTo>
                  <a:cubicBezTo>
                    <a:pt x="15056" y="35895"/>
                    <a:pt x="19416" y="34977"/>
                    <a:pt x="24971" y="34977"/>
                  </a:cubicBezTo>
                  <a:cubicBezTo>
                    <a:pt x="30525" y="34977"/>
                    <a:pt x="34885" y="35895"/>
                    <a:pt x="38007" y="37685"/>
                  </a:cubicBezTo>
                  <a:close/>
                  <a:moveTo>
                    <a:pt x="15607" y="40944"/>
                  </a:moveTo>
                  <a:cubicBezTo>
                    <a:pt x="13358" y="42000"/>
                    <a:pt x="12256" y="43469"/>
                    <a:pt x="12256" y="45351"/>
                  </a:cubicBezTo>
                  <a:cubicBezTo>
                    <a:pt x="12256" y="47233"/>
                    <a:pt x="13403" y="48702"/>
                    <a:pt x="15653" y="49757"/>
                  </a:cubicBezTo>
                  <a:cubicBezTo>
                    <a:pt x="17902" y="50813"/>
                    <a:pt x="21069" y="51410"/>
                    <a:pt x="25017" y="51410"/>
                  </a:cubicBezTo>
                  <a:cubicBezTo>
                    <a:pt x="28964" y="51410"/>
                    <a:pt x="32131" y="50859"/>
                    <a:pt x="34380" y="49757"/>
                  </a:cubicBezTo>
                  <a:cubicBezTo>
                    <a:pt x="36629" y="48656"/>
                    <a:pt x="37777" y="47187"/>
                    <a:pt x="37777" y="45351"/>
                  </a:cubicBezTo>
                  <a:cubicBezTo>
                    <a:pt x="37777" y="43423"/>
                    <a:pt x="36629" y="41954"/>
                    <a:pt x="34380" y="40944"/>
                  </a:cubicBezTo>
                  <a:cubicBezTo>
                    <a:pt x="32131" y="39889"/>
                    <a:pt x="28964" y="39384"/>
                    <a:pt x="25017" y="39384"/>
                  </a:cubicBezTo>
                  <a:cubicBezTo>
                    <a:pt x="20977" y="39384"/>
                    <a:pt x="17856" y="39934"/>
                    <a:pt x="15607" y="40944"/>
                  </a:cubicBezTo>
                  <a:close/>
                  <a:moveTo>
                    <a:pt x="42138" y="14092"/>
                  </a:moveTo>
                  <a:lnTo>
                    <a:pt x="50079" y="14092"/>
                  </a:lnTo>
                  <a:lnTo>
                    <a:pt x="50079" y="18636"/>
                  </a:lnTo>
                  <a:lnTo>
                    <a:pt x="42138" y="18636"/>
                  </a:lnTo>
                  <a:lnTo>
                    <a:pt x="42138" y="33692"/>
                  </a:lnTo>
                  <a:lnTo>
                    <a:pt x="37088" y="33692"/>
                  </a:lnTo>
                  <a:lnTo>
                    <a:pt x="37088" y="0"/>
                  </a:lnTo>
                  <a:lnTo>
                    <a:pt x="42138" y="0"/>
                  </a:lnTo>
                  <a:lnTo>
                    <a:pt x="42138" y="1409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5" name="자유형: 도형 1744">
              <a:extLst>
                <a:ext uri="{FF2B5EF4-FFF2-40B4-BE49-F238E27FC236}">
                  <a16:creationId xmlns:a16="http://schemas.microsoft.com/office/drawing/2014/main" id="{46AB3862-AED8-3719-5A6A-AE207F33F008}"/>
                </a:ext>
              </a:extLst>
            </p:cNvPr>
            <p:cNvSpPr/>
            <p:nvPr/>
          </p:nvSpPr>
          <p:spPr>
            <a:xfrm>
              <a:off x="7365504" y="3357083"/>
              <a:ext cx="41265" cy="55908"/>
            </a:xfrm>
            <a:custGeom>
              <a:avLst/>
              <a:gdLst>
                <a:gd name="connsiteX0" fmla="*/ 5141 w 41265"/>
                <a:gd name="connsiteY0" fmla="*/ 19416 h 55908"/>
                <a:gd name="connsiteX1" fmla="*/ 20564 w 41265"/>
                <a:gd name="connsiteY1" fmla="*/ 19416 h 55908"/>
                <a:gd name="connsiteX2" fmla="*/ 20564 w 41265"/>
                <a:gd name="connsiteY2" fmla="*/ 4774 h 55908"/>
                <a:gd name="connsiteX3" fmla="*/ 25522 w 41265"/>
                <a:gd name="connsiteY3" fmla="*/ 4774 h 55908"/>
                <a:gd name="connsiteX4" fmla="*/ 25522 w 41265"/>
                <a:gd name="connsiteY4" fmla="*/ 42551 h 55908"/>
                <a:gd name="connsiteX5" fmla="*/ 0 w 41265"/>
                <a:gd name="connsiteY5" fmla="*/ 42551 h 55908"/>
                <a:gd name="connsiteX6" fmla="*/ 0 w 41265"/>
                <a:gd name="connsiteY6" fmla="*/ 4774 h 55908"/>
                <a:gd name="connsiteX7" fmla="*/ 5095 w 41265"/>
                <a:gd name="connsiteY7" fmla="*/ 4774 h 55908"/>
                <a:gd name="connsiteX8" fmla="*/ 5095 w 41265"/>
                <a:gd name="connsiteY8" fmla="*/ 19416 h 55908"/>
                <a:gd name="connsiteX9" fmla="*/ 20564 w 41265"/>
                <a:gd name="connsiteY9" fmla="*/ 38052 h 55908"/>
                <a:gd name="connsiteX10" fmla="*/ 20564 w 41265"/>
                <a:gd name="connsiteY10" fmla="*/ 23685 h 55908"/>
                <a:gd name="connsiteX11" fmla="*/ 5141 w 41265"/>
                <a:gd name="connsiteY11" fmla="*/ 23685 h 55908"/>
                <a:gd name="connsiteX12" fmla="*/ 5141 w 41265"/>
                <a:gd name="connsiteY12" fmla="*/ 38052 h 55908"/>
                <a:gd name="connsiteX13" fmla="*/ 20564 w 41265"/>
                <a:gd name="connsiteY13" fmla="*/ 38052 h 55908"/>
                <a:gd name="connsiteX14" fmla="*/ 41266 w 41265"/>
                <a:gd name="connsiteY14" fmla="*/ 55908 h 55908"/>
                <a:gd name="connsiteX15" fmla="*/ 36171 w 41265"/>
                <a:gd name="connsiteY15" fmla="*/ 55908 h 55908"/>
                <a:gd name="connsiteX16" fmla="*/ 36171 w 41265"/>
                <a:gd name="connsiteY16" fmla="*/ 0 h 55908"/>
                <a:gd name="connsiteX17" fmla="*/ 41266 w 41265"/>
                <a:gd name="connsiteY17" fmla="*/ 0 h 55908"/>
                <a:gd name="connsiteX18" fmla="*/ 41266 w 41265"/>
                <a:gd name="connsiteY18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265" h="55908">
                  <a:moveTo>
                    <a:pt x="5141" y="19416"/>
                  </a:moveTo>
                  <a:lnTo>
                    <a:pt x="20564" y="19416"/>
                  </a:lnTo>
                  <a:lnTo>
                    <a:pt x="20564" y="4774"/>
                  </a:lnTo>
                  <a:lnTo>
                    <a:pt x="25522" y="4774"/>
                  </a:lnTo>
                  <a:lnTo>
                    <a:pt x="25522" y="42551"/>
                  </a:lnTo>
                  <a:lnTo>
                    <a:pt x="0" y="42551"/>
                  </a:lnTo>
                  <a:lnTo>
                    <a:pt x="0" y="4774"/>
                  </a:lnTo>
                  <a:lnTo>
                    <a:pt x="5095" y="4774"/>
                  </a:lnTo>
                  <a:lnTo>
                    <a:pt x="5095" y="19416"/>
                  </a:lnTo>
                  <a:close/>
                  <a:moveTo>
                    <a:pt x="20564" y="38052"/>
                  </a:moveTo>
                  <a:lnTo>
                    <a:pt x="20564" y="23685"/>
                  </a:lnTo>
                  <a:lnTo>
                    <a:pt x="5141" y="23685"/>
                  </a:lnTo>
                  <a:lnTo>
                    <a:pt x="5141" y="38052"/>
                  </a:lnTo>
                  <a:lnTo>
                    <a:pt x="20564" y="38052"/>
                  </a:lnTo>
                  <a:close/>
                  <a:moveTo>
                    <a:pt x="41266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66" y="0"/>
                  </a:lnTo>
                  <a:lnTo>
                    <a:pt x="41266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46" name="그래픽 961">
            <a:extLst>
              <a:ext uri="{FF2B5EF4-FFF2-40B4-BE49-F238E27FC236}">
                <a16:creationId xmlns:a16="http://schemas.microsoft.com/office/drawing/2014/main" id="{173D392D-8190-67E6-DC24-4EC68231B959}"/>
              </a:ext>
            </a:extLst>
          </p:cNvPr>
          <p:cNvGrpSpPr/>
          <p:nvPr/>
        </p:nvGrpSpPr>
        <p:grpSpPr>
          <a:xfrm>
            <a:off x="6159759" y="2453142"/>
            <a:ext cx="399481" cy="127652"/>
            <a:chOff x="6159759" y="2453142"/>
            <a:chExt cx="399481" cy="127652"/>
          </a:xfrm>
          <a:solidFill>
            <a:srgbClr val="FFFFFF"/>
          </a:solidFill>
        </p:grpSpPr>
        <p:sp>
          <p:nvSpPr>
            <p:cNvPr id="1747" name="자유형: 도형 1746">
              <a:extLst>
                <a:ext uri="{FF2B5EF4-FFF2-40B4-BE49-F238E27FC236}">
                  <a16:creationId xmlns:a16="http://schemas.microsoft.com/office/drawing/2014/main" id="{17A9C523-A7EA-56DA-213F-CB9F5C5EF27A}"/>
                </a:ext>
              </a:extLst>
            </p:cNvPr>
            <p:cNvSpPr/>
            <p:nvPr/>
          </p:nvSpPr>
          <p:spPr>
            <a:xfrm>
              <a:off x="6159759" y="2453142"/>
              <a:ext cx="50904" cy="55862"/>
            </a:xfrm>
            <a:custGeom>
              <a:avLst/>
              <a:gdLst>
                <a:gd name="connsiteX0" fmla="*/ 20380 w 50904"/>
                <a:gd name="connsiteY0" fmla="*/ 26898 h 55862"/>
                <a:gd name="connsiteX1" fmla="*/ 25016 w 50904"/>
                <a:gd name="connsiteY1" fmla="*/ 34610 h 55862"/>
                <a:gd name="connsiteX2" fmla="*/ 31947 w 50904"/>
                <a:gd name="connsiteY2" fmla="*/ 40026 h 55862"/>
                <a:gd name="connsiteX3" fmla="*/ 28872 w 50904"/>
                <a:gd name="connsiteY3" fmla="*/ 43974 h 55862"/>
                <a:gd name="connsiteX4" fmla="*/ 21252 w 50904"/>
                <a:gd name="connsiteY4" fmla="*/ 37639 h 55862"/>
                <a:gd name="connsiteX5" fmla="*/ 16203 w 50904"/>
                <a:gd name="connsiteY5" fmla="*/ 28046 h 55862"/>
                <a:gd name="connsiteX6" fmla="*/ 10925 w 50904"/>
                <a:gd name="connsiteY6" fmla="*/ 38328 h 55862"/>
                <a:gd name="connsiteX7" fmla="*/ 2846 w 50904"/>
                <a:gd name="connsiteY7" fmla="*/ 45121 h 55862"/>
                <a:gd name="connsiteX8" fmla="*/ 0 w 50904"/>
                <a:gd name="connsiteY8" fmla="*/ 40990 h 55862"/>
                <a:gd name="connsiteX9" fmla="*/ 7023 w 50904"/>
                <a:gd name="connsiteY9" fmla="*/ 35482 h 55862"/>
                <a:gd name="connsiteX10" fmla="*/ 11888 w 50904"/>
                <a:gd name="connsiteY10" fmla="*/ 27357 h 55862"/>
                <a:gd name="connsiteX11" fmla="*/ 13679 w 50904"/>
                <a:gd name="connsiteY11" fmla="*/ 18223 h 55862"/>
                <a:gd name="connsiteX12" fmla="*/ 13679 w 50904"/>
                <a:gd name="connsiteY12" fmla="*/ 14092 h 55862"/>
                <a:gd name="connsiteX13" fmla="*/ 1560 w 50904"/>
                <a:gd name="connsiteY13" fmla="*/ 14092 h 55862"/>
                <a:gd name="connsiteX14" fmla="*/ 1560 w 50904"/>
                <a:gd name="connsiteY14" fmla="*/ 9731 h 55862"/>
                <a:gd name="connsiteX15" fmla="*/ 13587 w 50904"/>
                <a:gd name="connsiteY15" fmla="*/ 9731 h 55862"/>
                <a:gd name="connsiteX16" fmla="*/ 13587 w 50904"/>
                <a:gd name="connsiteY16" fmla="*/ 1148 h 55862"/>
                <a:gd name="connsiteX17" fmla="*/ 18682 w 50904"/>
                <a:gd name="connsiteY17" fmla="*/ 1148 h 55862"/>
                <a:gd name="connsiteX18" fmla="*/ 18682 w 50904"/>
                <a:gd name="connsiteY18" fmla="*/ 9731 h 55862"/>
                <a:gd name="connsiteX19" fmla="*/ 30524 w 50904"/>
                <a:gd name="connsiteY19" fmla="*/ 9731 h 55862"/>
                <a:gd name="connsiteX20" fmla="*/ 30524 w 50904"/>
                <a:gd name="connsiteY20" fmla="*/ 14092 h 55862"/>
                <a:gd name="connsiteX21" fmla="*/ 18636 w 50904"/>
                <a:gd name="connsiteY21" fmla="*/ 14092 h 55862"/>
                <a:gd name="connsiteX22" fmla="*/ 18636 w 50904"/>
                <a:gd name="connsiteY22" fmla="*/ 18223 h 55862"/>
                <a:gd name="connsiteX23" fmla="*/ 20380 w 50904"/>
                <a:gd name="connsiteY23" fmla="*/ 26898 h 55862"/>
                <a:gd name="connsiteX24" fmla="*/ 42137 w 50904"/>
                <a:gd name="connsiteY24" fmla="*/ 22813 h 55862"/>
                <a:gd name="connsiteX25" fmla="*/ 50905 w 50904"/>
                <a:gd name="connsiteY25" fmla="*/ 22813 h 55862"/>
                <a:gd name="connsiteX26" fmla="*/ 50905 w 50904"/>
                <a:gd name="connsiteY26" fmla="*/ 27357 h 55862"/>
                <a:gd name="connsiteX27" fmla="*/ 42137 w 50904"/>
                <a:gd name="connsiteY27" fmla="*/ 27357 h 55862"/>
                <a:gd name="connsiteX28" fmla="*/ 42137 w 50904"/>
                <a:gd name="connsiteY28" fmla="*/ 55862 h 55862"/>
                <a:gd name="connsiteX29" fmla="*/ 37088 w 50904"/>
                <a:gd name="connsiteY29" fmla="*/ 55862 h 55862"/>
                <a:gd name="connsiteX30" fmla="*/ 37088 w 50904"/>
                <a:gd name="connsiteY30" fmla="*/ 0 h 55862"/>
                <a:gd name="connsiteX31" fmla="*/ 42137 w 50904"/>
                <a:gd name="connsiteY31" fmla="*/ 0 h 55862"/>
                <a:gd name="connsiteX32" fmla="*/ 42137 w 50904"/>
                <a:gd name="connsiteY32" fmla="*/ 228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04" h="55862">
                  <a:moveTo>
                    <a:pt x="20380" y="26898"/>
                  </a:moveTo>
                  <a:cubicBezTo>
                    <a:pt x="21482" y="29744"/>
                    <a:pt x="23042" y="32315"/>
                    <a:pt x="25016" y="34610"/>
                  </a:cubicBezTo>
                  <a:cubicBezTo>
                    <a:pt x="26990" y="36905"/>
                    <a:pt x="29331" y="38695"/>
                    <a:pt x="31947" y="40026"/>
                  </a:cubicBezTo>
                  <a:lnTo>
                    <a:pt x="28872" y="43974"/>
                  </a:lnTo>
                  <a:cubicBezTo>
                    <a:pt x="26026" y="42551"/>
                    <a:pt x="23456" y="40439"/>
                    <a:pt x="21252" y="37639"/>
                  </a:cubicBezTo>
                  <a:cubicBezTo>
                    <a:pt x="19049" y="34839"/>
                    <a:pt x="17350" y="31626"/>
                    <a:pt x="16203" y="28046"/>
                  </a:cubicBezTo>
                  <a:cubicBezTo>
                    <a:pt x="15009" y="31902"/>
                    <a:pt x="13266" y="35344"/>
                    <a:pt x="10925" y="38328"/>
                  </a:cubicBezTo>
                  <a:cubicBezTo>
                    <a:pt x="8584" y="41311"/>
                    <a:pt x="5921" y="43607"/>
                    <a:pt x="2846" y="45121"/>
                  </a:cubicBezTo>
                  <a:lnTo>
                    <a:pt x="0" y="40990"/>
                  </a:lnTo>
                  <a:cubicBezTo>
                    <a:pt x="2616" y="39705"/>
                    <a:pt x="4957" y="37869"/>
                    <a:pt x="7023" y="35482"/>
                  </a:cubicBezTo>
                  <a:cubicBezTo>
                    <a:pt x="9088" y="33095"/>
                    <a:pt x="10695" y="30387"/>
                    <a:pt x="11888" y="27357"/>
                  </a:cubicBezTo>
                  <a:cubicBezTo>
                    <a:pt x="13082" y="24328"/>
                    <a:pt x="13679" y="21298"/>
                    <a:pt x="13679" y="18223"/>
                  </a:cubicBezTo>
                  <a:lnTo>
                    <a:pt x="13679" y="14092"/>
                  </a:lnTo>
                  <a:lnTo>
                    <a:pt x="1560" y="14092"/>
                  </a:lnTo>
                  <a:lnTo>
                    <a:pt x="1560" y="9731"/>
                  </a:lnTo>
                  <a:lnTo>
                    <a:pt x="13587" y="9731"/>
                  </a:lnTo>
                  <a:lnTo>
                    <a:pt x="13587" y="1148"/>
                  </a:lnTo>
                  <a:lnTo>
                    <a:pt x="18682" y="1148"/>
                  </a:lnTo>
                  <a:lnTo>
                    <a:pt x="18682" y="9731"/>
                  </a:lnTo>
                  <a:lnTo>
                    <a:pt x="30524" y="9731"/>
                  </a:lnTo>
                  <a:lnTo>
                    <a:pt x="30524" y="14092"/>
                  </a:lnTo>
                  <a:lnTo>
                    <a:pt x="18636" y="14092"/>
                  </a:lnTo>
                  <a:lnTo>
                    <a:pt x="18636" y="18223"/>
                  </a:lnTo>
                  <a:cubicBezTo>
                    <a:pt x="18682" y="21161"/>
                    <a:pt x="19233" y="24052"/>
                    <a:pt x="20380" y="26898"/>
                  </a:cubicBezTo>
                  <a:close/>
                  <a:moveTo>
                    <a:pt x="42137" y="22813"/>
                  </a:moveTo>
                  <a:lnTo>
                    <a:pt x="50905" y="22813"/>
                  </a:lnTo>
                  <a:lnTo>
                    <a:pt x="50905" y="27357"/>
                  </a:lnTo>
                  <a:lnTo>
                    <a:pt x="42137" y="27357"/>
                  </a:lnTo>
                  <a:lnTo>
                    <a:pt x="42137" y="55862"/>
                  </a:lnTo>
                  <a:lnTo>
                    <a:pt x="37088" y="55862"/>
                  </a:lnTo>
                  <a:lnTo>
                    <a:pt x="37088" y="0"/>
                  </a:lnTo>
                  <a:lnTo>
                    <a:pt x="42137" y="0"/>
                  </a:lnTo>
                  <a:lnTo>
                    <a:pt x="42137" y="228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8" name="자유형: 도형 1747">
              <a:extLst>
                <a:ext uri="{FF2B5EF4-FFF2-40B4-BE49-F238E27FC236}">
                  <a16:creationId xmlns:a16="http://schemas.microsoft.com/office/drawing/2014/main" id="{C8FCDA8C-9155-EB7A-1647-B6023E3D96CF}"/>
                </a:ext>
              </a:extLst>
            </p:cNvPr>
            <p:cNvSpPr/>
            <p:nvPr/>
          </p:nvSpPr>
          <p:spPr>
            <a:xfrm>
              <a:off x="6210343" y="2453188"/>
              <a:ext cx="46590" cy="55862"/>
            </a:xfrm>
            <a:custGeom>
              <a:avLst/>
              <a:gdLst>
                <a:gd name="connsiteX0" fmla="*/ 19692 w 46590"/>
                <a:gd name="connsiteY0" fmla="*/ 28918 h 55862"/>
                <a:gd name="connsiteX1" fmla="*/ 27817 w 46590"/>
                <a:gd name="connsiteY1" fmla="*/ 38466 h 55862"/>
                <a:gd name="connsiteX2" fmla="*/ 24971 w 46590"/>
                <a:gd name="connsiteY2" fmla="*/ 42551 h 55862"/>
                <a:gd name="connsiteX3" fmla="*/ 18544 w 46590"/>
                <a:gd name="connsiteY3" fmla="*/ 36216 h 55862"/>
                <a:gd name="connsiteX4" fmla="*/ 14367 w 46590"/>
                <a:gd name="connsiteY4" fmla="*/ 26990 h 55862"/>
                <a:gd name="connsiteX5" fmla="*/ 9961 w 46590"/>
                <a:gd name="connsiteY5" fmla="*/ 36997 h 55862"/>
                <a:gd name="connsiteX6" fmla="*/ 3213 w 46590"/>
                <a:gd name="connsiteY6" fmla="*/ 43790 h 55862"/>
                <a:gd name="connsiteX7" fmla="*/ 0 w 46590"/>
                <a:gd name="connsiteY7" fmla="*/ 39843 h 55862"/>
                <a:gd name="connsiteX8" fmla="*/ 8675 w 46590"/>
                <a:gd name="connsiteY8" fmla="*/ 29836 h 55862"/>
                <a:gd name="connsiteX9" fmla="*/ 11843 w 46590"/>
                <a:gd name="connsiteY9" fmla="*/ 15882 h 55862"/>
                <a:gd name="connsiteX10" fmla="*/ 11843 w 46590"/>
                <a:gd name="connsiteY10" fmla="*/ 5187 h 55862"/>
                <a:gd name="connsiteX11" fmla="*/ 16754 w 46590"/>
                <a:gd name="connsiteY11" fmla="*/ 5187 h 55862"/>
                <a:gd name="connsiteX12" fmla="*/ 16754 w 46590"/>
                <a:gd name="connsiteY12" fmla="*/ 15652 h 55862"/>
                <a:gd name="connsiteX13" fmla="*/ 19692 w 46590"/>
                <a:gd name="connsiteY13" fmla="*/ 28918 h 55862"/>
                <a:gd name="connsiteX14" fmla="*/ 35437 w 46590"/>
                <a:gd name="connsiteY14" fmla="*/ 52971 h 55862"/>
                <a:gd name="connsiteX15" fmla="*/ 30663 w 46590"/>
                <a:gd name="connsiteY15" fmla="*/ 52971 h 55862"/>
                <a:gd name="connsiteX16" fmla="*/ 30663 w 46590"/>
                <a:gd name="connsiteY16" fmla="*/ 24328 h 55862"/>
                <a:gd name="connsiteX17" fmla="*/ 21941 w 46590"/>
                <a:gd name="connsiteY17" fmla="*/ 24328 h 55862"/>
                <a:gd name="connsiteX18" fmla="*/ 21941 w 46590"/>
                <a:gd name="connsiteY18" fmla="*/ 19921 h 55862"/>
                <a:gd name="connsiteX19" fmla="*/ 30663 w 46590"/>
                <a:gd name="connsiteY19" fmla="*/ 19921 h 55862"/>
                <a:gd name="connsiteX20" fmla="*/ 30663 w 46590"/>
                <a:gd name="connsiteY20" fmla="*/ 1285 h 55862"/>
                <a:gd name="connsiteX21" fmla="*/ 35437 w 46590"/>
                <a:gd name="connsiteY21" fmla="*/ 1285 h 55862"/>
                <a:gd name="connsiteX22" fmla="*/ 35437 w 46590"/>
                <a:gd name="connsiteY22" fmla="*/ 52971 h 55862"/>
                <a:gd name="connsiteX23" fmla="*/ 46590 w 46590"/>
                <a:gd name="connsiteY23" fmla="*/ 55862 h 55862"/>
                <a:gd name="connsiteX24" fmla="*/ 41679 w 46590"/>
                <a:gd name="connsiteY24" fmla="*/ 55862 h 55862"/>
                <a:gd name="connsiteX25" fmla="*/ 41679 w 46590"/>
                <a:gd name="connsiteY25" fmla="*/ 0 h 55862"/>
                <a:gd name="connsiteX26" fmla="*/ 46590 w 46590"/>
                <a:gd name="connsiteY26" fmla="*/ 0 h 55862"/>
                <a:gd name="connsiteX27" fmla="*/ 46590 w 46590"/>
                <a:gd name="connsiteY27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590" h="55862">
                  <a:moveTo>
                    <a:pt x="19692" y="28918"/>
                  </a:moveTo>
                  <a:cubicBezTo>
                    <a:pt x="21666" y="33095"/>
                    <a:pt x="24374" y="36308"/>
                    <a:pt x="27817" y="38466"/>
                  </a:cubicBezTo>
                  <a:lnTo>
                    <a:pt x="24971" y="42551"/>
                  </a:lnTo>
                  <a:cubicBezTo>
                    <a:pt x="22492" y="41036"/>
                    <a:pt x="20335" y="38925"/>
                    <a:pt x="18544" y="36216"/>
                  </a:cubicBezTo>
                  <a:cubicBezTo>
                    <a:pt x="16754" y="33508"/>
                    <a:pt x="15378" y="30433"/>
                    <a:pt x="14367" y="26990"/>
                  </a:cubicBezTo>
                  <a:cubicBezTo>
                    <a:pt x="13358" y="30708"/>
                    <a:pt x="11889" y="34059"/>
                    <a:pt x="9961" y="36997"/>
                  </a:cubicBezTo>
                  <a:cubicBezTo>
                    <a:pt x="8033" y="39934"/>
                    <a:pt x="5784" y="42230"/>
                    <a:pt x="3213" y="43790"/>
                  </a:cubicBezTo>
                  <a:lnTo>
                    <a:pt x="0" y="39843"/>
                  </a:lnTo>
                  <a:cubicBezTo>
                    <a:pt x="3672" y="37593"/>
                    <a:pt x="6564" y="34243"/>
                    <a:pt x="8675" y="29836"/>
                  </a:cubicBezTo>
                  <a:cubicBezTo>
                    <a:pt x="10787" y="25430"/>
                    <a:pt x="11843" y="20793"/>
                    <a:pt x="11843" y="15882"/>
                  </a:cubicBezTo>
                  <a:lnTo>
                    <a:pt x="11843" y="5187"/>
                  </a:lnTo>
                  <a:lnTo>
                    <a:pt x="16754" y="5187"/>
                  </a:lnTo>
                  <a:lnTo>
                    <a:pt x="16754" y="15652"/>
                  </a:lnTo>
                  <a:cubicBezTo>
                    <a:pt x="16754" y="20334"/>
                    <a:pt x="17719" y="24741"/>
                    <a:pt x="19692" y="28918"/>
                  </a:cubicBezTo>
                  <a:close/>
                  <a:moveTo>
                    <a:pt x="35437" y="52971"/>
                  </a:moveTo>
                  <a:lnTo>
                    <a:pt x="30663" y="52971"/>
                  </a:lnTo>
                  <a:lnTo>
                    <a:pt x="30663" y="24328"/>
                  </a:lnTo>
                  <a:lnTo>
                    <a:pt x="21941" y="24328"/>
                  </a:lnTo>
                  <a:lnTo>
                    <a:pt x="21941" y="19921"/>
                  </a:lnTo>
                  <a:lnTo>
                    <a:pt x="30663" y="19921"/>
                  </a:lnTo>
                  <a:lnTo>
                    <a:pt x="30663" y="1285"/>
                  </a:lnTo>
                  <a:lnTo>
                    <a:pt x="35437" y="1285"/>
                  </a:lnTo>
                  <a:lnTo>
                    <a:pt x="35437" y="52971"/>
                  </a:lnTo>
                  <a:close/>
                  <a:moveTo>
                    <a:pt x="46590" y="55862"/>
                  </a:moveTo>
                  <a:lnTo>
                    <a:pt x="41679" y="55862"/>
                  </a:lnTo>
                  <a:lnTo>
                    <a:pt x="41679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9" name="자유형: 도형 1748">
              <a:extLst>
                <a:ext uri="{FF2B5EF4-FFF2-40B4-BE49-F238E27FC236}">
                  <a16:creationId xmlns:a16="http://schemas.microsoft.com/office/drawing/2014/main" id="{62CE5A79-589D-E85F-4031-30B5FB51ADB9}"/>
                </a:ext>
              </a:extLst>
            </p:cNvPr>
            <p:cNvSpPr/>
            <p:nvPr/>
          </p:nvSpPr>
          <p:spPr>
            <a:xfrm>
              <a:off x="6263589" y="2453142"/>
              <a:ext cx="43881" cy="55908"/>
            </a:xfrm>
            <a:custGeom>
              <a:avLst/>
              <a:gdLst>
                <a:gd name="connsiteX0" fmla="*/ 20105 w 43881"/>
                <a:gd name="connsiteY0" fmla="*/ 11200 h 55908"/>
                <a:gd name="connsiteX1" fmla="*/ 5141 w 43881"/>
                <a:gd name="connsiteY1" fmla="*/ 11200 h 55908"/>
                <a:gd name="connsiteX2" fmla="*/ 5141 w 43881"/>
                <a:gd name="connsiteY2" fmla="*/ 37593 h 55908"/>
                <a:gd name="connsiteX3" fmla="*/ 14918 w 43881"/>
                <a:gd name="connsiteY3" fmla="*/ 37272 h 55908"/>
                <a:gd name="connsiteX4" fmla="*/ 22997 w 43881"/>
                <a:gd name="connsiteY4" fmla="*/ 36033 h 55908"/>
                <a:gd name="connsiteX5" fmla="*/ 23548 w 43881"/>
                <a:gd name="connsiteY5" fmla="*/ 40531 h 55908"/>
                <a:gd name="connsiteX6" fmla="*/ 14780 w 43881"/>
                <a:gd name="connsiteY6" fmla="*/ 41862 h 55908"/>
                <a:gd name="connsiteX7" fmla="*/ 3535 w 43881"/>
                <a:gd name="connsiteY7" fmla="*/ 42184 h 55908"/>
                <a:gd name="connsiteX8" fmla="*/ 0 w 43881"/>
                <a:gd name="connsiteY8" fmla="*/ 42184 h 55908"/>
                <a:gd name="connsiteX9" fmla="*/ 0 w 43881"/>
                <a:gd name="connsiteY9" fmla="*/ 6793 h 55908"/>
                <a:gd name="connsiteX10" fmla="*/ 20059 w 43881"/>
                <a:gd name="connsiteY10" fmla="*/ 6793 h 55908"/>
                <a:gd name="connsiteX11" fmla="*/ 20059 w 43881"/>
                <a:gd name="connsiteY11" fmla="*/ 11200 h 55908"/>
                <a:gd name="connsiteX12" fmla="*/ 43882 w 43881"/>
                <a:gd name="connsiteY12" fmla="*/ 55908 h 55908"/>
                <a:gd name="connsiteX13" fmla="*/ 39062 w 43881"/>
                <a:gd name="connsiteY13" fmla="*/ 55908 h 55908"/>
                <a:gd name="connsiteX14" fmla="*/ 39062 w 43881"/>
                <a:gd name="connsiteY14" fmla="*/ 26715 h 55908"/>
                <a:gd name="connsiteX15" fmla="*/ 31580 w 43881"/>
                <a:gd name="connsiteY15" fmla="*/ 26715 h 55908"/>
                <a:gd name="connsiteX16" fmla="*/ 31580 w 43881"/>
                <a:gd name="connsiteY16" fmla="*/ 52970 h 55908"/>
                <a:gd name="connsiteX17" fmla="*/ 26806 w 43881"/>
                <a:gd name="connsiteY17" fmla="*/ 52970 h 55908"/>
                <a:gd name="connsiteX18" fmla="*/ 26806 w 43881"/>
                <a:gd name="connsiteY18" fmla="*/ 1331 h 55908"/>
                <a:gd name="connsiteX19" fmla="*/ 31580 w 43881"/>
                <a:gd name="connsiteY19" fmla="*/ 1331 h 55908"/>
                <a:gd name="connsiteX20" fmla="*/ 31580 w 43881"/>
                <a:gd name="connsiteY20" fmla="*/ 22262 h 55908"/>
                <a:gd name="connsiteX21" fmla="*/ 39062 w 43881"/>
                <a:gd name="connsiteY21" fmla="*/ 22262 h 55908"/>
                <a:gd name="connsiteX22" fmla="*/ 39062 w 43881"/>
                <a:gd name="connsiteY22" fmla="*/ 0 h 55908"/>
                <a:gd name="connsiteX23" fmla="*/ 43882 w 43881"/>
                <a:gd name="connsiteY23" fmla="*/ 0 h 55908"/>
                <a:gd name="connsiteX24" fmla="*/ 43882 w 43881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881" h="55908">
                  <a:moveTo>
                    <a:pt x="20105" y="11200"/>
                  </a:moveTo>
                  <a:lnTo>
                    <a:pt x="5141" y="11200"/>
                  </a:lnTo>
                  <a:lnTo>
                    <a:pt x="5141" y="37593"/>
                  </a:lnTo>
                  <a:cubicBezTo>
                    <a:pt x="8997" y="37593"/>
                    <a:pt x="12255" y="37502"/>
                    <a:pt x="14918" y="37272"/>
                  </a:cubicBezTo>
                  <a:cubicBezTo>
                    <a:pt x="17580" y="37089"/>
                    <a:pt x="20288" y="36675"/>
                    <a:pt x="22997" y="36033"/>
                  </a:cubicBezTo>
                  <a:lnTo>
                    <a:pt x="23548" y="40531"/>
                  </a:lnTo>
                  <a:cubicBezTo>
                    <a:pt x="20564" y="41220"/>
                    <a:pt x="17626" y="41679"/>
                    <a:pt x="14780" y="41862"/>
                  </a:cubicBezTo>
                  <a:cubicBezTo>
                    <a:pt x="11934" y="42046"/>
                    <a:pt x="8170" y="42184"/>
                    <a:pt x="3535" y="42184"/>
                  </a:cubicBezTo>
                  <a:lnTo>
                    <a:pt x="0" y="42184"/>
                  </a:lnTo>
                  <a:lnTo>
                    <a:pt x="0" y="6793"/>
                  </a:lnTo>
                  <a:lnTo>
                    <a:pt x="20059" y="6793"/>
                  </a:lnTo>
                  <a:lnTo>
                    <a:pt x="20059" y="11200"/>
                  </a:lnTo>
                  <a:close/>
                  <a:moveTo>
                    <a:pt x="43882" y="55908"/>
                  </a:moveTo>
                  <a:lnTo>
                    <a:pt x="39062" y="55908"/>
                  </a:lnTo>
                  <a:lnTo>
                    <a:pt x="39062" y="26715"/>
                  </a:lnTo>
                  <a:lnTo>
                    <a:pt x="31580" y="26715"/>
                  </a:lnTo>
                  <a:lnTo>
                    <a:pt x="31580" y="52970"/>
                  </a:lnTo>
                  <a:lnTo>
                    <a:pt x="26806" y="52970"/>
                  </a:lnTo>
                  <a:lnTo>
                    <a:pt x="26806" y="1331"/>
                  </a:lnTo>
                  <a:lnTo>
                    <a:pt x="31580" y="1331"/>
                  </a:lnTo>
                  <a:lnTo>
                    <a:pt x="31580" y="22262"/>
                  </a:lnTo>
                  <a:lnTo>
                    <a:pt x="39062" y="22262"/>
                  </a:lnTo>
                  <a:lnTo>
                    <a:pt x="39062" y="0"/>
                  </a:lnTo>
                  <a:lnTo>
                    <a:pt x="43882" y="0"/>
                  </a:lnTo>
                  <a:lnTo>
                    <a:pt x="43882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0" name="자유형: 도형 1749">
              <a:extLst>
                <a:ext uri="{FF2B5EF4-FFF2-40B4-BE49-F238E27FC236}">
                  <a16:creationId xmlns:a16="http://schemas.microsoft.com/office/drawing/2014/main" id="{0034B656-3DEF-07B4-D0CC-FA83AB694E65}"/>
                </a:ext>
              </a:extLst>
            </p:cNvPr>
            <p:cNvSpPr/>
            <p:nvPr/>
          </p:nvSpPr>
          <p:spPr>
            <a:xfrm>
              <a:off x="6315825" y="2453188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3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0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3" y="35711"/>
                  </a:cubicBezTo>
                  <a:lnTo>
                    <a:pt x="30524" y="40210"/>
                  </a:lnTo>
                  <a:cubicBezTo>
                    <a:pt x="26531" y="40990"/>
                    <a:pt x="22583" y="41495"/>
                    <a:pt x="18728" y="41771"/>
                  </a:cubicBezTo>
                  <a:cubicBezTo>
                    <a:pt x="14872" y="42046"/>
                    <a:pt x="10052" y="42184"/>
                    <a:pt x="4360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1" name="자유형: 도형 1750">
              <a:extLst>
                <a:ext uri="{FF2B5EF4-FFF2-40B4-BE49-F238E27FC236}">
                  <a16:creationId xmlns:a16="http://schemas.microsoft.com/office/drawing/2014/main" id="{F75DCCAB-4DC5-E288-A9A0-87F5A1F7A240}"/>
                </a:ext>
              </a:extLst>
            </p:cNvPr>
            <p:cNvSpPr/>
            <p:nvPr/>
          </p:nvSpPr>
          <p:spPr>
            <a:xfrm>
              <a:off x="6363058" y="2457090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4 w 48977"/>
                <a:gd name="connsiteY5" fmla="*/ 13036 h 44478"/>
                <a:gd name="connsiteX6" fmla="*/ 37181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2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3 w 48977"/>
                <a:gd name="connsiteY18" fmla="*/ 0 h 44478"/>
                <a:gd name="connsiteX19" fmla="*/ 26853 w 48977"/>
                <a:gd name="connsiteY19" fmla="*/ 4361 h 44478"/>
                <a:gd name="connsiteX20" fmla="*/ 29744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1" y="20197"/>
                  </a:cubicBezTo>
                  <a:cubicBezTo>
                    <a:pt x="40210" y="22171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361"/>
                  </a:lnTo>
                  <a:cubicBezTo>
                    <a:pt x="26853" y="7298"/>
                    <a:pt x="27817" y="10236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2" name="자유형: 도형 1751">
              <a:extLst>
                <a:ext uri="{FF2B5EF4-FFF2-40B4-BE49-F238E27FC236}">
                  <a16:creationId xmlns:a16="http://schemas.microsoft.com/office/drawing/2014/main" id="{5211651A-A5C0-6249-E579-66F53D3AFAE5}"/>
                </a:ext>
              </a:extLst>
            </p:cNvPr>
            <p:cNvSpPr/>
            <p:nvPr/>
          </p:nvSpPr>
          <p:spPr>
            <a:xfrm>
              <a:off x="6413733" y="2454886"/>
              <a:ext cx="48793" cy="53521"/>
            </a:xfrm>
            <a:custGeom>
              <a:avLst/>
              <a:gdLst>
                <a:gd name="connsiteX0" fmla="*/ 48793 w 48793"/>
                <a:gd name="connsiteY0" fmla="*/ 27495 h 53521"/>
                <a:gd name="connsiteX1" fmla="*/ 0 w 48793"/>
                <a:gd name="connsiteY1" fmla="*/ 27495 h 53521"/>
                <a:gd name="connsiteX2" fmla="*/ 0 w 48793"/>
                <a:gd name="connsiteY2" fmla="*/ 23089 h 53521"/>
                <a:gd name="connsiteX3" fmla="*/ 48793 w 48793"/>
                <a:gd name="connsiteY3" fmla="*/ 23089 h 53521"/>
                <a:gd name="connsiteX4" fmla="*/ 48793 w 48793"/>
                <a:gd name="connsiteY4" fmla="*/ 27495 h 53521"/>
                <a:gd name="connsiteX5" fmla="*/ 44157 w 48793"/>
                <a:gd name="connsiteY5" fmla="*/ 4223 h 53521"/>
                <a:gd name="connsiteX6" fmla="*/ 36079 w 48793"/>
                <a:gd name="connsiteY6" fmla="*/ 4223 h 53521"/>
                <a:gd name="connsiteX7" fmla="*/ 36079 w 48793"/>
                <a:gd name="connsiteY7" fmla="*/ 14505 h 53521"/>
                <a:gd name="connsiteX8" fmla="*/ 43974 w 48793"/>
                <a:gd name="connsiteY8" fmla="*/ 14505 h 53521"/>
                <a:gd name="connsiteX9" fmla="*/ 43974 w 48793"/>
                <a:gd name="connsiteY9" fmla="*/ 18728 h 53521"/>
                <a:gd name="connsiteX10" fmla="*/ 4774 w 48793"/>
                <a:gd name="connsiteY10" fmla="*/ 18728 h 53521"/>
                <a:gd name="connsiteX11" fmla="*/ 4774 w 48793"/>
                <a:gd name="connsiteY11" fmla="*/ 14505 h 53521"/>
                <a:gd name="connsiteX12" fmla="*/ 12669 w 48793"/>
                <a:gd name="connsiteY12" fmla="*/ 14505 h 53521"/>
                <a:gd name="connsiteX13" fmla="*/ 12669 w 48793"/>
                <a:gd name="connsiteY13" fmla="*/ 4223 h 53521"/>
                <a:gd name="connsiteX14" fmla="*/ 4590 w 48793"/>
                <a:gd name="connsiteY14" fmla="*/ 4223 h 53521"/>
                <a:gd name="connsiteX15" fmla="*/ 4590 w 48793"/>
                <a:gd name="connsiteY15" fmla="*/ 0 h 53521"/>
                <a:gd name="connsiteX16" fmla="*/ 44203 w 48793"/>
                <a:gd name="connsiteY16" fmla="*/ 0 h 53521"/>
                <a:gd name="connsiteX17" fmla="*/ 44203 w 48793"/>
                <a:gd name="connsiteY17" fmla="*/ 4223 h 53521"/>
                <a:gd name="connsiteX18" fmla="*/ 42505 w 48793"/>
                <a:gd name="connsiteY18" fmla="*/ 44479 h 53521"/>
                <a:gd name="connsiteX19" fmla="*/ 11017 w 48793"/>
                <a:gd name="connsiteY19" fmla="*/ 44479 h 53521"/>
                <a:gd name="connsiteX20" fmla="*/ 11017 w 48793"/>
                <a:gd name="connsiteY20" fmla="*/ 49298 h 53521"/>
                <a:gd name="connsiteX21" fmla="*/ 44157 w 48793"/>
                <a:gd name="connsiteY21" fmla="*/ 49298 h 53521"/>
                <a:gd name="connsiteX22" fmla="*/ 44157 w 48793"/>
                <a:gd name="connsiteY22" fmla="*/ 53521 h 53521"/>
                <a:gd name="connsiteX23" fmla="*/ 6059 w 48793"/>
                <a:gd name="connsiteY23" fmla="*/ 53521 h 53521"/>
                <a:gd name="connsiteX24" fmla="*/ 6059 w 48793"/>
                <a:gd name="connsiteY24" fmla="*/ 40531 h 53521"/>
                <a:gd name="connsiteX25" fmla="*/ 37639 w 48793"/>
                <a:gd name="connsiteY25" fmla="*/ 40531 h 53521"/>
                <a:gd name="connsiteX26" fmla="*/ 37639 w 48793"/>
                <a:gd name="connsiteY26" fmla="*/ 36033 h 53521"/>
                <a:gd name="connsiteX27" fmla="*/ 5921 w 48793"/>
                <a:gd name="connsiteY27" fmla="*/ 36033 h 53521"/>
                <a:gd name="connsiteX28" fmla="*/ 5921 w 48793"/>
                <a:gd name="connsiteY28" fmla="*/ 32039 h 53521"/>
                <a:gd name="connsiteX29" fmla="*/ 42505 w 48793"/>
                <a:gd name="connsiteY29" fmla="*/ 32039 h 53521"/>
                <a:gd name="connsiteX30" fmla="*/ 42505 w 48793"/>
                <a:gd name="connsiteY30" fmla="*/ 44479 h 53521"/>
                <a:gd name="connsiteX31" fmla="*/ 31030 w 48793"/>
                <a:gd name="connsiteY31" fmla="*/ 14505 h 53521"/>
                <a:gd name="connsiteX32" fmla="*/ 31030 w 48793"/>
                <a:gd name="connsiteY32" fmla="*/ 4223 h 53521"/>
                <a:gd name="connsiteX33" fmla="*/ 17718 w 48793"/>
                <a:gd name="connsiteY33" fmla="*/ 4223 h 53521"/>
                <a:gd name="connsiteX34" fmla="*/ 17718 w 48793"/>
                <a:gd name="connsiteY34" fmla="*/ 14505 h 53521"/>
                <a:gd name="connsiteX35" fmla="*/ 31030 w 48793"/>
                <a:gd name="connsiteY35" fmla="*/ 14505 h 53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8793" h="53521">
                  <a:moveTo>
                    <a:pt x="48793" y="27495"/>
                  </a:moveTo>
                  <a:lnTo>
                    <a:pt x="0" y="27495"/>
                  </a:lnTo>
                  <a:lnTo>
                    <a:pt x="0" y="23089"/>
                  </a:lnTo>
                  <a:lnTo>
                    <a:pt x="48793" y="23089"/>
                  </a:lnTo>
                  <a:lnTo>
                    <a:pt x="48793" y="27495"/>
                  </a:lnTo>
                  <a:close/>
                  <a:moveTo>
                    <a:pt x="44157" y="4223"/>
                  </a:moveTo>
                  <a:lnTo>
                    <a:pt x="36079" y="4223"/>
                  </a:lnTo>
                  <a:lnTo>
                    <a:pt x="36079" y="14505"/>
                  </a:lnTo>
                  <a:lnTo>
                    <a:pt x="43974" y="14505"/>
                  </a:lnTo>
                  <a:lnTo>
                    <a:pt x="43974" y="18728"/>
                  </a:lnTo>
                  <a:lnTo>
                    <a:pt x="4774" y="18728"/>
                  </a:lnTo>
                  <a:lnTo>
                    <a:pt x="4774" y="14505"/>
                  </a:lnTo>
                  <a:lnTo>
                    <a:pt x="12669" y="14505"/>
                  </a:lnTo>
                  <a:lnTo>
                    <a:pt x="12669" y="4223"/>
                  </a:lnTo>
                  <a:lnTo>
                    <a:pt x="4590" y="4223"/>
                  </a:lnTo>
                  <a:lnTo>
                    <a:pt x="4590" y="0"/>
                  </a:lnTo>
                  <a:lnTo>
                    <a:pt x="44203" y="0"/>
                  </a:lnTo>
                  <a:lnTo>
                    <a:pt x="44203" y="4223"/>
                  </a:lnTo>
                  <a:close/>
                  <a:moveTo>
                    <a:pt x="42505" y="44479"/>
                  </a:moveTo>
                  <a:lnTo>
                    <a:pt x="11017" y="44479"/>
                  </a:lnTo>
                  <a:lnTo>
                    <a:pt x="11017" y="49298"/>
                  </a:lnTo>
                  <a:lnTo>
                    <a:pt x="44157" y="49298"/>
                  </a:lnTo>
                  <a:lnTo>
                    <a:pt x="44157" y="53521"/>
                  </a:lnTo>
                  <a:lnTo>
                    <a:pt x="6059" y="53521"/>
                  </a:lnTo>
                  <a:lnTo>
                    <a:pt x="6059" y="40531"/>
                  </a:lnTo>
                  <a:lnTo>
                    <a:pt x="37639" y="40531"/>
                  </a:lnTo>
                  <a:lnTo>
                    <a:pt x="37639" y="36033"/>
                  </a:lnTo>
                  <a:lnTo>
                    <a:pt x="5921" y="36033"/>
                  </a:lnTo>
                  <a:lnTo>
                    <a:pt x="5921" y="32039"/>
                  </a:lnTo>
                  <a:lnTo>
                    <a:pt x="42505" y="32039"/>
                  </a:lnTo>
                  <a:lnTo>
                    <a:pt x="42505" y="44479"/>
                  </a:lnTo>
                  <a:close/>
                  <a:moveTo>
                    <a:pt x="31030" y="14505"/>
                  </a:moveTo>
                  <a:lnTo>
                    <a:pt x="31030" y="4223"/>
                  </a:lnTo>
                  <a:lnTo>
                    <a:pt x="17718" y="4223"/>
                  </a:lnTo>
                  <a:lnTo>
                    <a:pt x="17718" y="14505"/>
                  </a:lnTo>
                  <a:lnTo>
                    <a:pt x="31030" y="1450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3" name="자유형: 도형 1752">
              <a:extLst>
                <a:ext uri="{FF2B5EF4-FFF2-40B4-BE49-F238E27FC236}">
                  <a16:creationId xmlns:a16="http://schemas.microsoft.com/office/drawing/2014/main" id="{EA42D470-5EF1-F9F7-9970-28154144CC2E}"/>
                </a:ext>
              </a:extLst>
            </p:cNvPr>
            <p:cNvSpPr/>
            <p:nvPr/>
          </p:nvSpPr>
          <p:spPr>
            <a:xfrm>
              <a:off x="6466153" y="2453188"/>
              <a:ext cx="44019" cy="55862"/>
            </a:xfrm>
            <a:custGeom>
              <a:avLst/>
              <a:gdLst>
                <a:gd name="connsiteX0" fmla="*/ 19095 w 44019"/>
                <a:gd name="connsiteY0" fmla="*/ 25705 h 55862"/>
                <a:gd name="connsiteX1" fmla="*/ 4957 w 44019"/>
                <a:gd name="connsiteY1" fmla="*/ 25705 h 55862"/>
                <a:gd name="connsiteX2" fmla="*/ 4957 w 44019"/>
                <a:gd name="connsiteY2" fmla="*/ 37593 h 55862"/>
                <a:gd name="connsiteX3" fmla="*/ 14596 w 44019"/>
                <a:gd name="connsiteY3" fmla="*/ 37272 h 55862"/>
                <a:gd name="connsiteX4" fmla="*/ 23731 w 44019"/>
                <a:gd name="connsiteY4" fmla="*/ 36079 h 55862"/>
                <a:gd name="connsiteX5" fmla="*/ 24052 w 44019"/>
                <a:gd name="connsiteY5" fmla="*/ 40485 h 55862"/>
                <a:gd name="connsiteX6" fmla="*/ 14229 w 44019"/>
                <a:gd name="connsiteY6" fmla="*/ 41771 h 55862"/>
                <a:gd name="connsiteX7" fmla="*/ 3672 w 44019"/>
                <a:gd name="connsiteY7" fmla="*/ 42092 h 55862"/>
                <a:gd name="connsiteX8" fmla="*/ 137 w 44019"/>
                <a:gd name="connsiteY8" fmla="*/ 42092 h 55862"/>
                <a:gd name="connsiteX9" fmla="*/ 137 w 44019"/>
                <a:gd name="connsiteY9" fmla="*/ 21207 h 55862"/>
                <a:gd name="connsiteX10" fmla="*/ 14367 w 44019"/>
                <a:gd name="connsiteY10" fmla="*/ 21207 h 55862"/>
                <a:gd name="connsiteX11" fmla="*/ 14367 w 44019"/>
                <a:gd name="connsiteY11" fmla="*/ 10512 h 55862"/>
                <a:gd name="connsiteX12" fmla="*/ 0 w 44019"/>
                <a:gd name="connsiteY12" fmla="*/ 10512 h 55862"/>
                <a:gd name="connsiteX13" fmla="*/ 0 w 44019"/>
                <a:gd name="connsiteY13" fmla="*/ 6105 h 55862"/>
                <a:gd name="connsiteX14" fmla="*/ 19095 w 44019"/>
                <a:gd name="connsiteY14" fmla="*/ 6105 h 55862"/>
                <a:gd name="connsiteX15" fmla="*/ 19095 w 44019"/>
                <a:gd name="connsiteY15" fmla="*/ 25705 h 55862"/>
                <a:gd name="connsiteX16" fmla="*/ 33095 w 44019"/>
                <a:gd name="connsiteY16" fmla="*/ 52833 h 55862"/>
                <a:gd name="connsiteX17" fmla="*/ 28321 w 44019"/>
                <a:gd name="connsiteY17" fmla="*/ 52833 h 55862"/>
                <a:gd name="connsiteX18" fmla="*/ 28321 w 44019"/>
                <a:gd name="connsiteY18" fmla="*/ 24328 h 55862"/>
                <a:gd name="connsiteX19" fmla="*/ 21665 w 44019"/>
                <a:gd name="connsiteY19" fmla="*/ 24328 h 55862"/>
                <a:gd name="connsiteX20" fmla="*/ 21665 w 44019"/>
                <a:gd name="connsiteY20" fmla="*/ 19921 h 55862"/>
                <a:gd name="connsiteX21" fmla="*/ 28321 w 44019"/>
                <a:gd name="connsiteY21" fmla="*/ 19921 h 55862"/>
                <a:gd name="connsiteX22" fmla="*/ 28321 w 44019"/>
                <a:gd name="connsiteY22" fmla="*/ 1377 h 55862"/>
                <a:gd name="connsiteX23" fmla="*/ 33095 w 44019"/>
                <a:gd name="connsiteY23" fmla="*/ 1377 h 55862"/>
                <a:gd name="connsiteX24" fmla="*/ 33095 w 44019"/>
                <a:gd name="connsiteY24" fmla="*/ 52833 h 55862"/>
                <a:gd name="connsiteX25" fmla="*/ 44020 w 44019"/>
                <a:gd name="connsiteY25" fmla="*/ 55862 h 55862"/>
                <a:gd name="connsiteX26" fmla="*/ 39200 w 44019"/>
                <a:gd name="connsiteY26" fmla="*/ 55862 h 55862"/>
                <a:gd name="connsiteX27" fmla="*/ 39200 w 44019"/>
                <a:gd name="connsiteY27" fmla="*/ 0 h 55862"/>
                <a:gd name="connsiteX28" fmla="*/ 44020 w 44019"/>
                <a:gd name="connsiteY28" fmla="*/ 0 h 55862"/>
                <a:gd name="connsiteX29" fmla="*/ 44020 w 44019"/>
                <a:gd name="connsiteY2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019" h="55862">
                  <a:moveTo>
                    <a:pt x="19095" y="25705"/>
                  </a:moveTo>
                  <a:lnTo>
                    <a:pt x="4957" y="25705"/>
                  </a:lnTo>
                  <a:lnTo>
                    <a:pt x="4957" y="37593"/>
                  </a:lnTo>
                  <a:cubicBezTo>
                    <a:pt x="8492" y="37593"/>
                    <a:pt x="11705" y="37502"/>
                    <a:pt x="14596" y="37272"/>
                  </a:cubicBezTo>
                  <a:cubicBezTo>
                    <a:pt x="17488" y="37089"/>
                    <a:pt x="20518" y="36675"/>
                    <a:pt x="23731" y="36079"/>
                  </a:cubicBezTo>
                  <a:lnTo>
                    <a:pt x="24052" y="40485"/>
                  </a:lnTo>
                  <a:cubicBezTo>
                    <a:pt x="20610" y="41128"/>
                    <a:pt x="17350" y="41541"/>
                    <a:pt x="14229" y="41771"/>
                  </a:cubicBezTo>
                  <a:cubicBezTo>
                    <a:pt x="11108" y="42000"/>
                    <a:pt x="7573" y="42092"/>
                    <a:pt x="3672" y="42092"/>
                  </a:cubicBezTo>
                  <a:lnTo>
                    <a:pt x="137" y="42092"/>
                  </a:lnTo>
                  <a:lnTo>
                    <a:pt x="137" y="21207"/>
                  </a:lnTo>
                  <a:lnTo>
                    <a:pt x="14367" y="21207"/>
                  </a:lnTo>
                  <a:lnTo>
                    <a:pt x="14367" y="10512"/>
                  </a:lnTo>
                  <a:lnTo>
                    <a:pt x="0" y="10512"/>
                  </a:lnTo>
                  <a:lnTo>
                    <a:pt x="0" y="6105"/>
                  </a:lnTo>
                  <a:lnTo>
                    <a:pt x="19095" y="6105"/>
                  </a:lnTo>
                  <a:lnTo>
                    <a:pt x="19095" y="25705"/>
                  </a:lnTo>
                  <a:close/>
                  <a:moveTo>
                    <a:pt x="33095" y="52833"/>
                  </a:moveTo>
                  <a:lnTo>
                    <a:pt x="28321" y="52833"/>
                  </a:lnTo>
                  <a:lnTo>
                    <a:pt x="28321" y="24328"/>
                  </a:lnTo>
                  <a:lnTo>
                    <a:pt x="21665" y="24328"/>
                  </a:lnTo>
                  <a:lnTo>
                    <a:pt x="21665" y="19921"/>
                  </a:lnTo>
                  <a:lnTo>
                    <a:pt x="28321" y="19921"/>
                  </a:lnTo>
                  <a:lnTo>
                    <a:pt x="28321" y="1377"/>
                  </a:lnTo>
                  <a:lnTo>
                    <a:pt x="33095" y="1377"/>
                  </a:lnTo>
                  <a:lnTo>
                    <a:pt x="33095" y="52833"/>
                  </a:lnTo>
                  <a:close/>
                  <a:moveTo>
                    <a:pt x="44020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020" y="0"/>
                  </a:lnTo>
                  <a:lnTo>
                    <a:pt x="4402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4" name="자유형: 도형 1753">
              <a:extLst>
                <a:ext uri="{FF2B5EF4-FFF2-40B4-BE49-F238E27FC236}">
                  <a16:creationId xmlns:a16="http://schemas.microsoft.com/office/drawing/2014/main" id="{02E57761-0454-3F24-9564-B4D810FADD72}"/>
                </a:ext>
              </a:extLst>
            </p:cNvPr>
            <p:cNvSpPr/>
            <p:nvPr/>
          </p:nvSpPr>
          <p:spPr>
            <a:xfrm>
              <a:off x="6517058" y="2453188"/>
              <a:ext cx="42183" cy="55908"/>
            </a:xfrm>
            <a:custGeom>
              <a:avLst/>
              <a:gdLst>
                <a:gd name="connsiteX0" fmla="*/ 20794 w 42183"/>
                <a:gd name="connsiteY0" fmla="*/ 6748 h 55908"/>
                <a:gd name="connsiteX1" fmla="*/ 25613 w 42183"/>
                <a:gd name="connsiteY1" fmla="*/ 13541 h 55908"/>
                <a:gd name="connsiteX2" fmla="*/ 27357 w 42183"/>
                <a:gd name="connsiteY2" fmla="*/ 23823 h 55908"/>
                <a:gd name="connsiteX3" fmla="*/ 25613 w 42183"/>
                <a:gd name="connsiteY3" fmla="*/ 34105 h 55908"/>
                <a:gd name="connsiteX4" fmla="*/ 20794 w 42183"/>
                <a:gd name="connsiteY4" fmla="*/ 40944 h 55908"/>
                <a:gd name="connsiteX5" fmla="*/ 13770 w 42183"/>
                <a:gd name="connsiteY5" fmla="*/ 43377 h 55908"/>
                <a:gd name="connsiteX6" fmla="*/ 6610 w 42183"/>
                <a:gd name="connsiteY6" fmla="*/ 40944 h 55908"/>
                <a:gd name="connsiteX7" fmla="*/ 1744 w 42183"/>
                <a:gd name="connsiteY7" fmla="*/ 34105 h 55908"/>
                <a:gd name="connsiteX8" fmla="*/ 0 w 42183"/>
                <a:gd name="connsiteY8" fmla="*/ 23823 h 55908"/>
                <a:gd name="connsiteX9" fmla="*/ 1744 w 42183"/>
                <a:gd name="connsiteY9" fmla="*/ 13541 h 55908"/>
                <a:gd name="connsiteX10" fmla="*/ 6610 w 42183"/>
                <a:gd name="connsiteY10" fmla="*/ 6748 h 55908"/>
                <a:gd name="connsiteX11" fmla="*/ 13770 w 42183"/>
                <a:gd name="connsiteY11" fmla="*/ 4361 h 55908"/>
                <a:gd name="connsiteX12" fmla="*/ 20794 w 42183"/>
                <a:gd name="connsiteY12" fmla="*/ 6748 h 55908"/>
                <a:gd name="connsiteX13" fmla="*/ 7298 w 42183"/>
                <a:gd name="connsiteY13" fmla="*/ 13174 h 55908"/>
                <a:gd name="connsiteX14" fmla="*/ 4865 w 42183"/>
                <a:gd name="connsiteY14" fmla="*/ 23823 h 55908"/>
                <a:gd name="connsiteX15" fmla="*/ 7298 w 42183"/>
                <a:gd name="connsiteY15" fmla="*/ 34518 h 55908"/>
                <a:gd name="connsiteX16" fmla="*/ 13770 w 42183"/>
                <a:gd name="connsiteY16" fmla="*/ 38511 h 55908"/>
                <a:gd name="connsiteX17" fmla="*/ 20151 w 42183"/>
                <a:gd name="connsiteY17" fmla="*/ 34518 h 55908"/>
                <a:gd name="connsiteX18" fmla="*/ 22584 w 42183"/>
                <a:gd name="connsiteY18" fmla="*/ 23823 h 55908"/>
                <a:gd name="connsiteX19" fmla="*/ 20151 w 42183"/>
                <a:gd name="connsiteY19" fmla="*/ 13174 h 55908"/>
                <a:gd name="connsiteX20" fmla="*/ 13770 w 42183"/>
                <a:gd name="connsiteY20" fmla="*/ 9180 h 55908"/>
                <a:gd name="connsiteX21" fmla="*/ 7298 w 42183"/>
                <a:gd name="connsiteY21" fmla="*/ 13174 h 55908"/>
                <a:gd name="connsiteX22" fmla="*/ 42183 w 42183"/>
                <a:gd name="connsiteY22" fmla="*/ 55908 h 55908"/>
                <a:gd name="connsiteX23" fmla="*/ 37134 w 42183"/>
                <a:gd name="connsiteY23" fmla="*/ 55908 h 55908"/>
                <a:gd name="connsiteX24" fmla="*/ 37134 w 42183"/>
                <a:gd name="connsiteY24" fmla="*/ 0 h 55908"/>
                <a:gd name="connsiteX25" fmla="*/ 42183 w 42183"/>
                <a:gd name="connsiteY25" fmla="*/ 0 h 55908"/>
                <a:gd name="connsiteX26" fmla="*/ 42183 w 42183"/>
                <a:gd name="connsiteY2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83" h="55908">
                  <a:moveTo>
                    <a:pt x="20794" y="6748"/>
                  </a:moveTo>
                  <a:cubicBezTo>
                    <a:pt x="22859" y="8354"/>
                    <a:pt x="24465" y="10603"/>
                    <a:pt x="25613" y="13541"/>
                  </a:cubicBezTo>
                  <a:cubicBezTo>
                    <a:pt x="26760" y="16479"/>
                    <a:pt x="27357" y="19921"/>
                    <a:pt x="27357" y="23823"/>
                  </a:cubicBezTo>
                  <a:cubicBezTo>
                    <a:pt x="27357" y="27725"/>
                    <a:pt x="26760" y="31167"/>
                    <a:pt x="25613" y="34105"/>
                  </a:cubicBezTo>
                  <a:cubicBezTo>
                    <a:pt x="24465" y="37043"/>
                    <a:pt x="22859" y="39338"/>
                    <a:pt x="20794" y="40944"/>
                  </a:cubicBezTo>
                  <a:cubicBezTo>
                    <a:pt x="18728" y="42551"/>
                    <a:pt x="16387" y="43377"/>
                    <a:pt x="13770" y="43377"/>
                  </a:cubicBezTo>
                  <a:cubicBezTo>
                    <a:pt x="11108" y="43377"/>
                    <a:pt x="8721" y="42551"/>
                    <a:pt x="6610" y="40944"/>
                  </a:cubicBezTo>
                  <a:cubicBezTo>
                    <a:pt x="4544" y="39338"/>
                    <a:pt x="2892" y="37043"/>
                    <a:pt x="1744" y="34105"/>
                  </a:cubicBezTo>
                  <a:cubicBezTo>
                    <a:pt x="597" y="31167"/>
                    <a:pt x="0" y="27725"/>
                    <a:pt x="0" y="23823"/>
                  </a:cubicBezTo>
                  <a:cubicBezTo>
                    <a:pt x="0" y="19921"/>
                    <a:pt x="597" y="16525"/>
                    <a:pt x="1744" y="13541"/>
                  </a:cubicBezTo>
                  <a:cubicBezTo>
                    <a:pt x="2892" y="10557"/>
                    <a:pt x="4544" y="8308"/>
                    <a:pt x="6610" y="6748"/>
                  </a:cubicBezTo>
                  <a:cubicBezTo>
                    <a:pt x="8721" y="5141"/>
                    <a:pt x="11062" y="4361"/>
                    <a:pt x="13770" y="4361"/>
                  </a:cubicBezTo>
                  <a:cubicBezTo>
                    <a:pt x="16387" y="4361"/>
                    <a:pt x="18728" y="5141"/>
                    <a:pt x="20794" y="6748"/>
                  </a:cubicBezTo>
                  <a:close/>
                  <a:moveTo>
                    <a:pt x="7298" y="13174"/>
                  </a:moveTo>
                  <a:cubicBezTo>
                    <a:pt x="5646" y="15836"/>
                    <a:pt x="4865" y="19371"/>
                    <a:pt x="4865" y="23823"/>
                  </a:cubicBezTo>
                  <a:cubicBezTo>
                    <a:pt x="4865" y="28275"/>
                    <a:pt x="5692" y="31810"/>
                    <a:pt x="7298" y="34518"/>
                  </a:cubicBezTo>
                  <a:cubicBezTo>
                    <a:pt x="8905" y="37226"/>
                    <a:pt x="11108" y="38511"/>
                    <a:pt x="13770" y="38511"/>
                  </a:cubicBezTo>
                  <a:cubicBezTo>
                    <a:pt x="16387" y="38511"/>
                    <a:pt x="18499" y="37180"/>
                    <a:pt x="20151" y="34518"/>
                  </a:cubicBezTo>
                  <a:cubicBezTo>
                    <a:pt x="21757" y="31856"/>
                    <a:pt x="22584" y="28275"/>
                    <a:pt x="22584" y="23823"/>
                  </a:cubicBezTo>
                  <a:cubicBezTo>
                    <a:pt x="22584" y="19371"/>
                    <a:pt x="21803" y="15836"/>
                    <a:pt x="20151" y="13174"/>
                  </a:cubicBezTo>
                  <a:cubicBezTo>
                    <a:pt x="18544" y="10512"/>
                    <a:pt x="16433" y="9180"/>
                    <a:pt x="13770" y="9180"/>
                  </a:cubicBezTo>
                  <a:cubicBezTo>
                    <a:pt x="11062" y="9180"/>
                    <a:pt x="8905" y="10512"/>
                    <a:pt x="7298" y="13174"/>
                  </a:cubicBezTo>
                  <a:close/>
                  <a:moveTo>
                    <a:pt x="42183" y="55908"/>
                  </a:moveTo>
                  <a:lnTo>
                    <a:pt x="37134" y="55908"/>
                  </a:lnTo>
                  <a:lnTo>
                    <a:pt x="37134" y="0"/>
                  </a:lnTo>
                  <a:lnTo>
                    <a:pt x="42183" y="0"/>
                  </a:lnTo>
                  <a:lnTo>
                    <a:pt x="42183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5" name="자유형: 도형 1754">
              <a:extLst>
                <a:ext uri="{FF2B5EF4-FFF2-40B4-BE49-F238E27FC236}">
                  <a16:creationId xmlns:a16="http://schemas.microsoft.com/office/drawing/2014/main" id="{23B6374A-C866-BA1B-0EF1-0DCB8F02C4F7}"/>
                </a:ext>
              </a:extLst>
            </p:cNvPr>
            <p:cNvSpPr/>
            <p:nvPr/>
          </p:nvSpPr>
          <p:spPr>
            <a:xfrm>
              <a:off x="6308940" y="2532644"/>
              <a:ext cx="33737" cy="48150"/>
            </a:xfrm>
            <a:custGeom>
              <a:avLst/>
              <a:gdLst>
                <a:gd name="connsiteX0" fmla="*/ 5370 w 33737"/>
                <a:gd name="connsiteY0" fmla="*/ 48151 h 48150"/>
                <a:gd name="connsiteX1" fmla="*/ 0 w 33737"/>
                <a:gd name="connsiteY1" fmla="*/ 48151 h 48150"/>
                <a:gd name="connsiteX2" fmla="*/ 0 w 33737"/>
                <a:gd name="connsiteY2" fmla="*/ 0 h 48150"/>
                <a:gd name="connsiteX3" fmla="*/ 17121 w 33737"/>
                <a:gd name="connsiteY3" fmla="*/ 0 h 48150"/>
                <a:gd name="connsiteX4" fmla="*/ 29377 w 33737"/>
                <a:gd name="connsiteY4" fmla="*/ 3993 h 48150"/>
                <a:gd name="connsiteX5" fmla="*/ 33738 w 33737"/>
                <a:gd name="connsiteY5" fmla="*/ 14551 h 48150"/>
                <a:gd name="connsiteX6" fmla="*/ 29469 w 33737"/>
                <a:gd name="connsiteY6" fmla="*/ 25200 h 48150"/>
                <a:gd name="connsiteX7" fmla="*/ 17167 w 33737"/>
                <a:gd name="connsiteY7" fmla="*/ 28964 h 48150"/>
                <a:gd name="connsiteX8" fmla="*/ 5416 w 33737"/>
                <a:gd name="connsiteY8" fmla="*/ 28964 h 48150"/>
                <a:gd name="connsiteX9" fmla="*/ 5416 w 33737"/>
                <a:gd name="connsiteY9" fmla="*/ 48151 h 48150"/>
                <a:gd name="connsiteX10" fmla="*/ 5370 w 33737"/>
                <a:gd name="connsiteY10" fmla="*/ 24557 h 48150"/>
                <a:gd name="connsiteX11" fmla="*/ 17121 w 33737"/>
                <a:gd name="connsiteY11" fmla="*/ 24557 h 48150"/>
                <a:gd name="connsiteX12" fmla="*/ 25567 w 33737"/>
                <a:gd name="connsiteY12" fmla="*/ 21849 h 48150"/>
                <a:gd name="connsiteX13" fmla="*/ 28321 w 33737"/>
                <a:gd name="connsiteY13" fmla="*/ 14643 h 48150"/>
                <a:gd name="connsiteX14" fmla="*/ 25521 w 33737"/>
                <a:gd name="connsiteY14" fmla="*/ 7390 h 48150"/>
                <a:gd name="connsiteX15" fmla="*/ 17075 w 33737"/>
                <a:gd name="connsiteY15" fmla="*/ 4498 h 48150"/>
                <a:gd name="connsiteX16" fmla="*/ 5324 w 33737"/>
                <a:gd name="connsiteY16" fmla="*/ 4498 h 48150"/>
                <a:gd name="connsiteX17" fmla="*/ 5324 w 33737"/>
                <a:gd name="connsiteY17" fmla="*/ 24557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3737" h="48150">
                  <a:moveTo>
                    <a:pt x="5370" y="48151"/>
                  </a:moveTo>
                  <a:lnTo>
                    <a:pt x="0" y="48151"/>
                  </a:lnTo>
                  <a:lnTo>
                    <a:pt x="0" y="0"/>
                  </a:lnTo>
                  <a:lnTo>
                    <a:pt x="17121" y="0"/>
                  </a:lnTo>
                  <a:cubicBezTo>
                    <a:pt x="22400" y="0"/>
                    <a:pt x="26485" y="1331"/>
                    <a:pt x="29377" y="3993"/>
                  </a:cubicBezTo>
                  <a:cubicBezTo>
                    <a:pt x="32268" y="6656"/>
                    <a:pt x="33738" y="10190"/>
                    <a:pt x="33738" y="14551"/>
                  </a:cubicBezTo>
                  <a:cubicBezTo>
                    <a:pt x="33738" y="19141"/>
                    <a:pt x="32314" y="22675"/>
                    <a:pt x="29469" y="25200"/>
                  </a:cubicBezTo>
                  <a:cubicBezTo>
                    <a:pt x="26623" y="27725"/>
                    <a:pt x="22491" y="28964"/>
                    <a:pt x="17167" y="28964"/>
                  </a:cubicBezTo>
                  <a:lnTo>
                    <a:pt x="5416" y="28964"/>
                  </a:lnTo>
                  <a:lnTo>
                    <a:pt x="5416" y="48151"/>
                  </a:lnTo>
                  <a:close/>
                  <a:moveTo>
                    <a:pt x="5370" y="24557"/>
                  </a:moveTo>
                  <a:lnTo>
                    <a:pt x="17121" y="24557"/>
                  </a:lnTo>
                  <a:cubicBezTo>
                    <a:pt x="20931" y="24557"/>
                    <a:pt x="23731" y="23639"/>
                    <a:pt x="25567" y="21849"/>
                  </a:cubicBezTo>
                  <a:cubicBezTo>
                    <a:pt x="27403" y="20059"/>
                    <a:pt x="28321" y="17626"/>
                    <a:pt x="28321" y="14643"/>
                  </a:cubicBezTo>
                  <a:cubicBezTo>
                    <a:pt x="28321" y="11751"/>
                    <a:pt x="27403" y="9318"/>
                    <a:pt x="25521" y="7390"/>
                  </a:cubicBezTo>
                  <a:cubicBezTo>
                    <a:pt x="23639" y="5462"/>
                    <a:pt x="20839" y="4498"/>
                    <a:pt x="17075" y="4498"/>
                  </a:cubicBezTo>
                  <a:lnTo>
                    <a:pt x="5324" y="4498"/>
                  </a:lnTo>
                  <a:lnTo>
                    <a:pt x="5324" y="245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6" name="자유형: 도형 1755">
              <a:extLst>
                <a:ext uri="{FF2B5EF4-FFF2-40B4-BE49-F238E27FC236}">
                  <a16:creationId xmlns:a16="http://schemas.microsoft.com/office/drawing/2014/main" id="{6DF2C5E5-A26E-C03E-4A54-2FEDCA786C1E}"/>
                </a:ext>
              </a:extLst>
            </p:cNvPr>
            <p:cNvSpPr/>
            <p:nvPr/>
          </p:nvSpPr>
          <p:spPr>
            <a:xfrm>
              <a:off x="6350114" y="2532644"/>
              <a:ext cx="32224" cy="48150"/>
            </a:xfrm>
            <a:custGeom>
              <a:avLst/>
              <a:gdLst>
                <a:gd name="connsiteX0" fmla="*/ 28046 w 32224"/>
                <a:gd name="connsiteY0" fmla="*/ 44571 h 48150"/>
                <a:gd name="connsiteX1" fmla="*/ 16616 w 32224"/>
                <a:gd name="connsiteY1" fmla="*/ 48151 h 48150"/>
                <a:gd name="connsiteX2" fmla="*/ 0 w 32224"/>
                <a:gd name="connsiteY2" fmla="*/ 48151 h 48150"/>
                <a:gd name="connsiteX3" fmla="*/ 0 w 32224"/>
                <a:gd name="connsiteY3" fmla="*/ 0 h 48150"/>
                <a:gd name="connsiteX4" fmla="*/ 15102 w 32224"/>
                <a:gd name="connsiteY4" fmla="*/ 0 h 48150"/>
                <a:gd name="connsiteX5" fmla="*/ 26715 w 32224"/>
                <a:gd name="connsiteY5" fmla="*/ 3121 h 48150"/>
                <a:gd name="connsiteX6" fmla="*/ 30800 w 32224"/>
                <a:gd name="connsiteY6" fmla="*/ 12761 h 48150"/>
                <a:gd name="connsiteX7" fmla="*/ 28780 w 32224"/>
                <a:gd name="connsiteY7" fmla="*/ 18912 h 48150"/>
                <a:gd name="connsiteX8" fmla="*/ 23318 w 32224"/>
                <a:gd name="connsiteY8" fmla="*/ 22905 h 48150"/>
                <a:gd name="connsiteX9" fmla="*/ 29836 w 32224"/>
                <a:gd name="connsiteY9" fmla="*/ 27036 h 48150"/>
                <a:gd name="connsiteX10" fmla="*/ 32223 w 32224"/>
                <a:gd name="connsiteY10" fmla="*/ 34426 h 48150"/>
                <a:gd name="connsiteX11" fmla="*/ 28046 w 32224"/>
                <a:gd name="connsiteY11" fmla="*/ 44571 h 48150"/>
                <a:gd name="connsiteX12" fmla="*/ 5416 w 32224"/>
                <a:gd name="connsiteY12" fmla="*/ 21023 h 48150"/>
                <a:gd name="connsiteX13" fmla="*/ 15331 w 32224"/>
                <a:gd name="connsiteY13" fmla="*/ 21023 h 48150"/>
                <a:gd name="connsiteX14" fmla="*/ 22767 w 32224"/>
                <a:gd name="connsiteY14" fmla="*/ 18866 h 48150"/>
                <a:gd name="connsiteX15" fmla="*/ 25430 w 32224"/>
                <a:gd name="connsiteY15" fmla="*/ 12669 h 48150"/>
                <a:gd name="connsiteX16" fmla="*/ 22859 w 32224"/>
                <a:gd name="connsiteY16" fmla="*/ 6472 h 48150"/>
                <a:gd name="connsiteX17" fmla="*/ 15147 w 32224"/>
                <a:gd name="connsiteY17" fmla="*/ 4498 h 48150"/>
                <a:gd name="connsiteX18" fmla="*/ 5416 w 32224"/>
                <a:gd name="connsiteY18" fmla="*/ 4498 h 48150"/>
                <a:gd name="connsiteX19" fmla="*/ 5416 w 32224"/>
                <a:gd name="connsiteY19" fmla="*/ 21023 h 48150"/>
                <a:gd name="connsiteX20" fmla="*/ 24419 w 32224"/>
                <a:gd name="connsiteY20" fmla="*/ 27816 h 48150"/>
                <a:gd name="connsiteX21" fmla="*/ 16891 w 32224"/>
                <a:gd name="connsiteY21" fmla="*/ 25384 h 48150"/>
                <a:gd name="connsiteX22" fmla="*/ 5416 w 32224"/>
                <a:gd name="connsiteY22" fmla="*/ 25384 h 48150"/>
                <a:gd name="connsiteX23" fmla="*/ 5416 w 32224"/>
                <a:gd name="connsiteY23" fmla="*/ 43744 h 48150"/>
                <a:gd name="connsiteX24" fmla="*/ 16662 w 32224"/>
                <a:gd name="connsiteY24" fmla="*/ 43744 h 48150"/>
                <a:gd name="connsiteX25" fmla="*/ 24236 w 32224"/>
                <a:gd name="connsiteY25" fmla="*/ 41266 h 48150"/>
                <a:gd name="connsiteX26" fmla="*/ 26944 w 32224"/>
                <a:gd name="connsiteY26" fmla="*/ 34518 h 48150"/>
                <a:gd name="connsiteX27" fmla="*/ 24419 w 32224"/>
                <a:gd name="connsiteY27" fmla="*/ 27816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2224" h="48150">
                  <a:moveTo>
                    <a:pt x="28046" y="44571"/>
                  </a:moveTo>
                  <a:cubicBezTo>
                    <a:pt x="25246" y="46957"/>
                    <a:pt x="21436" y="48151"/>
                    <a:pt x="16616" y="48151"/>
                  </a:cubicBezTo>
                  <a:lnTo>
                    <a:pt x="0" y="48151"/>
                  </a:lnTo>
                  <a:lnTo>
                    <a:pt x="0" y="0"/>
                  </a:lnTo>
                  <a:lnTo>
                    <a:pt x="15102" y="0"/>
                  </a:lnTo>
                  <a:cubicBezTo>
                    <a:pt x="20151" y="0"/>
                    <a:pt x="24006" y="1056"/>
                    <a:pt x="26715" y="3121"/>
                  </a:cubicBezTo>
                  <a:cubicBezTo>
                    <a:pt x="29423" y="5233"/>
                    <a:pt x="30800" y="8446"/>
                    <a:pt x="30800" y="12761"/>
                  </a:cubicBezTo>
                  <a:cubicBezTo>
                    <a:pt x="30800" y="15056"/>
                    <a:pt x="30111" y="17121"/>
                    <a:pt x="28780" y="18912"/>
                  </a:cubicBezTo>
                  <a:cubicBezTo>
                    <a:pt x="27449" y="20702"/>
                    <a:pt x="25613" y="22033"/>
                    <a:pt x="23318" y="22905"/>
                  </a:cubicBezTo>
                  <a:cubicBezTo>
                    <a:pt x="26072" y="23548"/>
                    <a:pt x="28276" y="24925"/>
                    <a:pt x="29836" y="27036"/>
                  </a:cubicBezTo>
                  <a:cubicBezTo>
                    <a:pt x="31443" y="29148"/>
                    <a:pt x="32223" y="31626"/>
                    <a:pt x="32223" y="34426"/>
                  </a:cubicBezTo>
                  <a:cubicBezTo>
                    <a:pt x="32269" y="38833"/>
                    <a:pt x="30846" y="42230"/>
                    <a:pt x="28046" y="44571"/>
                  </a:cubicBezTo>
                  <a:close/>
                  <a:moveTo>
                    <a:pt x="5416" y="21023"/>
                  </a:moveTo>
                  <a:lnTo>
                    <a:pt x="15331" y="21023"/>
                  </a:lnTo>
                  <a:cubicBezTo>
                    <a:pt x="18499" y="21023"/>
                    <a:pt x="20977" y="20289"/>
                    <a:pt x="22767" y="18866"/>
                  </a:cubicBezTo>
                  <a:cubicBezTo>
                    <a:pt x="24557" y="17397"/>
                    <a:pt x="25430" y="15331"/>
                    <a:pt x="25430" y="12669"/>
                  </a:cubicBezTo>
                  <a:cubicBezTo>
                    <a:pt x="25430" y="9869"/>
                    <a:pt x="24557" y="7803"/>
                    <a:pt x="22859" y="6472"/>
                  </a:cubicBezTo>
                  <a:cubicBezTo>
                    <a:pt x="21161" y="5141"/>
                    <a:pt x="18590" y="4498"/>
                    <a:pt x="15147" y="4498"/>
                  </a:cubicBezTo>
                  <a:lnTo>
                    <a:pt x="5416" y="4498"/>
                  </a:lnTo>
                  <a:lnTo>
                    <a:pt x="5416" y="21023"/>
                  </a:lnTo>
                  <a:close/>
                  <a:moveTo>
                    <a:pt x="24419" y="27816"/>
                  </a:moveTo>
                  <a:cubicBezTo>
                    <a:pt x="22767" y="26164"/>
                    <a:pt x="20243" y="25384"/>
                    <a:pt x="16891" y="25384"/>
                  </a:cubicBezTo>
                  <a:lnTo>
                    <a:pt x="5416" y="25384"/>
                  </a:lnTo>
                  <a:lnTo>
                    <a:pt x="5416" y="43744"/>
                  </a:lnTo>
                  <a:lnTo>
                    <a:pt x="16662" y="43744"/>
                  </a:lnTo>
                  <a:cubicBezTo>
                    <a:pt x="19875" y="43744"/>
                    <a:pt x="22400" y="42918"/>
                    <a:pt x="24236" y="41266"/>
                  </a:cubicBezTo>
                  <a:cubicBezTo>
                    <a:pt x="26026" y="39613"/>
                    <a:pt x="26944" y="37364"/>
                    <a:pt x="26944" y="34518"/>
                  </a:cubicBezTo>
                  <a:cubicBezTo>
                    <a:pt x="26898" y="31672"/>
                    <a:pt x="26072" y="29469"/>
                    <a:pt x="24419" y="2781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7" name="자유형: 도형 1756">
              <a:extLst>
                <a:ext uri="{FF2B5EF4-FFF2-40B4-BE49-F238E27FC236}">
                  <a16:creationId xmlns:a16="http://schemas.microsoft.com/office/drawing/2014/main" id="{99865FFB-BCF6-ACCA-A450-56D0CBA76A0F}"/>
                </a:ext>
              </a:extLst>
            </p:cNvPr>
            <p:cNvSpPr/>
            <p:nvPr/>
          </p:nvSpPr>
          <p:spPr>
            <a:xfrm>
              <a:off x="6390966" y="2532644"/>
              <a:ext cx="28550" cy="48150"/>
            </a:xfrm>
            <a:custGeom>
              <a:avLst/>
              <a:gdLst>
                <a:gd name="connsiteX0" fmla="*/ 0 w 28550"/>
                <a:gd name="connsiteY0" fmla="*/ 0 h 48150"/>
                <a:gd name="connsiteX1" fmla="*/ 5370 w 28550"/>
                <a:gd name="connsiteY1" fmla="*/ 0 h 48150"/>
                <a:gd name="connsiteX2" fmla="*/ 5370 w 28550"/>
                <a:gd name="connsiteY2" fmla="*/ 43744 h 48150"/>
                <a:gd name="connsiteX3" fmla="*/ 28551 w 28550"/>
                <a:gd name="connsiteY3" fmla="*/ 43744 h 48150"/>
                <a:gd name="connsiteX4" fmla="*/ 28551 w 28550"/>
                <a:gd name="connsiteY4" fmla="*/ 48151 h 48150"/>
                <a:gd name="connsiteX5" fmla="*/ 0 w 28550"/>
                <a:gd name="connsiteY5" fmla="*/ 48151 h 48150"/>
                <a:gd name="connsiteX6" fmla="*/ 0 w 28550"/>
                <a:gd name="connsiteY6" fmla="*/ 0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50" h="48150">
                  <a:moveTo>
                    <a:pt x="0" y="0"/>
                  </a:moveTo>
                  <a:lnTo>
                    <a:pt x="5370" y="0"/>
                  </a:lnTo>
                  <a:lnTo>
                    <a:pt x="5370" y="43744"/>
                  </a:lnTo>
                  <a:lnTo>
                    <a:pt x="28551" y="43744"/>
                  </a:lnTo>
                  <a:lnTo>
                    <a:pt x="28551" y="48151"/>
                  </a:lnTo>
                  <a:lnTo>
                    <a:pt x="0" y="481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5968854" y="3290390"/>
            <a:ext cx="786616" cy="189711"/>
            <a:chOff x="5968854" y="3073917"/>
            <a:chExt cx="786616" cy="189711"/>
          </a:xfrm>
        </p:grpSpPr>
        <p:sp>
          <p:nvSpPr>
            <p:cNvPr id="1665" name="자유형: 도형 1664">
              <a:extLst>
                <a:ext uri="{FF2B5EF4-FFF2-40B4-BE49-F238E27FC236}">
                  <a16:creationId xmlns:a16="http://schemas.microsoft.com/office/drawing/2014/main" id="{F9F03F24-5CF0-7EB0-0535-A4F160C061D5}"/>
                </a:ext>
              </a:extLst>
            </p:cNvPr>
            <p:cNvSpPr/>
            <p:nvPr/>
          </p:nvSpPr>
          <p:spPr>
            <a:xfrm>
              <a:off x="5968854" y="3073917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58" name="그래픽 961">
              <a:extLst>
                <a:ext uri="{FF2B5EF4-FFF2-40B4-BE49-F238E27FC236}">
                  <a16:creationId xmlns:a16="http://schemas.microsoft.com/office/drawing/2014/main" id="{C4F3DBB8-100D-C7FE-DCA2-DF171BCF6472}"/>
                </a:ext>
              </a:extLst>
            </p:cNvPr>
            <p:cNvGrpSpPr/>
            <p:nvPr/>
          </p:nvGrpSpPr>
          <p:grpSpPr>
            <a:xfrm>
              <a:off x="6192992" y="3145156"/>
              <a:ext cx="325901" cy="55954"/>
              <a:chOff x="6192992" y="2712119"/>
              <a:chExt cx="325901" cy="55954"/>
            </a:xfrm>
            <a:solidFill>
              <a:srgbClr val="FFFFFF"/>
            </a:solidFill>
          </p:grpSpPr>
          <p:sp>
            <p:nvSpPr>
              <p:cNvPr id="1759" name="자유형: 도형 1758">
                <a:extLst>
                  <a:ext uri="{FF2B5EF4-FFF2-40B4-BE49-F238E27FC236}">
                    <a16:creationId xmlns:a16="http://schemas.microsoft.com/office/drawing/2014/main" id="{883B6E8D-D436-A90E-EEA0-055CC55A826B}"/>
                  </a:ext>
                </a:extLst>
              </p:cNvPr>
              <p:cNvSpPr/>
              <p:nvPr/>
            </p:nvSpPr>
            <p:spPr>
              <a:xfrm>
                <a:off x="6192992" y="2712165"/>
                <a:ext cx="45029" cy="55081"/>
              </a:xfrm>
              <a:custGeom>
                <a:avLst/>
                <a:gdLst>
                  <a:gd name="connsiteX0" fmla="*/ 2478 w 45029"/>
                  <a:gd name="connsiteY0" fmla="*/ 32636 h 55081"/>
                  <a:gd name="connsiteX1" fmla="*/ 183 w 45029"/>
                  <a:gd name="connsiteY1" fmla="*/ 28689 h 55081"/>
                  <a:gd name="connsiteX2" fmla="*/ 15239 w 45029"/>
                  <a:gd name="connsiteY2" fmla="*/ 17534 h 55081"/>
                  <a:gd name="connsiteX3" fmla="*/ 734 w 45029"/>
                  <a:gd name="connsiteY3" fmla="*/ 19049 h 55081"/>
                  <a:gd name="connsiteX4" fmla="*/ 0 w 45029"/>
                  <a:gd name="connsiteY4" fmla="*/ 14551 h 55081"/>
                  <a:gd name="connsiteX5" fmla="*/ 17259 w 45029"/>
                  <a:gd name="connsiteY5" fmla="*/ 13403 h 55081"/>
                  <a:gd name="connsiteX6" fmla="*/ 18407 w 45029"/>
                  <a:gd name="connsiteY6" fmla="*/ 7941 h 55081"/>
                  <a:gd name="connsiteX7" fmla="*/ 2432 w 45029"/>
                  <a:gd name="connsiteY7" fmla="*/ 7941 h 55081"/>
                  <a:gd name="connsiteX8" fmla="*/ 2432 w 45029"/>
                  <a:gd name="connsiteY8" fmla="*/ 3534 h 55081"/>
                  <a:gd name="connsiteX9" fmla="*/ 23502 w 45029"/>
                  <a:gd name="connsiteY9" fmla="*/ 3534 h 55081"/>
                  <a:gd name="connsiteX10" fmla="*/ 2478 w 45029"/>
                  <a:gd name="connsiteY10" fmla="*/ 32636 h 55081"/>
                  <a:gd name="connsiteX11" fmla="*/ 14642 w 45029"/>
                  <a:gd name="connsiteY11" fmla="*/ 39613 h 55081"/>
                  <a:gd name="connsiteX12" fmla="*/ 40072 w 45029"/>
                  <a:gd name="connsiteY12" fmla="*/ 39613 h 55081"/>
                  <a:gd name="connsiteX13" fmla="*/ 40072 w 45029"/>
                  <a:gd name="connsiteY13" fmla="*/ 33233 h 55081"/>
                  <a:gd name="connsiteX14" fmla="*/ 45029 w 45029"/>
                  <a:gd name="connsiteY14" fmla="*/ 33233 h 55081"/>
                  <a:gd name="connsiteX15" fmla="*/ 45029 w 45029"/>
                  <a:gd name="connsiteY15" fmla="*/ 55082 h 55081"/>
                  <a:gd name="connsiteX16" fmla="*/ 9593 w 45029"/>
                  <a:gd name="connsiteY16" fmla="*/ 55082 h 55081"/>
                  <a:gd name="connsiteX17" fmla="*/ 9593 w 45029"/>
                  <a:gd name="connsiteY17" fmla="*/ 33233 h 55081"/>
                  <a:gd name="connsiteX18" fmla="*/ 14642 w 45029"/>
                  <a:gd name="connsiteY18" fmla="*/ 33233 h 55081"/>
                  <a:gd name="connsiteX19" fmla="*/ 14642 w 45029"/>
                  <a:gd name="connsiteY19" fmla="*/ 39613 h 55081"/>
                  <a:gd name="connsiteX20" fmla="*/ 40072 w 45029"/>
                  <a:gd name="connsiteY20" fmla="*/ 50675 h 55081"/>
                  <a:gd name="connsiteX21" fmla="*/ 40072 w 45029"/>
                  <a:gd name="connsiteY21" fmla="*/ 44020 h 55081"/>
                  <a:gd name="connsiteX22" fmla="*/ 14642 w 45029"/>
                  <a:gd name="connsiteY22" fmla="*/ 44020 h 55081"/>
                  <a:gd name="connsiteX23" fmla="*/ 14642 w 45029"/>
                  <a:gd name="connsiteY23" fmla="*/ 50675 h 55081"/>
                  <a:gd name="connsiteX24" fmla="*/ 40072 w 45029"/>
                  <a:gd name="connsiteY24" fmla="*/ 50675 h 55081"/>
                  <a:gd name="connsiteX25" fmla="*/ 45029 w 45029"/>
                  <a:gd name="connsiteY25" fmla="*/ 31075 h 55081"/>
                  <a:gd name="connsiteX26" fmla="*/ 40210 w 45029"/>
                  <a:gd name="connsiteY26" fmla="*/ 31075 h 55081"/>
                  <a:gd name="connsiteX27" fmla="*/ 40210 w 45029"/>
                  <a:gd name="connsiteY27" fmla="*/ 18085 h 55081"/>
                  <a:gd name="connsiteX28" fmla="*/ 33187 w 45029"/>
                  <a:gd name="connsiteY28" fmla="*/ 18085 h 55081"/>
                  <a:gd name="connsiteX29" fmla="*/ 33187 w 45029"/>
                  <a:gd name="connsiteY29" fmla="*/ 30754 h 55081"/>
                  <a:gd name="connsiteX30" fmla="*/ 28367 w 45029"/>
                  <a:gd name="connsiteY30" fmla="*/ 30754 h 55081"/>
                  <a:gd name="connsiteX31" fmla="*/ 28367 w 45029"/>
                  <a:gd name="connsiteY31" fmla="*/ 1148 h 55081"/>
                  <a:gd name="connsiteX32" fmla="*/ 33187 w 45029"/>
                  <a:gd name="connsiteY32" fmla="*/ 1148 h 55081"/>
                  <a:gd name="connsiteX33" fmla="*/ 33187 w 45029"/>
                  <a:gd name="connsiteY33" fmla="*/ 13587 h 55081"/>
                  <a:gd name="connsiteX34" fmla="*/ 40210 w 45029"/>
                  <a:gd name="connsiteY34" fmla="*/ 13587 h 55081"/>
                  <a:gd name="connsiteX35" fmla="*/ 40210 w 45029"/>
                  <a:gd name="connsiteY35" fmla="*/ 0 h 55081"/>
                  <a:gd name="connsiteX36" fmla="*/ 45029 w 45029"/>
                  <a:gd name="connsiteY36" fmla="*/ 0 h 55081"/>
                  <a:gd name="connsiteX37" fmla="*/ 45029 w 45029"/>
                  <a:gd name="connsiteY37" fmla="*/ 31075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5029" h="55081">
                    <a:moveTo>
                      <a:pt x="2478" y="32636"/>
                    </a:moveTo>
                    <a:lnTo>
                      <a:pt x="183" y="28689"/>
                    </a:lnTo>
                    <a:cubicBezTo>
                      <a:pt x="7206" y="25980"/>
                      <a:pt x="12209" y="22262"/>
                      <a:pt x="15239" y="17534"/>
                    </a:cubicBezTo>
                    <a:lnTo>
                      <a:pt x="734" y="19049"/>
                    </a:lnTo>
                    <a:lnTo>
                      <a:pt x="0" y="14551"/>
                    </a:lnTo>
                    <a:lnTo>
                      <a:pt x="17259" y="13403"/>
                    </a:lnTo>
                    <a:cubicBezTo>
                      <a:pt x="17856" y="11567"/>
                      <a:pt x="18223" y="9777"/>
                      <a:pt x="18407" y="7941"/>
                    </a:cubicBezTo>
                    <a:lnTo>
                      <a:pt x="2432" y="7941"/>
                    </a:lnTo>
                    <a:lnTo>
                      <a:pt x="2432" y="3534"/>
                    </a:lnTo>
                    <a:lnTo>
                      <a:pt x="23502" y="3534"/>
                    </a:lnTo>
                    <a:cubicBezTo>
                      <a:pt x="23594" y="17443"/>
                      <a:pt x="16570" y="27128"/>
                      <a:pt x="2478" y="32636"/>
                    </a:cubicBezTo>
                    <a:close/>
                    <a:moveTo>
                      <a:pt x="14642" y="39613"/>
                    </a:moveTo>
                    <a:lnTo>
                      <a:pt x="40072" y="39613"/>
                    </a:lnTo>
                    <a:lnTo>
                      <a:pt x="40072" y="33233"/>
                    </a:lnTo>
                    <a:lnTo>
                      <a:pt x="45029" y="33233"/>
                    </a:lnTo>
                    <a:lnTo>
                      <a:pt x="45029" y="55082"/>
                    </a:lnTo>
                    <a:lnTo>
                      <a:pt x="9593" y="55082"/>
                    </a:lnTo>
                    <a:lnTo>
                      <a:pt x="9593" y="33233"/>
                    </a:lnTo>
                    <a:lnTo>
                      <a:pt x="14642" y="33233"/>
                    </a:lnTo>
                    <a:lnTo>
                      <a:pt x="14642" y="39613"/>
                    </a:lnTo>
                    <a:close/>
                    <a:moveTo>
                      <a:pt x="40072" y="50675"/>
                    </a:moveTo>
                    <a:lnTo>
                      <a:pt x="40072" y="44020"/>
                    </a:lnTo>
                    <a:lnTo>
                      <a:pt x="14642" y="44020"/>
                    </a:lnTo>
                    <a:lnTo>
                      <a:pt x="14642" y="50675"/>
                    </a:lnTo>
                    <a:lnTo>
                      <a:pt x="40072" y="50675"/>
                    </a:lnTo>
                    <a:close/>
                    <a:moveTo>
                      <a:pt x="45029" y="31075"/>
                    </a:moveTo>
                    <a:lnTo>
                      <a:pt x="40210" y="31075"/>
                    </a:lnTo>
                    <a:lnTo>
                      <a:pt x="40210" y="18085"/>
                    </a:lnTo>
                    <a:lnTo>
                      <a:pt x="33187" y="18085"/>
                    </a:lnTo>
                    <a:lnTo>
                      <a:pt x="33187" y="30754"/>
                    </a:lnTo>
                    <a:lnTo>
                      <a:pt x="28367" y="30754"/>
                    </a:lnTo>
                    <a:lnTo>
                      <a:pt x="28367" y="1148"/>
                    </a:lnTo>
                    <a:lnTo>
                      <a:pt x="33187" y="1148"/>
                    </a:lnTo>
                    <a:lnTo>
                      <a:pt x="33187" y="13587"/>
                    </a:lnTo>
                    <a:lnTo>
                      <a:pt x="40210" y="13587"/>
                    </a:lnTo>
                    <a:lnTo>
                      <a:pt x="40210" y="0"/>
                    </a:lnTo>
                    <a:lnTo>
                      <a:pt x="45029" y="0"/>
                    </a:lnTo>
                    <a:lnTo>
                      <a:pt x="45029" y="3107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0" name="자유형: 도형 1759">
                <a:extLst>
                  <a:ext uri="{FF2B5EF4-FFF2-40B4-BE49-F238E27FC236}">
                    <a16:creationId xmlns:a16="http://schemas.microsoft.com/office/drawing/2014/main" id="{4ACE7E7F-5EF2-276A-69D7-848F77B46DFD}"/>
                  </a:ext>
                </a:extLst>
              </p:cNvPr>
              <p:cNvSpPr/>
              <p:nvPr/>
            </p:nvSpPr>
            <p:spPr>
              <a:xfrm>
                <a:off x="6243208" y="2716021"/>
                <a:ext cx="48977" cy="44478"/>
              </a:xfrm>
              <a:custGeom>
                <a:avLst/>
                <a:gdLst>
                  <a:gd name="connsiteX0" fmla="*/ 48977 w 48977"/>
                  <a:gd name="connsiteY0" fmla="*/ 44479 h 44478"/>
                  <a:gd name="connsiteX1" fmla="*/ 0 w 48977"/>
                  <a:gd name="connsiteY1" fmla="*/ 44479 h 44478"/>
                  <a:gd name="connsiteX2" fmla="*/ 0 w 48977"/>
                  <a:gd name="connsiteY2" fmla="*/ 39980 h 44478"/>
                  <a:gd name="connsiteX3" fmla="*/ 48977 w 48977"/>
                  <a:gd name="connsiteY3" fmla="*/ 39980 h 44478"/>
                  <a:gd name="connsiteX4" fmla="*/ 48977 w 48977"/>
                  <a:gd name="connsiteY4" fmla="*/ 44479 h 44478"/>
                  <a:gd name="connsiteX5" fmla="*/ 29744 w 48977"/>
                  <a:gd name="connsiteY5" fmla="*/ 13036 h 44478"/>
                  <a:gd name="connsiteX6" fmla="*/ 37180 w 48977"/>
                  <a:gd name="connsiteY6" fmla="*/ 20197 h 44478"/>
                  <a:gd name="connsiteX7" fmla="*/ 46544 w 48977"/>
                  <a:gd name="connsiteY7" fmla="*/ 24007 h 44478"/>
                  <a:gd name="connsiteX8" fmla="*/ 44157 w 48977"/>
                  <a:gd name="connsiteY8" fmla="*/ 28505 h 44478"/>
                  <a:gd name="connsiteX9" fmla="*/ 32315 w 48977"/>
                  <a:gd name="connsiteY9" fmla="*/ 22767 h 44478"/>
                  <a:gd name="connsiteX10" fmla="*/ 24236 w 48977"/>
                  <a:gd name="connsiteY10" fmla="*/ 12623 h 44478"/>
                  <a:gd name="connsiteX11" fmla="*/ 16157 w 48977"/>
                  <a:gd name="connsiteY11" fmla="*/ 22721 h 44478"/>
                  <a:gd name="connsiteX12" fmla="*/ 4223 w 48977"/>
                  <a:gd name="connsiteY12" fmla="*/ 28551 h 44478"/>
                  <a:gd name="connsiteX13" fmla="*/ 1974 w 48977"/>
                  <a:gd name="connsiteY13" fmla="*/ 24052 h 44478"/>
                  <a:gd name="connsiteX14" fmla="*/ 11338 w 48977"/>
                  <a:gd name="connsiteY14" fmla="*/ 20197 h 44478"/>
                  <a:gd name="connsiteX15" fmla="*/ 18682 w 48977"/>
                  <a:gd name="connsiteY15" fmla="*/ 13082 h 44478"/>
                  <a:gd name="connsiteX16" fmla="*/ 21528 w 48977"/>
                  <a:gd name="connsiteY16" fmla="*/ 4361 h 44478"/>
                  <a:gd name="connsiteX17" fmla="*/ 21528 w 48977"/>
                  <a:gd name="connsiteY17" fmla="*/ 0 h 44478"/>
                  <a:gd name="connsiteX18" fmla="*/ 26852 w 48977"/>
                  <a:gd name="connsiteY18" fmla="*/ 0 h 44478"/>
                  <a:gd name="connsiteX19" fmla="*/ 26852 w 48977"/>
                  <a:gd name="connsiteY19" fmla="*/ 4361 h 44478"/>
                  <a:gd name="connsiteX20" fmla="*/ 29744 w 48977"/>
                  <a:gd name="connsiteY20" fmla="*/ 13036 h 44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8977" h="44478">
                    <a:moveTo>
                      <a:pt x="48977" y="44479"/>
                    </a:moveTo>
                    <a:lnTo>
                      <a:pt x="0" y="44479"/>
                    </a:lnTo>
                    <a:lnTo>
                      <a:pt x="0" y="39980"/>
                    </a:lnTo>
                    <a:lnTo>
                      <a:pt x="48977" y="39980"/>
                    </a:lnTo>
                    <a:lnTo>
                      <a:pt x="48977" y="44479"/>
                    </a:lnTo>
                    <a:close/>
                    <a:moveTo>
                      <a:pt x="29744" y="13036"/>
                    </a:moveTo>
                    <a:cubicBezTo>
                      <a:pt x="31672" y="15836"/>
                      <a:pt x="34151" y="18223"/>
                      <a:pt x="37180" y="20197"/>
                    </a:cubicBezTo>
                    <a:cubicBezTo>
                      <a:pt x="40210" y="22171"/>
                      <a:pt x="43331" y="23410"/>
                      <a:pt x="46544" y="24007"/>
                    </a:cubicBezTo>
                    <a:lnTo>
                      <a:pt x="44157" y="28505"/>
                    </a:lnTo>
                    <a:cubicBezTo>
                      <a:pt x="39935" y="27495"/>
                      <a:pt x="35987" y="25613"/>
                      <a:pt x="32315" y="22767"/>
                    </a:cubicBezTo>
                    <a:cubicBezTo>
                      <a:pt x="28643" y="19921"/>
                      <a:pt x="25935" y="16525"/>
                      <a:pt x="24236" y="12623"/>
                    </a:cubicBezTo>
                    <a:cubicBezTo>
                      <a:pt x="22538" y="16525"/>
                      <a:pt x="19876" y="19875"/>
                      <a:pt x="16157" y="22721"/>
                    </a:cubicBezTo>
                    <a:cubicBezTo>
                      <a:pt x="12485" y="25567"/>
                      <a:pt x="8492" y="27495"/>
                      <a:pt x="4223" y="28551"/>
                    </a:cubicBezTo>
                    <a:lnTo>
                      <a:pt x="1974" y="24052"/>
                    </a:lnTo>
                    <a:cubicBezTo>
                      <a:pt x="5187" y="23410"/>
                      <a:pt x="8308" y="22125"/>
                      <a:pt x="11338" y="20197"/>
                    </a:cubicBezTo>
                    <a:cubicBezTo>
                      <a:pt x="14367" y="18269"/>
                      <a:pt x="16800" y="15882"/>
                      <a:pt x="18682" y="13082"/>
                    </a:cubicBezTo>
                    <a:cubicBezTo>
                      <a:pt x="20564" y="10282"/>
                      <a:pt x="21528" y="7344"/>
                      <a:pt x="21528" y="4361"/>
                    </a:cubicBezTo>
                    <a:lnTo>
                      <a:pt x="21528" y="0"/>
                    </a:lnTo>
                    <a:lnTo>
                      <a:pt x="26852" y="0"/>
                    </a:lnTo>
                    <a:lnTo>
                      <a:pt x="26852" y="4361"/>
                    </a:lnTo>
                    <a:cubicBezTo>
                      <a:pt x="26852" y="7344"/>
                      <a:pt x="27817" y="10236"/>
                      <a:pt x="29744" y="130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1" name="자유형: 도형 1760">
                <a:extLst>
                  <a:ext uri="{FF2B5EF4-FFF2-40B4-BE49-F238E27FC236}">
                    <a16:creationId xmlns:a16="http://schemas.microsoft.com/office/drawing/2014/main" id="{E9AA2AF5-893A-1E4A-CB32-3EC35ADB3CC8}"/>
                  </a:ext>
                </a:extLst>
              </p:cNvPr>
              <p:cNvSpPr/>
              <p:nvPr/>
            </p:nvSpPr>
            <p:spPr>
              <a:xfrm>
                <a:off x="6293884" y="2714277"/>
                <a:ext cx="48793" cy="52465"/>
              </a:xfrm>
              <a:custGeom>
                <a:avLst/>
                <a:gdLst>
                  <a:gd name="connsiteX0" fmla="*/ 48793 w 48793"/>
                  <a:gd name="connsiteY0" fmla="*/ 33692 h 52465"/>
                  <a:gd name="connsiteX1" fmla="*/ 0 w 48793"/>
                  <a:gd name="connsiteY1" fmla="*/ 33692 h 52465"/>
                  <a:gd name="connsiteX2" fmla="*/ 0 w 48793"/>
                  <a:gd name="connsiteY2" fmla="*/ 29285 h 52465"/>
                  <a:gd name="connsiteX3" fmla="*/ 21849 w 48793"/>
                  <a:gd name="connsiteY3" fmla="*/ 29285 h 52465"/>
                  <a:gd name="connsiteX4" fmla="*/ 21849 w 48793"/>
                  <a:gd name="connsiteY4" fmla="*/ 23731 h 52465"/>
                  <a:gd name="connsiteX5" fmla="*/ 6426 w 48793"/>
                  <a:gd name="connsiteY5" fmla="*/ 23731 h 52465"/>
                  <a:gd name="connsiteX6" fmla="*/ 6426 w 48793"/>
                  <a:gd name="connsiteY6" fmla="*/ 0 h 52465"/>
                  <a:gd name="connsiteX7" fmla="*/ 42826 w 48793"/>
                  <a:gd name="connsiteY7" fmla="*/ 0 h 52465"/>
                  <a:gd name="connsiteX8" fmla="*/ 42826 w 48793"/>
                  <a:gd name="connsiteY8" fmla="*/ 4223 h 52465"/>
                  <a:gd name="connsiteX9" fmla="*/ 11521 w 48793"/>
                  <a:gd name="connsiteY9" fmla="*/ 4223 h 52465"/>
                  <a:gd name="connsiteX10" fmla="*/ 11521 w 48793"/>
                  <a:gd name="connsiteY10" fmla="*/ 9685 h 52465"/>
                  <a:gd name="connsiteX11" fmla="*/ 41311 w 48793"/>
                  <a:gd name="connsiteY11" fmla="*/ 9685 h 52465"/>
                  <a:gd name="connsiteX12" fmla="*/ 41311 w 48793"/>
                  <a:gd name="connsiteY12" fmla="*/ 13908 h 52465"/>
                  <a:gd name="connsiteX13" fmla="*/ 11521 w 48793"/>
                  <a:gd name="connsiteY13" fmla="*/ 13908 h 52465"/>
                  <a:gd name="connsiteX14" fmla="*/ 11521 w 48793"/>
                  <a:gd name="connsiteY14" fmla="*/ 19554 h 52465"/>
                  <a:gd name="connsiteX15" fmla="*/ 43148 w 48793"/>
                  <a:gd name="connsiteY15" fmla="*/ 19554 h 52465"/>
                  <a:gd name="connsiteX16" fmla="*/ 43148 w 48793"/>
                  <a:gd name="connsiteY16" fmla="*/ 23777 h 52465"/>
                  <a:gd name="connsiteX17" fmla="*/ 26898 w 48793"/>
                  <a:gd name="connsiteY17" fmla="*/ 23777 h 52465"/>
                  <a:gd name="connsiteX18" fmla="*/ 26898 w 48793"/>
                  <a:gd name="connsiteY18" fmla="*/ 29331 h 52465"/>
                  <a:gd name="connsiteX19" fmla="*/ 48793 w 48793"/>
                  <a:gd name="connsiteY19" fmla="*/ 29331 h 52465"/>
                  <a:gd name="connsiteX20" fmla="*/ 48793 w 48793"/>
                  <a:gd name="connsiteY20" fmla="*/ 33692 h 52465"/>
                  <a:gd name="connsiteX21" fmla="*/ 43607 w 48793"/>
                  <a:gd name="connsiteY21" fmla="*/ 52466 h 52465"/>
                  <a:gd name="connsiteX22" fmla="*/ 6334 w 48793"/>
                  <a:gd name="connsiteY22" fmla="*/ 52466 h 52465"/>
                  <a:gd name="connsiteX23" fmla="*/ 6334 w 48793"/>
                  <a:gd name="connsiteY23" fmla="*/ 37364 h 52465"/>
                  <a:gd name="connsiteX24" fmla="*/ 11384 w 48793"/>
                  <a:gd name="connsiteY24" fmla="*/ 37364 h 52465"/>
                  <a:gd name="connsiteX25" fmla="*/ 11384 w 48793"/>
                  <a:gd name="connsiteY25" fmla="*/ 47967 h 52465"/>
                  <a:gd name="connsiteX26" fmla="*/ 43607 w 48793"/>
                  <a:gd name="connsiteY26" fmla="*/ 47967 h 52465"/>
                  <a:gd name="connsiteX27" fmla="*/ 43607 w 48793"/>
                  <a:gd name="connsiteY27" fmla="*/ 52466 h 52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8793" h="52465">
                    <a:moveTo>
                      <a:pt x="48793" y="33692"/>
                    </a:moveTo>
                    <a:lnTo>
                      <a:pt x="0" y="33692"/>
                    </a:lnTo>
                    <a:lnTo>
                      <a:pt x="0" y="29285"/>
                    </a:lnTo>
                    <a:lnTo>
                      <a:pt x="21849" y="29285"/>
                    </a:lnTo>
                    <a:lnTo>
                      <a:pt x="21849" y="23731"/>
                    </a:lnTo>
                    <a:lnTo>
                      <a:pt x="6426" y="23731"/>
                    </a:lnTo>
                    <a:lnTo>
                      <a:pt x="6426" y="0"/>
                    </a:lnTo>
                    <a:lnTo>
                      <a:pt x="42826" y="0"/>
                    </a:lnTo>
                    <a:lnTo>
                      <a:pt x="42826" y="4223"/>
                    </a:lnTo>
                    <a:lnTo>
                      <a:pt x="11521" y="4223"/>
                    </a:lnTo>
                    <a:lnTo>
                      <a:pt x="11521" y="9685"/>
                    </a:lnTo>
                    <a:lnTo>
                      <a:pt x="41311" y="9685"/>
                    </a:lnTo>
                    <a:lnTo>
                      <a:pt x="41311" y="13908"/>
                    </a:lnTo>
                    <a:lnTo>
                      <a:pt x="11521" y="13908"/>
                    </a:lnTo>
                    <a:lnTo>
                      <a:pt x="11521" y="19554"/>
                    </a:lnTo>
                    <a:lnTo>
                      <a:pt x="43148" y="19554"/>
                    </a:lnTo>
                    <a:lnTo>
                      <a:pt x="43148" y="23777"/>
                    </a:lnTo>
                    <a:lnTo>
                      <a:pt x="26898" y="23777"/>
                    </a:lnTo>
                    <a:lnTo>
                      <a:pt x="26898" y="29331"/>
                    </a:lnTo>
                    <a:lnTo>
                      <a:pt x="48793" y="29331"/>
                    </a:lnTo>
                    <a:lnTo>
                      <a:pt x="48793" y="33692"/>
                    </a:lnTo>
                    <a:close/>
                    <a:moveTo>
                      <a:pt x="43607" y="52466"/>
                    </a:moveTo>
                    <a:lnTo>
                      <a:pt x="6334" y="52466"/>
                    </a:lnTo>
                    <a:lnTo>
                      <a:pt x="6334" y="37364"/>
                    </a:lnTo>
                    <a:lnTo>
                      <a:pt x="11384" y="37364"/>
                    </a:lnTo>
                    <a:lnTo>
                      <a:pt x="11384" y="47967"/>
                    </a:lnTo>
                    <a:lnTo>
                      <a:pt x="43607" y="47967"/>
                    </a:lnTo>
                    <a:lnTo>
                      <a:pt x="43607" y="5246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2" name="자유형: 도형 1761">
                <a:extLst>
                  <a:ext uri="{FF2B5EF4-FFF2-40B4-BE49-F238E27FC236}">
                    <a16:creationId xmlns:a16="http://schemas.microsoft.com/office/drawing/2014/main" id="{603D6A57-E3B3-64EC-FBEB-0F96AEC7164E}"/>
                  </a:ext>
                </a:extLst>
              </p:cNvPr>
              <p:cNvSpPr/>
              <p:nvPr/>
            </p:nvSpPr>
            <p:spPr>
              <a:xfrm>
                <a:off x="6348002" y="2712165"/>
                <a:ext cx="40760" cy="55908"/>
              </a:xfrm>
              <a:custGeom>
                <a:avLst/>
                <a:gdLst>
                  <a:gd name="connsiteX0" fmla="*/ 25521 w 40760"/>
                  <a:gd name="connsiteY0" fmla="*/ 9823 h 55908"/>
                  <a:gd name="connsiteX1" fmla="*/ 5095 w 40760"/>
                  <a:gd name="connsiteY1" fmla="*/ 9823 h 55908"/>
                  <a:gd name="connsiteX2" fmla="*/ 5095 w 40760"/>
                  <a:gd name="connsiteY2" fmla="*/ 37502 h 55908"/>
                  <a:gd name="connsiteX3" fmla="*/ 18682 w 40760"/>
                  <a:gd name="connsiteY3" fmla="*/ 37089 h 55908"/>
                  <a:gd name="connsiteX4" fmla="*/ 29973 w 40760"/>
                  <a:gd name="connsiteY4" fmla="*/ 35666 h 55908"/>
                  <a:gd name="connsiteX5" fmla="*/ 30524 w 40760"/>
                  <a:gd name="connsiteY5" fmla="*/ 40164 h 55908"/>
                  <a:gd name="connsiteX6" fmla="*/ 18728 w 40760"/>
                  <a:gd name="connsiteY6" fmla="*/ 41725 h 55908"/>
                  <a:gd name="connsiteX7" fmla="*/ 4360 w 40760"/>
                  <a:gd name="connsiteY7" fmla="*/ 42138 h 55908"/>
                  <a:gd name="connsiteX8" fmla="*/ 0 w 40760"/>
                  <a:gd name="connsiteY8" fmla="*/ 42138 h 55908"/>
                  <a:gd name="connsiteX9" fmla="*/ 0 w 40760"/>
                  <a:gd name="connsiteY9" fmla="*/ 5187 h 55908"/>
                  <a:gd name="connsiteX10" fmla="*/ 25521 w 40760"/>
                  <a:gd name="connsiteY10" fmla="*/ 5187 h 55908"/>
                  <a:gd name="connsiteX11" fmla="*/ 25521 w 40760"/>
                  <a:gd name="connsiteY11" fmla="*/ 9823 h 55908"/>
                  <a:gd name="connsiteX12" fmla="*/ 40761 w 40760"/>
                  <a:gd name="connsiteY12" fmla="*/ 55908 h 55908"/>
                  <a:gd name="connsiteX13" fmla="*/ 35665 w 40760"/>
                  <a:gd name="connsiteY13" fmla="*/ 55908 h 55908"/>
                  <a:gd name="connsiteX14" fmla="*/ 35665 w 40760"/>
                  <a:gd name="connsiteY14" fmla="*/ 0 h 55908"/>
                  <a:gd name="connsiteX15" fmla="*/ 40761 w 40760"/>
                  <a:gd name="connsiteY15" fmla="*/ 0 h 55908"/>
                  <a:gd name="connsiteX16" fmla="*/ 40761 w 40760"/>
                  <a:gd name="connsiteY16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0760" h="55908">
                    <a:moveTo>
                      <a:pt x="25521" y="9823"/>
                    </a:moveTo>
                    <a:lnTo>
                      <a:pt x="5095" y="9823"/>
                    </a:lnTo>
                    <a:lnTo>
                      <a:pt x="5095" y="37502"/>
                    </a:lnTo>
                    <a:cubicBezTo>
                      <a:pt x="10465" y="37502"/>
                      <a:pt x="14963" y="37364"/>
                      <a:pt x="18682" y="37089"/>
                    </a:cubicBezTo>
                    <a:cubicBezTo>
                      <a:pt x="22400" y="36813"/>
                      <a:pt x="26164" y="36354"/>
                      <a:pt x="29973" y="35666"/>
                    </a:cubicBezTo>
                    <a:lnTo>
                      <a:pt x="30524" y="40164"/>
                    </a:lnTo>
                    <a:cubicBezTo>
                      <a:pt x="26531" y="40944"/>
                      <a:pt x="22583" y="41449"/>
                      <a:pt x="18728" y="41725"/>
                    </a:cubicBezTo>
                    <a:cubicBezTo>
                      <a:pt x="14872" y="42000"/>
                      <a:pt x="10052" y="42138"/>
                      <a:pt x="4360" y="42138"/>
                    </a:cubicBezTo>
                    <a:lnTo>
                      <a:pt x="0" y="42138"/>
                    </a:lnTo>
                    <a:lnTo>
                      <a:pt x="0" y="5187"/>
                    </a:lnTo>
                    <a:lnTo>
                      <a:pt x="25521" y="5187"/>
                    </a:lnTo>
                    <a:lnTo>
                      <a:pt x="25521" y="9823"/>
                    </a:lnTo>
                    <a:close/>
                    <a:moveTo>
                      <a:pt x="40761" y="55908"/>
                    </a:moveTo>
                    <a:lnTo>
                      <a:pt x="35665" y="55908"/>
                    </a:lnTo>
                    <a:lnTo>
                      <a:pt x="35665" y="0"/>
                    </a:lnTo>
                    <a:lnTo>
                      <a:pt x="40761" y="0"/>
                    </a:lnTo>
                    <a:lnTo>
                      <a:pt x="40761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3" name="자유형: 도형 1762">
                <a:extLst>
                  <a:ext uri="{FF2B5EF4-FFF2-40B4-BE49-F238E27FC236}">
                    <a16:creationId xmlns:a16="http://schemas.microsoft.com/office/drawing/2014/main" id="{AD062911-D37B-F323-C5F9-A7227BAD5A6F}"/>
                  </a:ext>
                </a:extLst>
              </p:cNvPr>
              <p:cNvSpPr/>
              <p:nvPr/>
            </p:nvSpPr>
            <p:spPr>
              <a:xfrm>
                <a:off x="6394271" y="2712119"/>
                <a:ext cx="51317" cy="55862"/>
              </a:xfrm>
              <a:custGeom>
                <a:avLst/>
                <a:gdLst>
                  <a:gd name="connsiteX0" fmla="*/ 21161 w 51317"/>
                  <a:gd name="connsiteY0" fmla="*/ 25889 h 55862"/>
                  <a:gd name="connsiteX1" fmla="*/ 26118 w 51317"/>
                  <a:gd name="connsiteY1" fmla="*/ 33967 h 55862"/>
                  <a:gd name="connsiteX2" fmla="*/ 33141 w 51317"/>
                  <a:gd name="connsiteY2" fmla="*/ 39521 h 55862"/>
                  <a:gd name="connsiteX3" fmla="*/ 30295 w 51317"/>
                  <a:gd name="connsiteY3" fmla="*/ 43744 h 55862"/>
                  <a:gd name="connsiteX4" fmla="*/ 22308 w 51317"/>
                  <a:gd name="connsiteY4" fmla="*/ 36997 h 55862"/>
                  <a:gd name="connsiteX5" fmla="*/ 16891 w 51317"/>
                  <a:gd name="connsiteY5" fmla="*/ 26807 h 55862"/>
                  <a:gd name="connsiteX6" fmla="*/ 11292 w 51317"/>
                  <a:gd name="connsiteY6" fmla="*/ 37823 h 55862"/>
                  <a:gd name="connsiteX7" fmla="*/ 3076 w 51317"/>
                  <a:gd name="connsiteY7" fmla="*/ 45121 h 55862"/>
                  <a:gd name="connsiteX8" fmla="*/ 0 w 51317"/>
                  <a:gd name="connsiteY8" fmla="*/ 40898 h 55862"/>
                  <a:gd name="connsiteX9" fmla="*/ 7160 w 51317"/>
                  <a:gd name="connsiteY9" fmla="*/ 35069 h 55862"/>
                  <a:gd name="connsiteX10" fmla="*/ 12347 w 51317"/>
                  <a:gd name="connsiteY10" fmla="*/ 26439 h 55862"/>
                  <a:gd name="connsiteX11" fmla="*/ 14275 w 51317"/>
                  <a:gd name="connsiteY11" fmla="*/ 17075 h 55862"/>
                  <a:gd name="connsiteX12" fmla="*/ 14275 w 51317"/>
                  <a:gd name="connsiteY12" fmla="*/ 10190 h 55862"/>
                  <a:gd name="connsiteX13" fmla="*/ 2019 w 51317"/>
                  <a:gd name="connsiteY13" fmla="*/ 10190 h 55862"/>
                  <a:gd name="connsiteX14" fmla="*/ 2019 w 51317"/>
                  <a:gd name="connsiteY14" fmla="*/ 5692 h 55862"/>
                  <a:gd name="connsiteX15" fmla="*/ 31213 w 51317"/>
                  <a:gd name="connsiteY15" fmla="*/ 5692 h 55862"/>
                  <a:gd name="connsiteX16" fmla="*/ 31213 w 51317"/>
                  <a:gd name="connsiteY16" fmla="*/ 10190 h 55862"/>
                  <a:gd name="connsiteX17" fmla="*/ 19324 w 51317"/>
                  <a:gd name="connsiteY17" fmla="*/ 10190 h 55862"/>
                  <a:gd name="connsiteX18" fmla="*/ 19324 w 51317"/>
                  <a:gd name="connsiteY18" fmla="*/ 17075 h 55862"/>
                  <a:gd name="connsiteX19" fmla="*/ 21161 w 51317"/>
                  <a:gd name="connsiteY19" fmla="*/ 25889 h 55862"/>
                  <a:gd name="connsiteX20" fmla="*/ 42551 w 51317"/>
                  <a:gd name="connsiteY20" fmla="*/ 22400 h 55862"/>
                  <a:gd name="connsiteX21" fmla="*/ 51318 w 51317"/>
                  <a:gd name="connsiteY21" fmla="*/ 22400 h 55862"/>
                  <a:gd name="connsiteX22" fmla="*/ 51318 w 51317"/>
                  <a:gd name="connsiteY22" fmla="*/ 26944 h 55862"/>
                  <a:gd name="connsiteX23" fmla="*/ 42551 w 51317"/>
                  <a:gd name="connsiteY23" fmla="*/ 26944 h 55862"/>
                  <a:gd name="connsiteX24" fmla="*/ 42551 w 51317"/>
                  <a:gd name="connsiteY24" fmla="*/ 55862 h 55862"/>
                  <a:gd name="connsiteX25" fmla="*/ 37502 w 51317"/>
                  <a:gd name="connsiteY25" fmla="*/ 55862 h 55862"/>
                  <a:gd name="connsiteX26" fmla="*/ 37502 w 51317"/>
                  <a:gd name="connsiteY26" fmla="*/ 0 h 55862"/>
                  <a:gd name="connsiteX27" fmla="*/ 42551 w 51317"/>
                  <a:gd name="connsiteY27" fmla="*/ 0 h 55862"/>
                  <a:gd name="connsiteX28" fmla="*/ 42551 w 51317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7" h="55862">
                    <a:moveTo>
                      <a:pt x="21161" y="25889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5" y="43744"/>
                    </a:lnTo>
                    <a:cubicBezTo>
                      <a:pt x="27357" y="42230"/>
                      <a:pt x="24695" y="39980"/>
                      <a:pt x="22308" y="36997"/>
                    </a:cubicBezTo>
                    <a:cubicBezTo>
                      <a:pt x="19921" y="33967"/>
                      <a:pt x="18131" y="30571"/>
                      <a:pt x="16891" y="26807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6" y="45121"/>
                    </a:cubicBezTo>
                    <a:lnTo>
                      <a:pt x="0" y="40898"/>
                    </a:lnTo>
                    <a:cubicBezTo>
                      <a:pt x="2570" y="39567"/>
                      <a:pt x="4957" y="37639"/>
                      <a:pt x="7160" y="35069"/>
                    </a:cubicBezTo>
                    <a:cubicBezTo>
                      <a:pt x="9364" y="32498"/>
                      <a:pt x="11108" y="29607"/>
                      <a:pt x="12347" y="26439"/>
                    </a:cubicBezTo>
                    <a:cubicBezTo>
                      <a:pt x="13633" y="23226"/>
                      <a:pt x="14275" y="20105"/>
                      <a:pt x="14275" y="17075"/>
                    </a:cubicBezTo>
                    <a:lnTo>
                      <a:pt x="14275" y="10190"/>
                    </a:lnTo>
                    <a:lnTo>
                      <a:pt x="2019" y="10190"/>
                    </a:lnTo>
                    <a:lnTo>
                      <a:pt x="2019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4" y="10190"/>
                    </a:lnTo>
                    <a:lnTo>
                      <a:pt x="19324" y="17075"/>
                    </a:lnTo>
                    <a:cubicBezTo>
                      <a:pt x="19324" y="20013"/>
                      <a:pt x="19921" y="22951"/>
                      <a:pt x="21161" y="25889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4" name="자유형: 도형 1763">
                <a:extLst>
                  <a:ext uri="{FF2B5EF4-FFF2-40B4-BE49-F238E27FC236}">
                    <a16:creationId xmlns:a16="http://schemas.microsoft.com/office/drawing/2014/main" id="{C8E6E5F8-D044-0B80-A608-5EDD44CEAB1B}"/>
                  </a:ext>
                </a:extLst>
              </p:cNvPr>
              <p:cNvSpPr/>
              <p:nvPr/>
            </p:nvSpPr>
            <p:spPr>
              <a:xfrm>
                <a:off x="6447104" y="2712165"/>
                <a:ext cx="44708" cy="54577"/>
              </a:xfrm>
              <a:custGeom>
                <a:avLst/>
                <a:gdLst>
                  <a:gd name="connsiteX0" fmla="*/ 21298 w 44708"/>
                  <a:gd name="connsiteY0" fmla="*/ 5600 h 54577"/>
                  <a:gd name="connsiteX1" fmla="*/ 26348 w 44708"/>
                  <a:gd name="connsiteY1" fmla="*/ 10512 h 54577"/>
                  <a:gd name="connsiteX2" fmla="*/ 28184 w 44708"/>
                  <a:gd name="connsiteY2" fmla="*/ 17626 h 54577"/>
                  <a:gd name="connsiteX3" fmla="*/ 26348 w 44708"/>
                  <a:gd name="connsiteY3" fmla="*/ 24787 h 54577"/>
                  <a:gd name="connsiteX4" fmla="*/ 21298 w 44708"/>
                  <a:gd name="connsiteY4" fmla="*/ 29698 h 54577"/>
                  <a:gd name="connsiteX5" fmla="*/ 14138 w 44708"/>
                  <a:gd name="connsiteY5" fmla="*/ 31443 h 54577"/>
                  <a:gd name="connsiteX6" fmla="*/ 6977 w 44708"/>
                  <a:gd name="connsiteY6" fmla="*/ 29653 h 54577"/>
                  <a:gd name="connsiteX7" fmla="*/ 1882 w 44708"/>
                  <a:gd name="connsiteY7" fmla="*/ 24695 h 54577"/>
                  <a:gd name="connsiteX8" fmla="*/ 0 w 44708"/>
                  <a:gd name="connsiteY8" fmla="*/ 17580 h 54577"/>
                  <a:gd name="connsiteX9" fmla="*/ 1882 w 44708"/>
                  <a:gd name="connsiteY9" fmla="*/ 10466 h 54577"/>
                  <a:gd name="connsiteX10" fmla="*/ 6977 w 44708"/>
                  <a:gd name="connsiteY10" fmla="*/ 5554 h 54577"/>
                  <a:gd name="connsiteX11" fmla="*/ 14138 w 44708"/>
                  <a:gd name="connsiteY11" fmla="*/ 3764 h 54577"/>
                  <a:gd name="connsiteX12" fmla="*/ 21298 w 44708"/>
                  <a:gd name="connsiteY12" fmla="*/ 5600 h 54577"/>
                  <a:gd name="connsiteX13" fmla="*/ 7574 w 44708"/>
                  <a:gd name="connsiteY13" fmla="*/ 11154 h 54577"/>
                  <a:gd name="connsiteX14" fmla="*/ 5003 w 44708"/>
                  <a:gd name="connsiteY14" fmla="*/ 17672 h 54577"/>
                  <a:gd name="connsiteX15" fmla="*/ 7574 w 44708"/>
                  <a:gd name="connsiteY15" fmla="*/ 24190 h 54577"/>
                  <a:gd name="connsiteX16" fmla="*/ 14092 w 44708"/>
                  <a:gd name="connsiteY16" fmla="*/ 26715 h 54577"/>
                  <a:gd name="connsiteX17" fmla="*/ 20702 w 44708"/>
                  <a:gd name="connsiteY17" fmla="*/ 24190 h 54577"/>
                  <a:gd name="connsiteX18" fmla="*/ 23272 w 44708"/>
                  <a:gd name="connsiteY18" fmla="*/ 17672 h 54577"/>
                  <a:gd name="connsiteX19" fmla="*/ 20656 w 44708"/>
                  <a:gd name="connsiteY19" fmla="*/ 11154 h 54577"/>
                  <a:gd name="connsiteX20" fmla="*/ 14092 w 44708"/>
                  <a:gd name="connsiteY20" fmla="*/ 8584 h 54577"/>
                  <a:gd name="connsiteX21" fmla="*/ 7574 w 44708"/>
                  <a:gd name="connsiteY21" fmla="*/ 11154 h 54577"/>
                  <a:gd name="connsiteX22" fmla="*/ 44708 w 44708"/>
                  <a:gd name="connsiteY22" fmla="*/ 54577 h 54577"/>
                  <a:gd name="connsiteX23" fmla="*/ 8308 w 44708"/>
                  <a:gd name="connsiteY23" fmla="*/ 54577 h 54577"/>
                  <a:gd name="connsiteX24" fmla="*/ 8308 w 44708"/>
                  <a:gd name="connsiteY24" fmla="*/ 36400 h 54577"/>
                  <a:gd name="connsiteX25" fmla="*/ 13403 w 44708"/>
                  <a:gd name="connsiteY25" fmla="*/ 36400 h 54577"/>
                  <a:gd name="connsiteX26" fmla="*/ 13403 w 44708"/>
                  <a:gd name="connsiteY26" fmla="*/ 50079 h 54577"/>
                  <a:gd name="connsiteX27" fmla="*/ 44708 w 44708"/>
                  <a:gd name="connsiteY27" fmla="*/ 50079 h 54577"/>
                  <a:gd name="connsiteX28" fmla="*/ 44708 w 44708"/>
                  <a:gd name="connsiteY28" fmla="*/ 54577 h 54577"/>
                  <a:gd name="connsiteX29" fmla="*/ 43102 w 44708"/>
                  <a:gd name="connsiteY29" fmla="*/ 40807 h 54577"/>
                  <a:gd name="connsiteX30" fmla="*/ 38007 w 44708"/>
                  <a:gd name="connsiteY30" fmla="*/ 40807 h 54577"/>
                  <a:gd name="connsiteX31" fmla="*/ 38007 w 44708"/>
                  <a:gd name="connsiteY31" fmla="*/ 0 h 54577"/>
                  <a:gd name="connsiteX32" fmla="*/ 43102 w 44708"/>
                  <a:gd name="connsiteY32" fmla="*/ 0 h 54577"/>
                  <a:gd name="connsiteX33" fmla="*/ 43102 w 44708"/>
                  <a:gd name="connsiteY33" fmla="*/ 40807 h 54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4708" h="54577">
                    <a:moveTo>
                      <a:pt x="21298" y="5600"/>
                    </a:moveTo>
                    <a:cubicBezTo>
                      <a:pt x="23456" y="6793"/>
                      <a:pt x="25154" y="8400"/>
                      <a:pt x="26348" y="10512"/>
                    </a:cubicBezTo>
                    <a:cubicBezTo>
                      <a:pt x="27587" y="12623"/>
                      <a:pt x="28184" y="15010"/>
                      <a:pt x="28184" y="17626"/>
                    </a:cubicBezTo>
                    <a:cubicBezTo>
                      <a:pt x="28184" y="20289"/>
                      <a:pt x="27587" y="22675"/>
                      <a:pt x="26348" y="24787"/>
                    </a:cubicBezTo>
                    <a:cubicBezTo>
                      <a:pt x="25108" y="26898"/>
                      <a:pt x="23456" y="28551"/>
                      <a:pt x="21298" y="29698"/>
                    </a:cubicBezTo>
                    <a:cubicBezTo>
                      <a:pt x="19141" y="30892"/>
                      <a:pt x="16754" y="31443"/>
                      <a:pt x="14138" y="31443"/>
                    </a:cubicBezTo>
                    <a:cubicBezTo>
                      <a:pt x="11521" y="31443"/>
                      <a:pt x="9134" y="30846"/>
                      <a:pt x="6977" y="29653"/>
                    </a:cubicBezTo>
                    <a:cubicBezTo>
                      <a:pt x="4819" y="28459"/>
                      <a:pt x="3121" y="26807"/>
                      <a:pt x="1882" y="24695"/>
                    </a:cubicBezTo>
                    <a:cubicBezTo>
                      <a:pt x="643" y="22584"/>
                      <a:pt x="0" y="20197"/>
                      <a:pt x="0" y="17580"/>
                    </a:cubicBezTo>
                    <a:cubicBezTo>
                      <a:pt x="0" y="14964"/>
                      <a:pt x="643" y="12577"/>
                      <a:pt x="1882" y="10466"/>
                    </a:cubicBezTo>
                    <a:cubicBezTo>
                      <a:pt x="3121" y="8354"/>
                      <a:pt x="4819" y="6702"/>
                      <a:pt x="6977" y="5554"/>
                    </a:cubicBezTo>
                    <a:cubicBezTo>
                      <a:pt x="9134" y="4361"/>
                      <a:pt x="11521" y="3764"/>
                      <a:pt x="14138" y="3764"/>
                    </a:cubicBezTo>
                    <a:cubicBezTo>
                      <a:pt x="16754" y="3856"/>
                      <a:pt x="19141" y="4452"/>
                      <a:pt x="21298" y="5600"/>
                    </a:cubicBezTo>
                    <a:close/>
                    <a:moveTo>
                      <a:pt x="7574" y="11154"/>
                    </a:moveTo>
                    <a:cubicBezTo>
                      <a:pt x="5830" y="12898"/>
                      <a:pt x="5003" y="15056"/>
                      <a:pt x="5003" y="17672"/>
                    </a:cubicBezTo>
                    <a:cubicBezTo>
                      <a:pt x="5003" y="20334"/>
                      <a:pt x="5876" y="22538"/>
                      <a:pt x="7574" y="24190"/>
                    </a:cubicBezTo>
                    <a:cubicBezTo>
                      <a:pt x="9318" y="25889"/>
                      <a:pt x="11475" y="26715"/>
                      <a:pt x="14092" y="26715"/>
                    </a:cubicBezTo>
                    <a:cubicBezTo>
                      <a:pt x="16754" y="26715"/>
                      <a:pt x="18957" y="25889"/>
                      <a:pt x="20702" y="24190"/>
                    </a:cubicBezTo>
                    <a:cubicBezTo>
                      <a:pt x="22446" y="22492"/>
                      <a:pt x="23272" y="20334"/>
                      <a:pt x="23272" y="17672"/>
                    </a:cubicBezTo>
                    <a:cubicBezTo>
                      <a:pt x="23272" y="15056"/>
                      <a:pt x="22400" y="12852"/>
                      <a:pt x="20656" y="11154"/>
                    </a:cubicBezTo>
                    <a:cubicBezTo>
                      <a:pt x="18911" y="9410"/>
                      <a:pt x="16708" y="8584"/>
                      <a:pt x="14092" y="8584"/>
                    </a:cubicBezTo>
                    <a:cubicBezTo>
                      <a:pt x="11475" y="8538"/>
                      <a:pt x="9318" y="9410"/>
                      <a:pt x="7574" y="11154"/>
                    </a:cubicBezTo>
                    <a:close/>
                    <a:moveTo>
                      <a:pt x="44708" y="54577"/>
                    </a:moveTo>
                    <a:lnTo>
                      <a:pt x="8308" y="54577"/>
                    </a:lnTo>
                    <a:lnTo>
                      <a:pt x="8308" y="36400"/>
                    </a:lnTo>
                    <a:lnTo>
                      <a:pt x="13403" y="36400"/>
                    </a:lnTo>
                    <a:lnTo>
                      <a:pt x="13403" y="50079"/>
                    </a:lnTo>
                    <a:lnTo>
                      <a:pt x="44708" y="50079"/>
                    </a:lnTo>
                    <a:lnTo>
                      <a:pt x="44708" y="54577"/>
                    </a:lnTo>
                    <a:close/>
                    <a:moveTo>
                      <a:pt x="43102" y="40807"/>
                    </a:moveTo>
                    <a:lnTo>
                      <a:pt x="38007" y="40807"/>
                    </a:lnTo>
                    <a:lnTo>
                      <a:pt x="38007" y="0"/>
                    </a:lnTo>
                    <a:lnTo>
                      <a:pt x="43102" y="0"/>
                    </a:lnTo>
                    <a:lnTo>
                      <a:pt x="43102" y="4080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5" name="자유형: 도형 1764">
                <a:extLst>
                  <a:ext uri="{FF2B5EF4-FFF2-40B4-BE49-F238E27FC236}">
                    <a16:creationId xmlns:a16="http://schemas.microsoft.com/office/drawing/2014/main" id="{69D2CA57-94BB-3C59-4D81-7DD71A7004C5}"/>
                  </a:ext>
                </a:extLst>
              </p:cNvPr>
              <p:cNvSpPr/>
              <p:nvPr/>
            </p:nvSpPr>
            <p:spPr>
              <a:xfrm>
                <a:off x="6504481" y="2715837"/>
                <a:ext cx="14413" cy="48380"/>
              </a:xfrm>
              <a:custGeom>
                <a:avLst/>
                <a:gdLst>
                  <a:gd name="connsiteX0" fmla="*/ 9180 w 14413"/>
                  <a:gd name="connsiteY0" fmla="*/ 6793 h 48380"/>
                  <a:gd name="connsiteX1" fmla="*/ 0 w 14413"/>
                  <a:gd name="connsiteY1" fmla="*/ 11980 h 48380"/>
                  <a:gd name="connsiteX2" fmla="*/ 0 w 14413"/>
                  <a:gd name="connsiteY2" fmla="*/ 6793 h 48380"/>
                  <a:gd name="connsiteX3" fmla="*/ 11751 w 14413"/>
                  <a:gd name="connsiteY3" fmla="*/ 0 h 48380"/>
                  <a:gd name="connsiteX4" fmla="*/ 14413 w 14413"/>
                  <a:gd name="connsiteY4" fmla="*/ 0 h 48380"/>
                  <a:gd name="connsiteX5" fmla="*/ 14413 w 14413"/>
                  <a:gd name="connsiteY5" fmla="*/ 48380 h 48380"/>
                  <a:gd name="connsiteX6" fmla="*/ 9180 w 14413"/>
                  <a:gd name="connsiteY6" fmla="*/ 48380 h 48380"/>
                  <a:gd name="connsiteX7" fmla="*/ 9180 w 14413"/>
                  <a:gd name="connsiteY7" fmla="*/ 6793 h 48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13" h="48380">
                    <a:moveTo>
                      <a:pt x="9180" y="6793"/>
                    </a:moveTo>
                    <a:lnTo>
                      <a:pt x="0" y="11980"/>
                    </a:lnTo>
                    <a:lnTo>
                      <a:pt x="0" y="6793"/>
                    </a:lnTo>
                    <a:lnTo>
                      <a:pt x="11751" y="0"/>
                    </a:lnTo>
                    <a:lnTo>
                      <a:pt x="14413" y="0"/>
                    </a:lnTo>
                    <a:lnTo>
                      <a:pt x="14413" y="48380"/>
                    </a:lnTo>
                    <a:lnTo>
                      <a:pt x="9180" y="48380"/>
                    </a:lnTo>
                    <a:lnTo>
                      <a:pt x="9180" y="679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766" name="그래픽 961">
            <a:extLst>
              <a:ext uri="{FF2B5EF4-FFF2-40B4-BE49-F238E27FC236}">
                <a16:creationId xmlns:a16="http://schemas.microsoft.com/office/drawing/2014/main" id="{651F2550-E754-AD6A-1C89-A14567A09A14}"/>
              </a:ext>
            </a:extLst>
          </p:cNvPr>
          <p:cNvGrpSpPr/>
          <p:nvPr/>
        </p:nvGrpSpPr>
        <p:grpSpPr>
          <a:xfrm>
            <a:off x="6218008" y="2716706"/>
            <a:ext cx="298636" cy="55862"/>
            <a:chOff x="6211536" y="2927123"/>
            <a:chExt cx="298636" cy="55862"/>
          </a:xfrm>
          <a:solidFill>
            <a:srgbClr val="FFFFFF"/>
          </a:solidFill>
        </p:grpSpPr>
        <p:sp>
          <p:nvSpPr>
            <p:cNvPr id="1767" name="자유형: 도형 1766">
              <a:extLst>
                <a:ext uri="{FF2B5EF4-FFF2-40B4-BE49-F238E27FC236}">
                  <a16:creationId xmlns:a16="http://schemas.microsoft.com/office/drawing/2014/main" id="{A8DCA2EE-C50F-521E-5202-97F1A382A7A8}"/>
                </a:ext>
              </a:extLst>
            </p:cNvPr>
            <p:cNvSpPr/>
            <p:nvPr/>
          </p:nvSpPr>
          <p:spPr>
            <a:xfrm>
              <a:off x="6211536" y="2927123"/>
              <a:ext cx="43698" cy="55127"/>
            </a:xfrm>
            <a:custGeom>
              <a:avLst/>
              <a:gdLst>
                <a:gd name="connsiteX0" fmla="*/ 22814 w 43698"/>
                <a:gd name="connsiteY0" fmla="*/ 18911 h 55127"/>
                <a:gd name="connsiteX1" fmla="*/ 32637 w 43698"/>
                <a:gd name="connsiteY1" fmla="*/ 25246 h 55127"/>
                <a:gd name="connsiteX2" fmla="*/ 30112 w 43698"/>
                <a:gd name="connsiteY2" fmla="*/ 29377 h 55127"/>
                <a:gd name="connsiteX3" fmla="*/ 21849 w 43698"/>
                <a:gd name="connsiteY3" fmla="*/ 24695 h 55127"/>
                <a:gd name="connsiteX4" fmla="*/ 16433 w 43698"/>
                <a:gd name="connsiteY4" fmla="*/ 17305 h 55127"/>
                <a:gd name="connsiteX5" fmla="*/ 11062 w 43698"/>
                <a:gd name="connsiteY5" fmla="*/ 25246 h 55127"/>
                <a:gd name="connsiteX6" fmla="*/ 2709 w 43698"/>
                <a:gd name="connsiteY6" fmla="*/ 30341 h 55127"/>
                <a:gd name="connsiteX7" fmla="*/ 0 w 43698"/>
                <a:gd name="connsiteY7" fmla="*/ 26210 h 55127"/>
                <a:gd name="connsiteX8" fmla="*/ 10007 w 43698"/>
                <a:gd name="connsiteY8" fmla="*/ 19462 h 55127"/>
                <a:gd name="connsiteX9" fmla="*/ 13816 w 43698"/>
                <a:gd name="connsiteY9" fmla="*/ 9134 h 55127"/>
                <a:gd name="connsiteX10" fmla="*/ 13816 w 43698"/>
                <a:gd name="connsiteY10" fmla="*/ 8033 h 55127"/>
                <a:gd name="connsiteX11" fmla="*/ 1561 w 43698"/>
                <a:gd name="connsiteY11" fmla="*/ 8033 h 55127"/>
                <a:gd name="connsiteX12" fmla="*/ 1561 w 43698"/>
                <a:gd name="connsiteY12" fmla="*/ 3626 h 55127"/>
                <a:gd name="connsiteX13" fmla="*/ 31076 w 43698"/>
                <a:gd name="connsiteY13" fmla="*/ 3626 h 55127"/>
                <a:gd name="connsiteX14" fmla="*/ 31076 w 43698"/>
                <a:gd name="connsiteY14" fmla="*/ 8033 h 55127"/>
                <a:gd name="connsiteX15" fmla="*/ 19049 w 43698"/>
                <a:gd name="connsiteY15" fmla="*/ 8033 h 55127"/>
                <a:gd name="connsiteX16" fmla="*/ 19049 w 43698"/>
                <a:gd name="connsiteY16" fmla="*/ 9134 h 55127"/>
                <a:gd name="connsiteX17" fmla="*/ 22814 w 43698"/>
                <a:gd name="connsiteY17" fmla="*/ 18911 h 55127"/>
                <a:gd name="connsiteX18" fmla="*/ 13908 w 43698"/>
                <a:gd name="connsiteY18" fmla="*/ 39384 h 55127"/>
                <a:gd name="connsiteX19" fmla="*/ 38741 w 43698"/>
                <a:gd name="connsiteY19" fmla="*/ 39384 h 55127"/>
                <a:gd name="connsiteX20" fmla="*/ 38741 w 43698"/>
                <a:gd name="connsiteY20" fmla="*/ 32866 h 55127"/>
                <a:gd name="connsiteX21" fmla="*/ 43698 w 43698"/>
                <a:gd name="connsiteY21" fmla="*/ 32866 h 55127"/>
                <a:gd name="connsiteX22" fmla="*/ 43698 w 43698"/>
                <a:gd name="connsiteY22" fmla="*/ 55128 h 55127"/>
                <a:gd name="connsiteX23" fmla="*/ 8951 w 43698"/>
                <a:gd name="connsiteY23" fmla="*/ 55128 h 55127"/>
                <a:gd name="connsiteX24" fmla="*/ 8951 w 43698"/>
                <a:gd name="connsiteY24" fmla="*/ 32866 h 55127"/>
                <a:gd name="connsiteX25" fmla="*/ 13908 w 43698"/>
                <a:gd name="connsiteY25" fmla="*/ 32866 h 55127"/>
                <a:gd name="connsiteX26" fmla="*/ 13908 w 43698"/>
                <a:gd name="connsiteY26" fmla="*/ 39384 h 55127"/>
                <a:gd name="connsiteX27" fmla="*/ 38741 w 43698"/>
                <a:gd name="connsiteY27" fmla="*/ 50630 h 55127"/>
                <a:gd name="connsiteX28" fmla="*/ 38741 w 43698"/>
                <a:gd name="connsiteY28" fmla="*/ 43698 h 55127"/>
                <a:gd name="connsiteX29" fmla="*/ 13908 w 43698"/>
                <a:gd name="connsiteY29" fmla="*/ 43698 h 55127"/>
                <a:gd name="connsiteX30" fmla="*/ 13908 w 43698"/>
                <a:gd name="connsiteY30" fmla="*/ 50630 h 55127"/>
                <a:gd name="connsiteX31" fmla="*/ 38741 w 43698"/>
                <a:gd name="connsiteY31" fmla="*/ 50630 h 55127"/>
                <a:gd name="connsiteX32" fmla="*/ 43698 w 43698"/>
                <a:gd name="connsiteY32" fmla="*/ 30341 h 55127"/>
                <a:gd name="connsiteX33" fmla="*/ 38649 w 43698"/>
                <a:gd name="connsiteY33" fmla="*/ 30341 h 55127"/>
                <a:gd name="connsiteX34" fmla="*/ 38649 w 43698"/>
                <a:gd name="connsiteY34" fmla="*/ 0 h 55127"/>
                <a:gd name="connsiteX35" fmla="*/ 43698 w 43698"/>
                <a:gd name="connsiteY35" fmla="*/ 0 h 55127"/>
                <a:gd name="connsiteX36" fmla="*/ 43698 w 43698"/>
                <a:gd name="connsiteY36" fmla="*/ 30341 h 5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3698" h="55127">
                  <a:moveTo>
                    <a:pt x="22814" y="18911"/>
                  </a:moveTo>
                  <a:cubicBezTo>
                    <a:pt x="25338" y="21849"/>
                    <a:pt x="28597" y="23961"/>
                    <a:pt x="32637" y="25246"/>
                  </a:cubicBezTo>
                  <a:lnTo>
                    <a:pt x="30112" y="29377"/>
                  </a:lnTo>
                  <a:cubicBezTo>
                    <a:pt x="26990" y="28367"/>
                    <a:pt x="24236" y="26807"/>
                    <a:pt x="21849" y="24695"/>
                  </a:cubicBezTo>
                  <a:cubicBezTo>
                    <a:pt x="19462" y="22584"/>
                    <a:pt x="17673" y="20105"/>
                    <a:pt x="16433" y="17305"/>
                  </a:cubicBezTo>
                  <a:cubicBezTo>
                    <a:pt x="15240" y="20334"/>
                    <a:pt x="13449" y="22997"/>
                    <a:pt x="11062" y="25246"/>
                  </a:cubicBezTo>
                  <a:cubicBezTo>
                    <a:pt x="8675" y="27495"/>
                    <a:pt x="5876" y="29239"/>
                    <a:pt x="2709" y="30341"/>
                  </a:cubicBezTo>
                  <a:lnTo>
                    <a:pt x="0" y="26210"/>
                  </a:lnTo>
                  <a:cubicBezTo>
                    <a:pt x="4131" y="24833"/>
                    <a:pt x="7482" y="22584"/>
                    <a:pt x="10007" y="19462"/>
                  </a:cubicBezTo>
                  <a:cubicBezTo>
                    <a:pt x="12532" y="16341"/>
                    <a:pt x="13816" y="12898"/>
                    <a:pt x="13816" y="9134"/>
                  </a:cubicBezTo>
                  <a:lnTo>
                    <a:pt x="13816" y="8033"/>
                  </a:lnTo>
                  <a:lnTo>
                    <a:pt x="1561" y="8033"/>
                  </a:lnTo>
                  <a:lnTo>
                    <a:pt x="1561" y="3626"/>
                  </a:lnTo>
                  <a:lnTo>
                    <a:pt x="31076" y="3626"/>
                  </a:lnTo>
                  <a:lnTo>
                    <a:pt x="31076" y="8033"/>
                  </a:lnTo>
                  <a:lnTo>
                    <a:pt x="19049" y="8033"/>
                  </a:lnTo>
                  <a:lnTo>
                    <a:pt x="19049" y="9134"/>
                  </a:lnTo>
                  <a:cubicBezTo>
                    <a:pt x="19003" y="12715"/>
                    <a:pt x="20289" y="15974"/>
                    <a:pt x="22814" y="18911"/>
                  </a:cubicBezTo>
                  <a:close/>
                  <a:moveTo>
                    <a:pt x="13908" y="39384"/>
                  </a:moveTo>
                  <a:lnTo>
                    <a:pt x="38741" y="39384"/>
                  </a:lnTo>
                  <a:lnTo>
                    <a:pt x="38741" y="32866"/>
                  </a:lnTo>
                  <a:lnTo>
                    <a:pt x="43698" y="32866"/>
                  </a:lnTo>
                  <a:lnTo>
                    <a:pt x="43698" y="55128"/>
                  </a:lnTo>
                  <a:lnTo>
                    <a:pt x="8951" y="55128"/>
                  </a:lnTo>
                  <a:lnTo>
                    <a:pt x="8951" y="32866"/>
                  </a:lnTo>
                  <a:lnTo>
                    <a:pt x="13908" y="32866"/>
                  </a:lnTo>
                  <a:lnTo>
                    <a:pt x="13908" y="39384"/>
                  </a:lnTo>
                  <a:close/>
                  <a:moveTo>
                    <a:pt x="38741" y="50630"/>
                  </a:moveTo>
                  <a:lnTo>
                    <a:pt x="38741" y="43698"/>
                  </a:lnTo>
                  <a:lnTo>
                    <a:pt x="13908" y="43698"/>
                  </a:lnTo>
                  <a:lnTo>
                    <a:pt x="13908" y="50630"/>
                  </a:lnTo>
                  <a:lnTo>
                    <a:pt x="38741" y="50630"/>
                  </a:lnTo>
                  <a:close/>
                  <a:moveTo>
                    <a:pt x="43698" y="30341"/>
                  </a:moveTo>
                  <a:lnTo>
                    <a:pt x="38649" y="30341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3034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68" name="자유형: 도형 1767">
              <a:extLst>
                <a:ext uri="{FF2B5EF4-FFF2-40B4-BE49-F238E27FC236}">
                  <a16:creationId xmlns:a16="http://schemas.microsoft.com/office/drawing/2014/main" id="{640F1DEB-5D66-7024-A8BF-9F7FE8E8481A}"/>
                </a:ext>
              </a:extLst>
            </p:cNvPr>
            <p:cNvSpPr/>
            <p:nvPr/>
          </p:nvSpPr>
          <p:spPr>
            <a:xfrm>
              <a:off x="6261661" y="2927123"/>
              <a:ext cx="44478" cy="55862"/>
            </a:xfrm>
            <a:custGeom>
              <a:avLst/>
              <a:gdLst>
                <a:gd name="connsiteX0" fmla="*/ 22446 w 44478"/>
                <a:gd name="connsiteY0" fmla="*/ 20334 h 55862"/>
                <a:gd name="connsiteX1" fmla="*/ 31856 w 44478"/>
                <a:gd name="connsiteY1" fmla="*/ 27128 h 55862"/>
                <a:gd name="connsiteX2" fmla="*/ 29331 w 44478"/>
                <a:gd name="connsiteY2" fmla="*/ 31259 h 55862"/>
                <a:gd name="connsiteX3" fmla="*/ 21528 w 44478"/>
                <a:gd name="connsiteY3" fmla="*/ 26348 h 55862"/>
                <a:gd name="connsiteX4" fmla="*/ 16341 w 44478"/>
                <a:gd name="connsiteY4" fmla="*/ 18820 h 55862"/>
                <a:gd name="connsiteX5" fmla="*/ 11017 w 44478"/>
                <a:gd name="connsiteY5" fmla="*/ 27174 h 55862"/>
                <a:gd name="connsiteX6" fmla="*/ 2708 w 44478"/>
                <a:gd name="connsiteY6" fmla="*/ 32544 h 55862"/>
                <a:gd name="connsiteX7" fmla="*/ 0 w 44478"/>
                <a:gd name="connsiteY7" fmla="*/ 28321 h 55862"/>
                <a:gd name="connsiteX8" fmla="*/ 7161 w 44478"/>
                <a:gd name="connsiteY8" fmla="*/ 24098 h 55862"/>
                <a:gd name="connsiteX9" fmla="*/ 11980 w 44478"/>
                <a:gd name="connsiteY9" fmla="*/ 17718 h 55862"/>
                <a:gd name="connsiteX10" fmla="*/ 13679 w 44478"/>
                <a:gd name="connsiteY10" fmla="*/ 10282 h 55862"/>
                <a:gd name="connsiteX11" fmla="*/ 13679 w 44478"/>
                <a:gd name="connsiteY11" fmla="*/ 8262 h 55862"/>
                <a:gd name="connsiteX12" fmla="*/ 1698 w 44478"/>
                <a:gd name="connsiteY12" fmla="*/ 8262 h 55862"/>
                <a:gd name="connsiteX13" fmla="*/ 1698 w 44478"/>
                <a:gd name="connsiteY13" fmla="*/ 3856 h 55862"/>
                <a:gd name="connsiteX14" fmla="*/ 30479 w 44478"/>
                <a:gd name="connsiteY14" fmla="*/ 3856 h 55862"/>
                <a:gd name="connsiteX15" fmla="*/ 30479 w 44478"/>
                <a:gd name="connsiteY15" fmla="*/ 8262 h 55862"/>
                <a:gd name="connsiteX16" fmla="*/ 18866 w 44478"/>
                <a:gd name="connsiteY16" fmla="*/ 8262 h 55862"/>
                <a:gd name="connsiteX17" fmla="*/ 18866 w 44478"/>
                <a:gd name="connsiteY17" fmla="*/ 10236 h 55862"/>
                <a:gd name="connsiteX18" fmla="*/ 22446 w 44478"/>
                <a:gd name="connsiteY18" fmla="*/ 20334 h 55862"/>
                <a:gd name="connsiteX19" fmla="*/ 44479 w 44478"/>
                <a:gd name="connsiteY19" fmla="*/ 55862 h 55862"/>
                <a:gd name="connsiteX20" fmla="*/ 39383 w 44478"/>
                <a:gd name="connsiteY20" fmla="*/ 55862 h 55862"/>
                <a:gd name="connsiteX21" fmla="*/ 39383 w 44478"/>
                <a:gd name="connsiteY21" fmla="*/ 40761 h 55862"/>
                <a:gd name="connsiteX22" fmla="*/ 8446 w 44478"/>
                <a:gd name="connsiteY22" fmla="*/ 40761 h 55862"/>
                <a:gd name="connsiteX23" fmla="*/ 8446 w 44478"/>
                <a:gd name="connsiteY23" fmla="*/ 36216 h 55862"/>
                <a:gd name="connsiteX24" fmla="*/ 44479 w 44478"/>
                <a:gd name="connsiteY24" fmla="*/ 36216 h 55862"/>
                <a:gd name="connsiteX25" fmla="*/ 44479 w 44478"/>
                <a:gd name="connsiteY25" fmla="*/ 55862 h 55862"/>
                <a:gd name="connsiteX26" fmla="*/ 44479 w 44478"/>
                <a:gd name="connsiteY26" fmla="*/ 33462 h 55862"/>
                <a:gd name="connsiteX27" fmla="*/ 39383 w 44478"/>
                <a:gd name="connsiteY27" fmla="*/ 33462 h 55862"/>
                <a:gd name="connsiteX28" fmla="*/ 39383 w 44478"/>
                <a:gd name="connsiteY28" fmla="*/ 19049 h 55862"/>
                <a:gd name="connsiteX29" fmla="*/ 28964 w 44478"/>
                <a:gd name="connsiteY29" fmla="*/ 19049 h 55862"/>
                <a:gd name="connsiteX30" fmla="*/ 28964 w 44478"/>
                <a:gd name="connsiteY30" fmla="*/ 14505 h 55862"/>
                <a:gd name="connsiteX31" fmla="*/ 39383 w 44478"/>
                <a:gd name="connsiteY31" fmla="*/ 14505 h 55862"/>
                <a:gd name="connsiteX32" fmla="*/ 39383 w 44478"/>
                <a:gd name="connsiteY32" fmla="*/ 0 h 55862"/>
                <a:gd name="connsiteX33" fmla="*/ 44479 w 44478"/>
                <a:gd name="connsiteY33" fmla="*/ 0 h 55862"/>
                <a:gd name="connsiteX34" fmla="*/ 44479 w 44478"/>
                <a:gd name="connsiteY34" fmla="*/ 334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4478" h="55862">
                  <a:moveTo>
                    <a:pt x="22446" y="20334"/>
                  </a:moveTo>
                  <a:cubicBezTo>
                    <a:pt x="24833" y="23456"/>
                    <a:pt x="27954" y="25751"/>
                    <a:pt x="31856" y="27128"/>
                  </a:cubicBezTo>
                  <a:lnTo>
                    <a:pt x="29331" y="31259"/>
                  </a:lnTo>
                  <a:cubicBezTo>
                    <a:pt x="26393" y="30157"/>
                    <a:pt x="23777" y="28551"/>
                    <a:pt x="21528" y="26348"/>
                  </a:cubicBezTo>
                  <a:cubicBezTo>
                    <a:pt x="19278" y="24190"/>
                    <a:pt x="17534" y="21666"/>
                    <a:pt x="16341" y="18820"/>
                  </a:cubicBezTo>
                  <a:cubicBezTo>
                    <a:pt x="15148" y="21987"/>
                    <a:pt x="13403" y="24787"/>
                    <a:pt x="11017" y="27174"/>
                  </a:cubicBezTo>
                  <a:cubicBezTo>
                    <a:pt x="8675" y="29561"/>
                    <a:pt x="5876" y="31351"/>
                    <a:pt x="2708" y="32544"/>
                  </a:cubicBezTo>
                  <a:lnTo>
                    <a:pt x="0" y="28321"/>
                  </a:lnTo>
                  <a:cubicBezTo>
                    <a:pt x="2662" y="27357"/>
                    <a:pt x="5049" y="25980"/>
                    <a:pt x="7161" y="24098"/>
                  </a:cubicBezTo>
                  <a:cubicBezTo>
                    <a:pt x="9226" y="22262"/>
                    <a:pt x="10833" y="20105"/>
                    <a:pt x="11980" y="17718"/>
                  </a:cubicBezTo>
                  <a:cubicBezTo>
                    <a:pt x="13128" y="15331"/>
                    <a:pt x="13679" y="12852"/>
                    <a:pt x="13679" y="10282"/>
                  </a:cubicBezTo>
                  <a:lnTo>
                    <a:pt x="13679" y="8262"/>
                  </a:lnTo>
                  <a:lnTo>
                    <a:pt x="1698" y="8262"/>
                  </a:lnTo>
                  <a:lnTo>
                    <a:pt x="1698" y="3856"/>
                  </a:lnTo>
                  <a:lnTo>
                    <a:pt x="30479" y="3856"/>
                  </a:lnTo>
                  <a:lnTo>
                    <a:pt x="30479" y="8262"/>
                  </a:lnTo>
                  <a:lnTo>
                    <a:pt x="18866" y="8262"/>
                  </a:lnTo>
                  <a:lnTo>
                    <a:pt x="18866" y="10236"/>
                  </a:lnTo>
                  <a:cubicBezTo>
                    <a:pt x="18911" y="13862"/>
                    <a:pt x="20059" y="17213"/>
                    <a:pt x="22446" y="20334"/>
                  </a:cubicBezTo>
                  <a:close/>
                  <a:moveTo>
                    <a:pt x="44479" y="55862"/>
                  </a:moveTo>
                  <a:lnTo>
                    <a:pt x="39383" y="55862"/>
                  </a:lnTo>
                  <a:lnTo>
                    <a:pt x="39383" y="40761"/>
                  </a:lnTo>
                  <a:lnTo>
                    <a:pt x="8446" y="40761"/>
                  </a:lnTo>
                  <a:lnTo>
                    <a:pt x="8446" y="36216"/>
                  </a:lnTo>
                  <a:lnTo>
                    <a:pt x="44479" y="36216"/>
                  </a:lnTo>
                  <a:lnTo>
                    <a:pt x="44479" y="55862"/>
                  </a:lnTo>
                  <a:close/>
                  <a:moveTo>
                    <a:pt x="44479" y="33462"/>
                  </a:moveTo>
                  <a:lnTo>
                    <a:pt x="39383" y="33462"/>
                  </a:lnTo>
                  <a:lnTo>
                    <a:pt x="39383" y="19049"/>
                  </a:lnTo>
                  <a:lnTo>
                    <a:pt x="28964" y="19049"/>
                  </a:lnTo>
                  <a:lnTo>
                    <a:pt x="28964" y="14505"/>
                  </a:lnTo>
                  <a:lnTo>
                    <a:pt x="39383" y="14505"/>
                  </a:lnTo>
                  <a:lnTo>
                    <a:pt x="39383" y="0"/>
                  </a:lnTo>
                  <a:lnTo>
                    <a:pt x="44479" y="0"/>
                  </a:lnTo>
                  <a:lnTo>
                    <a:pt x="44479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69" name="자유형: 도형 1768">
              <a:extLst>
                <a:ext uri="{FF2B5EF4-FFF2-40B4-BE49-F238E27FC236}">
                  <a16:creationId xmlns:a16="http://schemas.microsoft.com/office/drawing/2014/main" id="{C75352A8-3207-C7FE-5075-67BAAA19E4C3}"/>
                </a:ext>
              </a:extLst>
            </p:cNvPr>
            <p:cNvSpPr/>
            <p:nvPr/>
          </p:nvSpPr>
          <p:spPr>
            <a:xfrm>
              <a:off x="6312612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59 w 43698"/>
                <a:gd name="connsiteY26" fmla="*/ 20059 h 55862"/>
                <a:gd name="connsiteX27" fmla="*/ 9364 w 43698"/>
                <a:gd name="connsiteY27" fmla="*/ 24466 h 55862"/>
                <a:gd name="connsiteX28" fmla="*/ 11659 w 43698"/>
                <a:gd name="connsiteY28" fmla="*/ 28918 h 55862"/>
                <a:gd name="connsiteX29" fmla="*/ 17535 w 43698"/>
                <a:gd name="connsiteY29" fmla="*/ 30662 h 55862"/>
                <a:gd name="connsiteX30" fmla="*/ 23502 w 43698"/>
                <a:gd name="connsiteY30" fmla="*/ 28964 h 55862"/>
                <a:gd name="connsiteX31" fmla="*/ 25751 w 43698"/>
                <a:gd name="connsiteY31" fmla="*/ 24466 h 55862"/>
                <a:gd name="connsiteX32" fmla="*/ 23456 w 43698"/>
                <a:gd name="connsiteY32" fmla="*/ 20059 h 55862"/>
                <a:gd name="connsiteX33" fmla="*/ 17489 w 43698"/>
                <a:gd name="connsiteY33" fmla="*/ 18361 h 55862"/>
                <a:gd name="connsiteX34" fmla="*/ 11659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9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2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3" y="45305"/>
                    <a:pt x="735" y="45305"/>
                  </a:cubicBezTo>
                  <a:lnTo>
                    <a:pt x="0" y="40669"/>
                  </a:lnTo>
                  <a:cubicBezTo>
                    <a:pt x="4728" y="40669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59" y="20059"/>
                  </a:moveTo>
                  <a:cubicBezTo>
                    <a:pt x="10145" y="21207"/>
                    <a:pt x="9364" y="22675"/>
                    <a:pt x="9364" y="24466"/>
                  </a:cubicBezTo>
                  <a:cubicBezTo>
                    <a:pt x="9364" y="26302"/>
                    <a:pt x="10145" y="27770"/>
                    <a:pt x="11659" y="28918"/>
                  </a:cubicBezTo>
                  <a:cubicBezTo>
                    <a:pt x="13174" y="30066"/>
                    <a:pt x="15148" y="30662"/>
                    <a:pt x="17535" y="30662"/>
                  </a:cubicBezTo>
                  <a:cubicBezTo>
                    <a:pt x="20013" y="30662"/>
                    <a:pt x="22033" y="30111"/>
                    <a:pt x="23502" y="28964"/>
                  </a:cubicBezTo>
                  <a:cubicBezTo>
                    <a:pt x="24971" y="27816"/>
                    <a:pt x="25751" y="26348"/>
                    <a:pt x="25751" y="24466"/>
                  </a:cubicBezTo>
                  <a:cubicBezTo>
                    <a:pt x="25751" y="22675"/>
                    <a:pt x="24971" y="21161"/>
                    <a:pt x="23456" y="20059"/>
                  </a:cubicBezTo>
                  <a:cubicBezTo>
                    <a:pt x="21941" y="18957"/>
                    <a:pt x="19967" y="18361"/>
                    <a:pt x="17489" y="18361"/>
                  </a:cubicBezTo>
                  <a:cubicBezTo>
                    <a:pt x="15102" y="18361"/>
                    <a:pt x="13174" y="18957"/>
                    <a:pt x="11659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0" name="자유형: 도형 1769">
              <a:extLst>
                <a:ext uri="{FF2B5EF4-FFF2-40B4-BE49-F238E27FC236}">
                  <a16:creationId xmlns:a16="http://schemas.microsoft.com/office/drawing/2014/main" id="{6A2FF24B-5C75-226D-B2BE-95F80435FA7A}"/>
                </a:ext>
              </a:extLst>
            </p:cNvPr>
            <p:cNvSpPr/>
            <p:nvPr/>
          </p:nvSpPr>
          <p:spPr>
            <a:xfrm>
              <a:off x="6363058" y="2931254"/>
              <a:ext cx="48977" cy="44846"/>
            </a:xfrm>
            <a:custGeom>
              <a:avLst/>
              <a:gdLst>
                <a:gd name="connsiteX0" fmla="*/ 48977 w 48977"/>
                <a:gd name="connsiteY0" fmla="*/ 44846 h 44846"/>
                <a:gd name="connsiteX1" fmla="*/ 0 w 48977"/>
                <a:gd name="connsiteY1" fmla="*/ 44846 h 44846"/>
                <a:gd name="connsiteX2" fmla="*/ 0 w 48977"/>
                <a:gd name="connsiteY2" fmla="*/ 40302 h 44846"/>
                <a:gd name="connsiteX3" fmla="*/ 21895 w 48977"/>
                <a:gd name="connsiteY3" fmla="*/ 40302 h 44846"/>
                <a:gd name="connsiteX4" fmla="*/ 21895 w 48977"/>
                <a:gd name="connsiteY4" fmla="*/ 30249 h 44846"/>
                <a:gd name="connsiteX5" fmla="*/ 6105 w 48977"/>
                <a:gd name="connsiteY5" fmla="*/ 30249 h 44846"/>
                <a:gd name="connsiteX6" fmla="*/ 6105 w 48977"/>
                <a:gd name="connsiteY6" fmla="*/ 12853 h 44846"/>
                <a:gd name="connsiteX7" fmla="*/ 37869 w 48977"/>
                <a:gd name="connsiteY7" fmla="*/ 12853 h 44846"/>
                <a:gd name="connsiteX8" fmla="*/ 37869 w 48977"/>
                <a:gd name="connsiteY8" fmla="*/ 4498 h 44846"/>
                <a:gd name="connsiteX9" fmla="*/ 6013 w 48977"/>
                <a:gd name="connsiteY9" fmla="*/ 4498 h 44846"/>
                <a:gd name="connsiteX10" fmla="*/ 6013 w 48977"/>
                <a:gd name="connsiteY10" fmla="*/ 0 h 44846"/>
                <a:gd name="connsiteX11" fmla="*/ 42873 w 48977"/>
                <a:gd name="connsiteY11" fmla="*/ 0 h 44846"/>
                <a:gd name="connsiteX12" fmla="*/ 42873 w 48977"/>
                <a:gd name="connsiteY12" fmla="*/ 17121 h 44846"/>
                <a:gd name="connsiteX13" fmla="*/ 11108 w 48977"/>
                <a:gd name="connsiteY13" fmla="*/ 17121 h 44846"/>
                <a:gd name="connsiteX14" fmla="*/ 11108 w 48977"/>
                <a:gd name="connsiteY14" fmla="*/ 25843 h 44846"/>
                <a:gd name="connsiteX15" fmla="*/ 44111 w 48977"/>
                <a:gd name="connsiteY15" fmla="*/ 25843 h 44846"/>
                <a:gd name="connsiteX16" fmla="*/ 44111 w 48977"/>
                <a:gd name="connsiteY16" fmla="*/ 30249 h 44846"/>
                <a:gd name="connsiteX17" fmla="*/ 26853 w 48977"/>
                <a:gd name="connsiteY17" fmla="*/ 30249 h 44846"/>
                <a:gd name="connsiteX18" fmla="*/ 26853 w 48977"/>
                <a:gd name="connsiteY18" fmla="*/ 40302 h 44846"/>
                <a:gd name="connsiteX19" fmla="*/ 48977 w 48977"/>
                <a:gd name="connsiteY19" fmla="*/ 40302 h 44846"/>
                <a:gd name="connsiteX20" fmla="*/ 48977 w 48977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3" y="0"/>
                  </a:lnTo>
                  <a:lnTo>
                    <a:pt x="42873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3" y="30249"/>
                  </a:lnTo>
                  <a:lnTo>
                    <a:pt x="26853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1" name="자유형: 도형 1770">
              <a:extLst>
                <a:ext uri="{FF2B5EF4-FFF2-40B4-BE49-F238E27FC236}">
                  <a16:creationId xmlns:a16="http://schemas.microsoft.com/office/drawing/2014/main" id="{F45F028E-3A52-9027-646E-47B8B26F84A3}"/>
                </a:ext>
              </a:extLst>
            </p:cNvPr>
            <p:cNvSpPr/>
            <p:nvPr/>
          </p:nvSpPr>
          <p:spPr>
            <a:xfrm>
              <a:off x="6413641" y="2927168"/>
              <a:ext cx="46406" cy="55082"/>
            </a:xfrm>
            <a:custGeom>
              <a:avLst/>
              <a:gdLst>
                <a:gd name="connsiteX0" fmla="*/ 22216 w 46406"/>
                <a:gd name="connsiteY0" fmla="*/ 16938 h 55082"/>
                <a:gd name="connsiteX1" fmla="*/ 31810 w 46406"/>
                <a:gd name="connsiteY1" fmla="*/ 23593 h 55082"/>
                <a:gd name="connsiteX2" fmla="*/ 29101 w 46406"/>
                <a:gd name="connsiteY2" fmla="*/ 27679 h 55082"/>
                <a:gd name="connsiteX3" fmla="*/ 21298 w 46406"/>
                <a:gd name="connsiteY3" fmla="*/ 22997 h 55082"/>
                <a:gd name="connsiteX4" fmla="*/ 16112 w 46406"/>
                <a:gd name="connsiteY4" fmla="*/ 15744 h 55082"/>
                <a:gd name="connsiteX5" fmla="*/ 10925 w 46406"/>
                <a:gd name="connsiteY5" fmla="*/ 23869 h 55082"/>
                <a:gd name="connsiteX6" fmla="*/ 2708 w 46406"/>
                <a:gd name="connsiteY6" fmla="*/ 29010 h 55082"/>
                <a:gd name="connsiteX7" fmla="*/ 0 w 46406"/>
                <a:gd name="connsiteY7" fmla="*/ 24787 h 55082"/>
                <a:gd name="connsiteX8" fmla="*/ 9915 w 46406"/>
                <a:gd name="connsiteY8" fmla="*/ 17856 h 55082"/>
                <a:gd name="connsiteX9" fmla="*/ 13633 w 46406"/>
                <a:gd name="connsiteY9" fmla="*/ 7023 h 55082"/>
                <a:gd name="connsiteX10" fmla="*/ 13633 w 46406"/>
                <a:gd name="connsiteY10" fmla="*/ 1790 h 55082"/>
                <a:gd name="connsiteX11" fmla="*/ 18590 w 46406"/>
                <a:gd name="connsiteY11" fmla="*/ 1790 h 55082"/>
                <a:gd name="connsiteX12" fmla="*/ 18590 w 46406"/>
                <a:gd name="connsiteY12" fmla="*/ 7023 h 55082"/>
                <a:gd name="connsiteX13" fmla="*/ 22216 w 46406"/>
                <a:gd name="connsiteY13" fmla="*/ 16938 h 55082"/>
                <a:gd name="connsiteX14" fmla="*/ 44525 w 46406"/>
                <a:gd name="connsiteY14" fmla="*/ 45075 h 55082"/>
                <a:gd name="connsiteX15" fmla="*/ 14780 w 46406"/>
                <a:gd name="connsiteY15" fmla="*/ 45075 h 55082"/>
                <a:gd name="connsiteX16" fmla="*/ 14780 w 46406"/>
                <a:gd name="connsiteY16" fmla="*/ 50675 h 55082"/>
                <a:gd name="connsiteX17" fmla="*/ 46407 w 46406"/>
                <a:gd name="connsiteY17" fmla="*/ 50675 h 55082"/>
                <a:gd name="connsiteX18" fmla="*/ 46407 w 46406"/>
                <a:gd name="connsiteY18" fmla="*/ 55082 h 55082"/>
                <a:gd name="connsiteX19" fmla="*/ 9869 w 46406"/>
                <a:gd name="connsiteY19" fmla="*/ 55082 h 55082"/>
                <a:gd name="connsiteX20" fmla="*/ 9869 w 46406"/>
                <a:gd name="connsiteY20" fmla="*/ 40990 h 55082"/>
                <a:gd name="connsiteX21" fmla="*/ 39521 w 46406"/>
                <a:gd name="connsiteY21" fmla="*/ 40990 h 55082"/>
                <a:gd name="connsiteX22" fmla="*/ 39521 w 46406"/>
                <a:gd name="connsiteY22" fmla="*/ 35757 h 55082"/>
                <a:gd name="connsiteX23" fmla="*/ 9777 w 46406"/>
                <a:gd name="connsiteY23" fmla="*/ 35757 h 55082"/>
                <a:gd name="connsiteX24" fmla="*/ 9777 w 46406"/>
                <a:gd name="connsiteY24" fmla="*/ 31489 h 55082"/>
                <a:gd name="connsiteX25" fmla="*/ 44479 w 46406"/>
                <a:gd name="connsiteY25" fmla="*/ 31489 h 55082"/>
                <a:gd name="connsiteX26" fmla="*/ 44479 w 46406"/>
                <a:gd name="connsiteY26" fmla="*/ 45075 h 55082"/>
                <a:gd name="connsiteX27" fmla="*/ 44525 w 46406"/>
                <a:gd name="connsiteY27" fmla="*/ 28872 h 55082"/>
                <a:gd name="connsiteX28" fmla="*/ 39475 w 46406"/>
                <a:gd name="connsiteY28" fmla="*/ 28872 h 55082"/>
                <a:gd name="connsiteX29" fmla="*/ 39475 w 46406"/>
                <a:gd name="connsiteY29" fmla="*/ 14459 h 55082"/>
                <a:gd name="connsiteX30" fmla="*/ 27771 w 46406"/>
                <a:gd name="connsiteY30" fmla="*/ 14459 h 55082"/>
                <a:gd name="connsiteX31" fmla="*/ 27771 w 46406"/>
                <a:gd name="connsiteY31" fmla="*/ 10053 h 55082"/>
                <a:gd name="connsiteX32" fmla="*/ 39475 w 46406"/>
                <a:gd name="connsiteY32" fmla="*/ 10053 h 55082"/>
                <a:gd name="connsiteX33" fmla="*/ 39475 w 46406"/>
                <a:gd name="connsiteY33" fmla="*/ 0 h 55082"/>
                <a:gd name="connsiteX34" fmla="*/ 44525 w 46406"/>
                <a:gd name="connsiteY34" fmla="*/ 0 h 55082"/>
                <a:gd name="connsiteX35" fmla="*/ 44525 w 46406"/>
                <a:gd name="connsiteY35" fmla="*/ 28872 h 5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82">
                  <a:moveTo>
                    <a:pt x="22216" y="16938"/>
                  </a:moveTo>
                  <a:cubicBezTo>
                    <a:pt x="24649" y="20013"/>
                    <a:pt x="27863" y="22216"/>
                    <a:pt x="31810" y="23593"/>
                  </a:cubicBezTo>
                  <a:lnTo>
                    <a:pt x="29101" y="27679"/>
                  </a:lnTo>
                  <a:cubicBezTo>
                    <a:pt x="26164" y="26623"/>
                    <a:pt x="23548" y="25062"/>
                    <a:pt x="21298" y="22997"/>
                  </a:cubicBezTo>
                  <a:cubicBezTo>
                    <a:pt x="19049" y="20931"/>
                    <a:pt x="17305" y="18498"/>
                    <a:pt x="16112" y="15744"/>
                  </a:cubicBezTo>
                  <a:cubicBezTo>
                    <a:pt x="14918" y="18866"/>
                    <a:pt x="13220" y="21574"/>
                    <a:pt x="10925" y="23869"/>
                  </a:cubicBezTo>
                  <a:cubicBezTo>
                    <a:pt x="8630" y="26164"/>
                    <a:pt x="5921" y="27862"/>
                    <a:pt x="2708" y="29010"/>
                  </a:cubicBezTo>
                  <a:lnTo>
                    <a:pt x="0" y="24787"/>
                  </a:lnTo>
                  <a:cubicBezTo>
                    <a:pt x="4131" y="23364"/>
                    <a:pt x="7436" y="21069"/>
                    <a:pt x="9915" y="17856"/>
                  </a:cubicBezTo>
                  <a:cubicBezTo>
                    <a:pt x="12394" y="14643"/>
                    <a:pt x="13633" y="11016"/>
                    <a:pt x="13633" y="7023"/>
                  </a:cubicBezTo>
                  <a:lnTo>
                    <a:pt x="13633" y="1790"/>
                  </a:lnTo>
                  <a:lnTo>
                    <a:pt x="18590" y="1790"/>
                  </a:lnTo>
                  <a:lnTo>
                    <a:pt x="18590" y="7023"/>
                  </a:lnTo>
                  <a:cubicBezTo>
                    <a:pt x="18544" y="10557"/>
                    <a:pt x="19738" y="13862"/>
                    <a:pt x="22216" y="16938"/>
                  </a:cubicBezTo>
                  <a:close/>
                  <a:moveTo>
                    <a:pt x="44525" y="45075"/>
                  </a:moveTo>
                  <a:lnTo>
                    <a:pt x="14780" y="45075"/>
                  </a:lnTo>
                  <a:lnTo>
                    <a:pt x="14780" y="50675"/>
                  </a:lnTo>
                  <a:lnTo>
                    <a:pt x="46407" y="50675"/>
                  </a:lnTo>
                  <a:lnTo>
                    <a:pt x="46407" y="55082"/>
                  </a:lnTo>
                  <a:lnTo>
                    <a:pt x="9869" y="55082"/>
                  </a:lnTo>
                  <a:lnTo>
                    <a:pt x="9869" y="40990"/>
                  </a:lnTo>
                  <a:lnTo>
                    <a:pt x="39521" y="40990"/>
                  </a:lnTo>
                  <a:lnTo>
                    <a:pt x="39521" y="35757"/>
                  </a:lnTo>
                  <a:lnTo>
                    <a:pt x="9777" y="35757"/>
                  </a:lnTo>
                  <a:lnTo>
                    <a:pt x="9777" y="31489"/>
                  </a:lnTo>
                  <a:lnTo>
                    <a:pt x="44479" y="31489"/>
                  </a:lnTo>
                  <a:lnTo>
                    <a:pt x="44479" y="45075"/>
                  </a:lnTo>
                  <a:close/>
                  <a:moveTo>
                    <a:pt x="44525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1" y="14459"/>
                  </a:lnTo>
                  <a:lnTo>
                    <a:pt x="27771" y="10053"/>
                  </a:lnTo>
                  <a:lnTo>
                    <a:pt x="39475" y="10053"/>
                  </a:lnTo>
                  <a:lnTo>
                    <a:pt x="39475" y="0"/>
                  </a:lnTo>
                  <a:lnTo>
                    <a:pt x="44525" y="0"/>
                  </a:lnTo>
                  <a:lnTo>
                    <a:pt x="44525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2" name="자유형: 도형 1771">
              <a:extLst>
                <a:ext uri="{FF2B5EF4-FFF2-40B4-BE49-F238E27FC236}">
                  <a16:creationId xmlns:a16="http://schemas.microsoft.com/office/drawing/2014/main" id="{ECB1DCD1-0B45-C3E7-5426-2ED86216BD34}"/>
                </a:ext>
              </a:extLst>
            </p:cNvPr>
            <p:cNvSpPr/>
            <p:nvPr/>
          </p:nvSpPr>
          <p:spPr>
            <a:xfrm>
              <a:off x="6464363" y="2927123"/>
              <a:ext cx="45809" cy="55862"/>
            </a:xfrm>
            <a:custGeom>
              <a:avLst/>
              <a:gdLst>
                <a:gd name="connsiteX0" fmla="*/ 35023 w 45809"/>
                <a:gd name="connsiteY0" fmla="*/ 53016 h 55862"/>
                <a:gd name="connsiteX1" fmla="*/ 30203 w 45809"/>
                <a:gd name="connsiteY1" fmla="*/ 53016 h 55862"/>
                <a:gd name="connsiteX2" fmla="*/ 30203 w 45809"/>
                <a:gd name="connsiteY2" fmla="*/ 33830 h 55862"/>
                <a:gd name="connsiteX3" fmla="*/ 20610 w 45809"/>
                <a:gd name="connsiteY3" fmla="*/ 33830 h 55862"/>
                <a:gd name="connsiteX4" fmla="*/ 20610 w 45809"/>
                <a:gd name="connsiteY4" fmla="*/ 29423 h 55862"/>
                <a:gd name="connsiteX5" fmla="*/ 30203 w 45809"/>
                <a:gd name="connsiteY5" fmla="*/ 29423 h 55862"/>
                <a:gd name="connsiteX6" fmla="*/ 30203 w 45809"/>
                <a:gd name="connsiteY6" fmla="*/ 19875 h 55862"/>
                <a:gd name="connsiteX7" fmla="*/ 21482 w 45809"/>
                <a:gd name="connsiteY7" fmla="*/ 19875 h 55862"/>
                <a:gd name="connsiteX8" fmla="*/ 2984 w 45809"/>
                <a:gd name="connsiteY8" fmla="*/ 43882 h 55862"/>
                <a:gd name="connsiteX9" fmla="*/ 0 w 45809"/>
                <a:gd name="connsiteY9" fmla="*/ 39934 h 55862"/>
                <a:gd name="connsiteX10" fmla="*/ 18085 w 45809"/>
                <a:gd name="connsiteY10" fmla="*/ 11521 h 55862"/>
                <a:gd name="connsiteX11" fmla="*/ 2387 w 45809"/>
                <a:gd name="connsiteY11" fmla="*/ 11521 h 55862"/>
                <a:gd name="connsiteX12" fmla="*/ 2387 w 45809"/>
                <a:gd name="connsiteY12" fmla="*/ 7161 h 55862"/>
                <a:gd name="connsiteX13" fmla="*/ 23134 w 45809"/>
                <a:gd name="connsiteY13" fmla="*/ 7161 h 55862"/>
                <a:gd name="connsiteX14" fmla="*/ 22446 w 45809"/>
                <a:gd name="connsiteY14" fmla="*/ 15469 h 55862"/>
                <a:gd name="connsiteX15" fmla="*/ 30203 w 45809"/>
                <a:gd name="connsiteY15" fmla="*/ 15469 h 55862"/>
                <a:gd name="connsiteX16" fmla="*/ 30203 w 45809"/>
                <a:gd name="connsiteY16" fmla="*/ 1469 h 55862"/>
                <a:gd name="connsiteX17" fmla="*/ 35023 w 45809"/>
                <a:gd name="connsiteY17" fmla="*/ 1469 h 55862"/>
                <a:gd name="connsiteX18" fmla="*/ 35023 w 45809"/>
                <a:gd name="connsiteY18" fmla="*/ 53016 h 55862"/>
                <a:gd name="connsiteX19" fmla="*/ 45810 w 45809"/>
                <a:gd name="connsiteY19" fmla="*/ 55862 h 55862"/>
                <a:gd name="connsiteX20" fmla="*/ 41036 w 45809"/>
                <a:gd name="connsiteY20" fmla="*/ 55862 h 55862"/>
                <a:gd name="connsiteX21" fmla="*/ 41036 w 45809"/>
                <a:gd name="connsiteY21" fmla="*/ 0 h 55862"/>
                <a:gd name="connsiteX22" fmla="*/ 45810 w 45809"/>
                <a:gd name="connsiteY22" fmla="*/ 0 h 55862"/>
                <a:gd name="connsiteX23" fmla="*/ 45810 w 45809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09" h="55862">
                  <a:moveTo>
                    <a:pt x="35023" y="53016"/>
                  </a:moveTo>
                  <a:lnTo>
                    <a:pt x="30203" y="53016"/>
                  </a:lnTo>
                  <a:lnTo>
                    <a:pt x="30203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3" y="29423"/>
                  </a:lnTo>
                  <a:lnTo>
                    <a:pt x="30203" y="19875"/>
                  </a:lnTo>
                  <a:lnTo>
                    <a:pt x="21482" y="19875"/>
                  </a:lnTo>
                  <a:cubicBezTo>
                    <a:pt x="18728" y="29836"/>
                    <a:pt x="12531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7" y="23594"/>
                    <a:pt x="18085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4" y="7161"/>
                  </a:lnTo>
                  <a:cubicBezTo>
                    <a:pt x="23134" y="10098"/>
                    <a:pt x="22905" y="12852"/>
                    <a:pt x="22446" y="15469"/>
                  </a:cubicBezTo>
                  <a:lnTo>
                    <a:pt x="30203" y="15469"/>
                  </a:lnTo>
                  <a:lnTo>
                    <a:pt x="30203" y="1469"/>
                  </a:lnTo>
                  <a:lnTo>
                    <a:pt x="35023" y="1469"/>
                  </a:lnTo>
                  <a:lnTo>
                    <a:pt x="35023" y="53016"/>
                  </a:lnTo>
                  <a:close/>
                  <a:moveTo>
                    <a:pt x="45810" y="55862"/>
                  </a:moveTo>
                  <a:lnTo>
                    <a:pt x="41036" y="55862"/>
                  </a:lnTo>
                  <a:lnTo>
                    <a:pt x="41036" y="0"/>
                  </a:lnTo>
                  <a:lnTo>
                    <a:pt x="45810" y="0"/>
                  </a:lnTo>
                  <a:lnTo>
                    <a:pt x="4581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970520" y="3070198"/>
            <a:ext cx="786616" cy="189711"/>
            <a:chOff x="5968854" y="3285844"/>
            <a:chExt cx="786616" cy="189711"/>
          </a:xfrm>
        </p:grpSpPr>
        <p:sp>
          <p:nvSpPr>
            <p:cNvPr id="1667" name="자유형: 도형 1666">
              <a:extLst>
                <a:ext uri="{FF2B5EF4-FFF2-40B4-BE49-F238E27FC236}">
                  <a16:creationId xmlns:a16="http://schemas.microsoft.com/office/drawing/2014/main" id="{42663703-6964-27B6-C886-D139DC364CEC}"/>
                </a:ext>
              </a:extLst>
            </p:cNvPr>
            <p:cNvSpPr/>
            <p:nvPr/>
          </p:nvSpPr>
          <p:spPr>
            <a:xfrm>
              <a:off x="5968854" y="3285844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287786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73" name="그래픽 961">
              <a:extLst>
                <a:ext uri="{FF2B5EF4-FFF2-40B4-BE49-F238E27FC236}">
                  <a16:creationId xmlns:a16="http://schemas.microsoft.com/office/drawing/2014/main" id="{D3FB9644-9336-1D1A-D00C-F2E90D69714C}"/>
                </a:ext>
              </a:extLst>
            </p:cNvPr>
            <p:cNvGrpSpPr/>
            <p:nvPr/>
          </p:nvGrpSpPr>
          <p:grpSpPr>
            <a:xfrm>
              <a:off x="6211031" y="3356900"/>
              <a:ext cx="303226" cy="56091"/>
              <a:chOff x="6211031" y="3356900"/>
              <a:chExt cx="303226" cy="56091"/>
            </a:xfrm>
            <a:solidFill>
              <a:srgbClr val="FFFFFF"/>
            </a:solidFill>
          </p:grpSpPr>
          <p:sp>
            <p:nvSpPr>
              <p:cNvPr id="1774" name="자유형: 도형 1773">
                <a:extLst>
                  <a:ext uri="{FF2B5EF4-FFF2-40B4-BE49-F238E27FC236}">
                    <a16:creationId xmlns:a16="http://schemas.microsoft.com/office/drawing/2014/main" id="{05F2FF02-B903-CFCF-9818-2499C73FBC44}"/>
                  </a:ext>
                </a:extLst>
              </p:cNvPr>
              <p:cNvSpPr/>
              <p:nvPr/>
            </p:nvSpPr>
            <p:spPr>
              <a:xfrm>
                <a:off x="6211031" y="3358782"/>
                <a:ext cx="48793" cy="53567"/>
              </a:xfrm>
              <a:custGeom>
                <a:avLst/>
                <a:gdLst>
                  <a:gd name="connsiteX0" fmla="*/ 48793 w 48793"/>
                  <a:gd name="connsiteY0" fmla="*/ 27495 h 53567"/>
                  <a:gd name="connsiteX1" fmla="*/ 0 w 48793"/>
                  <a:gd name="connsiteY1" fmla="*/ 27495 h 53567"/>
                  <a:gd name="connsiteX2" fmla="*/ 0 w 48793"/>
                  <a:gd name="connsiteY2" fmla="*/ 23089 h 53567"/>
                  <a:gd name="connsiteX3" fmla="*/ 48793 w 48793"/>
                  <a:gd name="connsiteY3" fmla="*/ 23089 h 53567"/>
                  <a:gd name="connsiteX4" fmla="*/ 48793 w 48793"/>
                  <a:gd name="connsiteY4" fmla="*/ 27495 h 53567"/>
                  <a:gd name="connsiteX5" fmla="*/ 44157 w 48793"/>
                  <a:gd name="connsiteY5" fmla="*/ 4223 h 53567"/>
                  <a:gd name="connsiteX6" fmla="*/ 36079 w 48793"/>
                  <a:gd name="connsiteY6" fmla="*/ 4223 h 53567"/>
                  <a:gd name="connsiteX7" fmla="*/ 36079 w 48793"/>
                  <a:gd name="connsiteY7" fmla="*/ 14505 h 53567"/>
                  <a:gd name="connsiteX8" fmla="*/ 43974 w 48793"/>
                  <a:gd name="connsiteY8" fmla="*/ 14505 h 53567"/>
                  <a:gd name="connsiteX9" fmla="*/ 43974 w 48793"/>
                  <a:gd name="connsiteY9" fmla="*/ 18728 h 53567"/>
                  <a:gd name="connsiteX10" fmla="*/ 4774 w 48793"/>
                  <a:gd name="connsiteY10" fmla="*/ 18728 h 53567"/>
                  <a:gd name="connsiteX11" fmla="*/ 4774 w 48793"/>
                  <a:gd name="connsiteY11" fmla="*/ 14505 h 53567"/>
                  <a:gd name="connsiteX12" fmla="*/ 12669 w 48793"/>
                  <a:gd name="connsiteY12" fmla="*/ 14505 h 53567"/>
                  <a:gd name="connsiteX13" fmla="*/ 12669 w 48793"/>
                  <a:gd name="connsiteY13" fmla="*/ 4223 h 53567"/>
                  <a:gd name="connsiteX14" fmla="*/ 4590 w 48793"/>
                  <a:gd name="connsiteY14" fmla="*/ 4223 h 53567"/>
                  <a:gd name="connsiteX15" fmla="*/ 4590 w 48793"/>
                  <a:gd name="connsiteY15" fmla="*/ 0 h 53567"/>
                  <a:gd name="connsiteX16" fmla="*/ 44203 w 48793"/>
                  <a:gd name="connsiteY16" fmla="*/ 0 h 53567"/>
                  <a:gd name="connsiteX17" fmla="*/ 44203 w 48793"/>
                  <a:gd name="connsiteY17" fmla="*/ 4223 h 53567"/>
                  <a:gd name="connsiteX18" fmla="*/ 42505 w 48793"/>
                  <a:gd name="connsiteY18" fmla="*/ 44525 h 53567"/>
                  <a:gd name="connsiteX19" fmla="*/ 11017 w 48793"/>
                  <a:gd name="connsiteY19" fmla="*/ 44525 h 53567"/>
                  <a:gd name="connsiteX20" fmla="*/ 11017 w 48793"/>
                  <a:gd name="connsiteY20" fmla="*/ 49344 h 53567"/>
                  <a:gd name="connsiteX21" fmla="*/ 44157 w 48793"/>
                  <a:gd name="connsiteY21" fmla="*/ 49344 h 53567"/>
                  <a:gd name="connsiteX22" fmla="*/ 44157 w 48793"/>
                  <a:gd name="connsiteY22" fmla="*/ 53567 h 53567"/>
                  <a:gd name="connsiteX23" fmla="*/ 6059 w 48793"/>
                  <a:gd name="connsiteY23" fmla="*/ 53567 h 53567"/>
                  <a:gd name="connsiteX24" fmla="*/ 6059 w 48793"/>
                  <a:gd name="connsiteY24" fmla="*/ 40577 h 53567"/>
                  <a:gd name="connsiteX25" fmla="*/ 37640 w 48793"/>
                  <a:gd name="connsiteY25" fmla="*/ 40577 h 53567"/>
                  <a:gd name="connsiteX26" fmla="*/ 37640 w 48793"/>
                  <a:gd name="connsiteY26" fmla="*/ 36079 h 53567"/>
                  <a:gd name="connsiteX27" fmla="*/ 5921 w 48793"/>
                  <a:gd name="connsiteY27" fmla="*/ 36079 h 53567"/>
                  <a:gd name="connsiteX28" fmla="*/ 5921 w 48793"/>
                  <a:gd name="connsiteY28" fmla="*/ 32085 h 53567"/>
                  <a:gd name="connsiteX29" fmla="*/ 42505 w 48793"/>
                  <a:gd name="connsiteY29" fmla="*/ 32085 h 53567"/>
                  <a:gd name="connsiteX30" fmla="*/ 42505 w 48793"/>
                  <a:gd name="connsiteY30" fmla="*/ 44525 h 53567"/>
                  <a:gd name="connsiteX31" fmla="*/ 31030 w 48793"/>
                  <a:gd name="connsiteY31" fmla="*/ 14505 h 53567"/>
                  <a:gd name="connsiteX32" fmla="*/ 31030 w 48793"/>
                  <a:gd name="connsiteY32" fmla="*/ 4223 h 53567"/>
                  <a:gd name="connsiteX33" fmla="*/ 17718 w 48793"/>
                  <a:gd name="connsiteY33" fmla="*/ 4223 h 53567"/>
                  <a:gd name="connsiteX34" fmla="*/ 17718 w 48793"/>
                  <a:gd name="connsiteY34" fmla="*/ 14505 h 53567"/>
                  <a:gd name="connsiteX35" fmla="*/ 31030 w 48793"/>
                  <a:gd name="connsiteY35" fmla="*/ 14505 h 53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8793" h="53567">
                    <a:moveTo>
                      <a:pt x="48793" y="27495"/>
                    </a:moveTo>
                    <a:lnTo>
                      <a:pt x="0" y="27495"/>
                    </a:lnTo>
                    <a:lnTo>
                      <a:pt x="0" y="23089"/>
                    </a:lnTo>
                    <a:lnTo>
                      <a:pt x="48793" y="23089"/>
                    </a:lnTo>
                    <a:lnTo>
                      <a:pt x="48793" y="27495"/>
                    </a:lnTo>
                    <a:close/>
                    <a:moveTo>
                      <a:pt x="44157" y="4223"/>
                    </a:moveTo>
                    <a:lnTo>
                      <a:pt x="36079" y="4223"/>
                    </a:lnTo>
                    <a:lnTo>
                      <a:pt x="36079" y="14505"/>
                    </a:lnTo>
                    <a:lnTo>
                      <a:pt x="43974" y="14505"/>
                    </a:lnTo>
                    <a:lnTo>
                      <a:pt x="43974" y="18728"/>
                    </a:lnTo>
                    <a:lnTo>
                      <a:pt x="4774" y="18728"/>
                    </a:lnTo>
                    <a:lnTo>
                      <a:pt x="4774" y="14505"/>
                    </a:lnTo>
                    <a:lnTo>
                      <a:pt x="12669" y="14505"/>
                    </a:lnTo>
                    <a:lnTo>
                      <a:pt x="12669" y="4223"/>
                    </a:lnTo>
                    <a:lnTo>
                      <a:pt x="4590" y="4223"/>
                    </a:lnTo>
                    <a:lnTo>
                      <a:pt x="4590" y="0"/>
                    </a:lnTo>
                    <a:lnTo>
                      <a:pt x="44203" y="0"/>
                    </a:lnTo>
                    <a:lnTo>
                      <a:pt x="44203" y="4223"/>
                    </a:lnTo>
                    <a:close/>
                    <a:moveTo>
                      <a:pt x="42505" y="44525"/>
                    </a:moveTo>
                    <a:lnTo>
                      <a:pt x="11017" y="44525"/>
                    </a:lnTo>
                    <a:lnTo>
                      <a:pt x="11017" y="49344"/>
                    </a:lnTo>
                    <a:lnTo>
                      <a:pt x="44157" y="49344"/>
                    </a:lnTo>
                    <a:lnTo>
                      <a:pt x="44157" y="53567"/>
                    </a:lnTo>
                    <a:lnTo>
                      <a:pt x="6059" y="53567"/>
                    </a:lnTo>
                    <a:lnTo>
                      <a:pt x="6059" y="40577"/>
                    </a:lnTo>
                    <a:lnTo>
                      <a:pt x="37640" y="40577"/>
                    </a:lnTo>
                    <a:lnTo>
                      <a:pt x="37640" y="36079"/>
                    </a:lnTo>
                    <a:lnTo>
                      <a:pt x="5921" y="36079"/>
                    </a:lnTo>
                    <a:lnTo>
                      <a:pt x="5921" y="32085"/>
                    </a:lnTo>
                    <a:lnTo>
                      <a:pt x="42505" y="32085"/>
                    </a:lnTo>
                    <a:lnTo>
                      <a:pt x="42505" y="44525"/>
                    </a:lnTo>
                    <a:close/>
                    <a:moveTo>
                      <a:pt x="31030" y="14505"/>
                    </a:moveTo>
                    <a:lnTo>
                      <a:pt x="31030" y="4223"/>
                    </a:lnTo>
                    <a:lnTo>
                      <a:pt x="17718" y="4223"/>
                    </a:lnTo>
                    <a:lnTo>
                      <a:pt x="17718" y="14505"/>
                    </a:lnTo>
                    <a:lnTo>
                      <a:pt x="31030" y="1450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5" name="자유형: 도형 1774">
                <a:extLst>
                  <a:ext uri="{FF2B5EF4-FFF2-40B4-BE49-F238E27FC236}">
                    <a16:creationId xmlns:a16="http://schemas.microsoft.com/office/drawing/2014/main" id="{E33490C3-0229-BF47-EAFE-2F2A3F84D28D}"/>
                  </a:ext>
                </a:extLst>
              </p:cNvPr>
              <p:cNvSpPr/>
              <p:nvPr/>
            </p:nvSpPr>
            <p:spPr>
              <a:xfrm>
                <a:off x="6263956" y="3357083"/>
                <a:ext cx="48150" cy="55908"/>
              </a:xfrm>
              <a:custGeom>
                <a:avLst/>
                <a:gdLst>
                  <a:gd name="connsiteX0" fmla="*/ 24328 w 48150"/>
                  <a:gd name="connsiteY0" fmla="*/ 25475 h 55908"/>
                  <a:gd name="connsiteX1" fmla="*/ 5095 w 48150"/>
                  <a:gd name="connsiteY1" fmla="*/ 25475 h 55908"/>
                  <a:gd name="connsiteX2" fmla="*/ 5095 w 48150"/>
                  <a:gd name="connsiteY2" fmla="*/ 38007 h 55908"/>
                  <a:gd name="connsiteX3" fmla="*/ 18407 w 48150"/>
                  <a:gd name="connsiteY3" fmla="*/ 37593 h 55908"/>
                  <a:gd name="connsiteX4" fmla="*/ 29652 w 48150"/>
                  <a:gd name="connsiteY4" fmla="*/ 36079 h 55908"/>
                  <a:gd name="connsiteX5" fmla="*/ 30203 w 48150"/>
                  <a:gd name="connsiteY5" fmla="*/ 40485 h 55908"/>
                  <a:gd name="connsiteX6" fmla="*/ 18315 w 48150"/>
                  <a:gd name="connsiteY6" fmla="*/ 42092 h 55908"/>
                  <a:gd name="connsiteX7" fmla="*/ 4406 w 48150"/>
                  <a:gd name="connsiteY7" fmla="*/ 42551 h 55908"/>
                  <a:gd name="connsiteX8" fmla="*/ 46 w 48150"/>
                  <a:gd name="connsiteY8" fmla="*/ 42551 h 55908"/>
                  <a:gd name="connsiteX9" fmla="*/ 46 w 48150"/>
                  <a:gd name="connsiteY9" fmla="*/ 20977 h 55908"/>
                  <a:gd name="connsiteX10" fmla="*/ 19233 w 48150"/>
                  <a:gd name="connsiteY10" fmla="*/ 20977 h 55908"/>
                  <a:gd name="connsiteX11" fmla="*/ 19233 w 48150"/>
                  <a:gd name="connsiteY11" fmla="*/ 9639 h 55908"/>
                  <a:gd name="connsiteX12" fmla="*/ 0 w 48150"/>
                  <a:gd name="connsiteY12" fmla="*/ 9639 h 55908"/>
                  <a:gd name="connsiteX13" fmla="*/ 0 w 48150"/>
                  <a:gd name="connsiteY13" fmla="*/ 5233 h 55908"/>
                  <a:gd name="connsiteX14" fmla="*/ 24374 w 48150"/>
                  <a:gd name="connsiteY14" fmla="*/ 5233 h 55908"/>
                  <a:gd name="connsiteX15" fmla="*/ 24374 w 48150"/>
                  <a:gd name="connsiteY15" fmla="*/ 25475 h 55908"/>
                  <a:gd name="connsiteX16" fmla="*/ 39292 w 48150"/>
                  <a:gd name="connsiteY16" fmla="*/ 22124 h 55908"/>
                  <a:gd name="connsiteX17" fmla="*/ 48151 w 48150"/>
                  <a:gd name="connsiteY17" fmla="*/ 22124 h 55908"/>
                  <a:gd name="connsiteX18" fmla="*/ 48151 w 48150"/>
                  <a:gd name="connsiteY18" fmla="*/ 26669 h 55908"/>
                  <a:gd name="connsiteX19" fmla="*/ 39292 w 48150"/>
                  <a:gd name="connsiteY19" fmla="*/ 26669 h 55908"/>
                  <a:gd name="connsiteX20" fmla="*/ 39292 w 48150"/>
                  <a:gd name="connsiteY20" fmla="*/ 55908 h 55908"/>
                  <a:gd name="connsiteX21" fmla="*/ 34334 w 48150"/>
                  <a:gd name="connsiteY21" fmla="*/ 55908 h 55908"/>
                  <a:gd name="connsiteX22" fmla="*/ 34334 w 48150"/>
                  <a:gd name="connsiteY22" fmla="*/ 0 h 55908"/>
                  <a:gd name="connsiteX23" fmla="*/ 39292 w 48150"/>
                  <a:gd name="connsiteY23" fmla="*/ 0 h 55908"/>
                  <a:gd name="connsiteX24" fmla="*/ 39292 w 48150"/>
                  <a:gd name="connsiteY24" fmla="*/ 22124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150" h="55908">
                    <a:moveTo>
                      <a:pt x="24328" y="25475"/>
                    </a:moveTo>
                    <a:lnTo>
                      <a:pt x="5095" y="25475"/>
                    </a:lnTo>
                    <a:lnTo>
                      <a:pt x="5095" y="38007"/>
                    </a:lnTo>
                    <a:cubicBezTo>
                      <a:pt x="10282" y="38007"/>
                      <a:pt x="14688" y="37869"/>
                      <a:pt x="18407" y="37593"/>
                    </a:cubicBezTo>
                    <a:cubicBezTo>
                      <a:pt x="22079" y="37318"/>
                      <a:pt x="25843" y="36813"/>
                      <a:pt x="29652" y="36079"/>
                    </a:cubicBezTo>
                    <a:lnTo>
                      <a:pt x="30203" y="40485"/>
                    </a:lnTo>
                    <a:cubicBezTo>
                      <a:pt x="26164" y="41266"/>
                      <a:pt x="22216" y="41770"/>
                      <a:pt x="18315" y="42092"/>
                    </a:cubicBezTo>
                    <a:cubicBezTo>
                      <a:pt x="14413" y="42413"/>
                      <a:pt x="9777" y="42551"/>
                      <a:pt x="4406" y="42551"/>
                    </a:cubicBezTo>
                    <a:lnTo>
                      <a:pt x="46" y="42551"/>
                    </a:lnTo>
                    <a:lnTo>
                      <a:pt x="46" y="20977"/>
                    </a:lnTo>
                    <a:lnTo>
                      <a:pt x="19233" y="20977"/>
                    </a:lnTo>
                    <a:lnTo>
                      <a:pt x="19233" y="9639"/>
                    </a:lnTo>
                    <a:lnTo>
                      <a:pt x="0" y="9639"/>
                    </a:lnTo>
                    <a:lnTo>
                      <a:pt x="0" y="5233"/>
                    </a:lnTo>
                    <a:lnTo>
                      <a:pt x="24374" y="5233"/>
                    </a:lnTo>
                    <a:lnTo>
                      <a:pt x="24374" y="25475"/>
                    </a:lnTo>
                    <a:close/>
                    <a:moveTo>
                      <a:pt x="39292" y="22124"/>
                    </a:moveTo>
                    <a:lnTo>
                      <a:pt x="48151" y="22124"/>
                    </a:lnTo>
                    <a:lnTo>
                      <a:pt x="48151" y="26669"/>
                    </a:lnTo>
                    <a:lnTo>
                      <a:pt x="39292" y="26669"/>
                    </a:lnTo>
                    <a:lnTo>
                      <a:pt x="39292" y="55908"/>
                    </a:lnTo>
                    <a:lnTo>
                      <a:pt x="34334" y="55908"/>
                    </a:lnTo>
                    <a:lnTo>
                      <a:pt x="34334" y="0"/>
                    </a:lnTo>
                    <a:lnTo>
                      <a:pt x="39292" y="0"/>
                    </a:lnTo>
                    <a:lnTo>
                      <a:pt x="39292" y="2212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6" name="자유형: 도형 1775">
                <a:extLst>
                  <a:ext uri="{FF2B5EF4-FFF2-40B4-BE49-F238E27FC236}">
                    <a16:creationId xmlns:a16="http://schemas.microsoft.com/office/drawing/2014/main" id="{DD6874BD-4632-2657-D42A-76D5A30F1585}"/>
                  </a:ext>
                </a:extLst>
              </p:cNvPr>
              <p:cNvSpPr/>
              <p:nvPr/>
            </p:nvSpPr>
            <p:spPr>
              <a:xfrm>
                <a:off x="6312382" y="3362637"/>
                <a:ext cx="48976" cy="42963"/>
              </a:xfrm>
              <a:custGeom>
                <a:avLst/>
                <a:gdLst>
                  <a:gd name="connsiteX0" fmla="*/ 48977 w 48976"/>
                  <a:gd name="connsiteY0" fmla="*/ 42964 h 42963"/>
                  <a:gd name="connsiteX1" fmla="*/ 0 w 48976"/>
                  <a:gd name="connsiteY1" fmla="*/ 42964 h 42963"/>
                  <a:gd name="connsiteX2" fmla="*/ 0 w 48976"/>
                  <a:gd name="connsiteY2" fmla="*/ 38466 h 42963"/>
                  <a:gd name="connsiteX3" fmla="*/ 48977 w 48976"/>
                  <a:gd name="connsiteY3" fmla="*/ 38466 h 42963"/>
                  <a:gd name="connsiteX4" fmla="*/ 48977 w 48976"/>
                  <a:gd name="connsiteY4" fmla="*/ 42964 h 42963"/>
                  <a:gd name="connsiteX5" fmla="*/ 29927 w 48976"/>
                  <a:gd name="connsiteY5" fmla="*/ 14643 h 42963"/>
                  <a:gd name="connsiteX6" fmla="*/ 37364 w 48976"/>
                  <a:gd name="connsiteY6" fmla="*/ 21069 h 42963"/>
                  <a:gd name="connsiteX7" fmla="*/ 46728 w 48976"/>
                  <a:gd name="connsiteY7" fmla="*/ 24511 h 42963"/>
                  <a:gd name="connsiteX8" fmla="*/ 44708 w 48976"/>
                  <a:gd name="connsiteY8" fmla="*/ 28872 h 42963"/>
                  <a:gd name="connsiteX9" fmla="*/ 32636 w 48976"/>
                  <a:gd name="connsiteY9" fmla="*/ 23639 h 42963"/>
                  <a:gd name="connsiteX10" fmla="*/ 24511 w 48976"/>
                  <a:gd name="connsiteY10" fmla="*/ 14184 h 42963"/>
                  <a:gd name="connsiteX11" fmla="*/ 16479 w 48976"/>
                  <a:gd name="connsiteY11" fmla="*/ 23685 h 42963"/>
                  <a:gd name="connsiteX12" fmla="*/ 4590 w 48976"/>
                  <a:gd name="connsiteY12" fmla="*/ 29056 h 42963"/>
                  <a:gd name="connsiteX13" fmla="*/ 2432 w 48976"/>
                  <a:gd name="connsiteY13" fmla="*/ 24649 h 42963"/>
                  <a:gd name="connsiteX14" fmla="*/ 11705 w 48976"/>
                  <a:gd name="connsiteY14" fmla="*/ 21252 h 42963"/>
                  <a:gd name="connsiteX15" fmla="*/ 19049 w 48976"/>
                  <a:gd name="connsiteY15" fmla="*/ 14734 h 42963"/>
                  <a:gd name="connsiteX16" fmla="*/ 21895 w 48976"/>
                  <a:gd name="connsiteY16" fmla="*/ 6656 h 42963"/>
                  <a:gd name="connsiteX17" fmla="*/ 21895 w 48976"/>
                  <a:gd name="connsiteY17" fmla="*/ 4498 h 42963"/>
                  <a:gd name="connsiteX18" fmla="*/ 4131 w 48976"/>
                  <a:gd name="connsiteY18" fmla="*/ 4498 h 42963"/>
                  <a:gd name="connsiteX19" fmla="*/ 4131 w 48976"/>
                  <a:gd name="connsiteY19" fmla="*/ 0 h 42963"/>
                  <a:gd name="connsiteX20" fmla="*/ 44891 w 48976"/>
                  <a:gd name="connsiteY20" fmla="*/ 0 h 42963"/>
                  <a:gd name="connsiteX21" fmla="*/ 44891 w 48976"/>
                  <a:gd name="connsiteY21" fmla="*/ 4498 h 42963"/>
                  <a:gd name="connsiteX22" fmla="*/ 27127 w 48976"/>
                  <a:gd name="connsiteY22" fmla="*/ 4498 h 42963"/>
                  <a:gd name="connsiteX23" fmla="*/ 27127 w 48976"/>
                  <a:gd name="connsiteY23" fmla="*/ 6656 h 42963"/>
                  <a:gd name="connsiteX24" fmla="*/ 29927 w 48976"/>
                  <a:gd name="connsiteY24" fmla="*/ 14643 h 42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6" h="42963">
                    <a:moveTo>
                      <a:pt x="48977" y="42964"/>
                    </a:moveTo>
                    <a:lnTo>
                      <a:pt x="0" y="42964"/>
                    </a:lnTo>
                    <a:lnTo>
                      <a:pt x="0" y="38466"/>
                    </a:lnTo>
                    <a:lnTo>
                      <a:pt x="48977" y="38466"/>
                    </a:lnTo>
                    <a:lnTo>
                      <a:pt x="48977" y="42964"/>
                    </a:lnTo>
                    <a:close/>
                    <a:moveTo>
                      <a:pt x="29927" y="14643"/>
                    </a:moveTo>
                    <a:cubicBezTo>
                      <a:pt x="31855" y="17167"/>
                      <a:pt x="34288" y="19325"/>
                      <a:pt x="37364" y="21069"/>
                    </a:cubicBezTo>
                    <a:cubicBezTo>
                      <a:pt x="40393" y="22813"/>
                      <a:pt x="43515" y="23961"/>
                      <a:pt x="46728" y="24511"/>
                    </a:cubicBezTo>
                    <a:lnTo>
                      <a:pt x="44708" y="28872"/>
                    </a:lnTo>
                    <a:cubicBezTo>
                      <a:pt x="40393" y="28000"/>
                      <a:pt x="36354" y="26256"/>
                      <a:pt x="32636" y="23639"/>
                    </a:cubicBezTo>
                    <a:cubicBezTo>
                      <a:pt x="28872" y="21023"/>
                      <a:pt x="26164" y="17856"/>
                      <a:pt x="24511" y="14184"/>
                    </a:cubicBezTo>
                    <a:cubicBezTo>
                      <a:pt x="22813" y="17856"/>
                      <a:pt x="20151" y="21023"/>
                      <a:pt x="16479" y="23685"/>
                    </a:cubicBezTo>
                    <a:cubicBezTo>
                      <a:pt x="12806" y="26348"/>
                      <a:pt x="8813" y="28138"/>
                      <a:pt x="4590" y="29056"/>
                    </a:cubicBezTo>
                    <a:lnTo>
                      <a:pt x="2432" y="24649"/>
                    </a:lnTo>
                    <a:cubicBezTo>
                      <a:pt x="5600" y="24144"/>
                      <a:pt x="8675" y="22997"/>
                      <a:pt x="11705" y="21252"/>
                    </a:cubicBezTo>
                    <a:cubicBezTo>
                      <a:pt x="14688" y="19508"/>
                      <a:pt x="17167" y="17305"/>
                      <a:pt x="19049" y="14734"/>
                    </a:cubicBezTo>
                    <a:cubicBezTo>
                      <a:pt x="20977" y="12164"/>
                      <a:pt x="21895" y="9456"/>
                      <a:pt x="21895" y="6656"/>
                    </a:cubicBezTo>
                    <a:lnTo>
                      <a:pt x="21895" y="4498"/>
                    </a:lnTo>
                    <a:lnTo>
                      <a:pt x="4131" y="4498"/>
                    </a:lnTo>
                    <a:lnTo>
                      <a:pt x="4131" y="0"/>
                    </a:lnTo>
                    <a:lnTo>
                      <a:pt x="44891" y="0"/>
                    </a:lnTo>
                    <a:lnTo>
                      <a:pt x="44891" y="4498"/>
                    </a:lnTo>
                    <a:lnTo>
                      <a:pt x="27127" y="4498"/>
                    </a:lnTo>
                    <a:lnTo>
                      <a:pt x="27127" y="6656"/>
                    </a:lnTo>
                    <a:cubicBezTo>
                      <a:pt x="27082" y="9456"/>
                      <a:pt x="28046" y="12118"/>
                      <a:pt x="29927" y="14643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7" name="자유형: 도형 1776">
                <a:extLst>
                  <a:ext uri="{FF2B5EF4-FFF2-40B4-BE49-F238E27FC236}">
                    <a16:creationId xmlns:a16="http://schemas.microsoft.com/office/drawing/2014/main" id="{7960175D-737C-74EE-99CB-3D64C0C9A50E}"/>
                  </a:ext>
                </a:extLst>
              </p:cNvPr>
              <p:cNvSpPr/>
              <p:nvPr/>
            </p:nvSpPr>
            <p:spPr>
              <a:xfrm>
                <a:off x="6365307" y="3357083"/>
                <a:ext cx="48196" cy="55816"/>
              </a:xfrm>
              <a:custGeom>
                <a:avLst/>
                <a:gdLst>
                  <a:gd name="connsiteX0" fmla="*/ 24833 w 48196"/>
                  <a:gd name="connsiteY0" fmla="*/ 41725 h 55816"/>
                  <a:gd name="connsiteX1" fmla="*/ 0 w 48196"/>
                  <a:gd name="connsiteY1" fmla="*/ 41725 h 55816"/>
                  <a:gd name="connsiteX2" fmla="*/ 0 w 48196"/>
                  <a:gd name="connsiteY2" fmla="*/ 5600 h 55816"/>
                  <a:gd name="connsiteX3" fmla="*/ 24833 w 48196"/>
                  <a:gd name="connsiteY3" fmla="*/ 5600 h 55816"/>
                  <a:gd name="connsiteX4" fmla="*/ 24833 w 48196"/>
                  <a:gd name="connsiteY4" fmla="*/ 41725 h 55816"/>
                  <a:gd name="connsiteX5" fmla="*/ 4958 w 48196"/>
                  <a:gd name="connsiteY5" fmla="*/ 37364 h 55816"/>
                  <a:gd name="connsiteX6" fmla="*/ 19784 w 48196"/>
                  <a:gd name="connsiteY6" fmla="*/ 37364 h 55816"/>
                  <a:gd name="connsiteX7" fmla="*/ 19784 w 48196"/>
                  <a:gd name="connsiteY7" fmla="*/ 9961 h 55816"/>
                  <a:gd name="connsiteX8" fmla="*/ 4958 w 48196"/>
                  <a:gd name="connsiteY8" fmla="*/ 9961 h 55816"/>
                  <a:gd name="connsiteX9" fmla="*/ 4958 w 48196"/>
                  <a:gd name="connsiteY9" fmla="*/ 37364 h 55816"/>
                  <a:gd name="connsiteX10" fmla="*/ 39338 w 48196"/>
                  <a:gd name="connsiteY10" fmla="*/ 22170 h 55816"/>
                  <a:gd name="connsiteX11" fmla="*/ 48197 w 48196"/>
                  <a:gd name="connsiteY11" fmla="*/ 22170 h 55816"/>
                  <a:gd name="connsiteX12" fmla="*/ 48197 w 48196"/>
                  <a:gd name="connsiteY12" fmla="*/ 26715 h 55816"/>
                  <a:gd name="connsiteX13" fmla="*/ 39338 w 48196"/>
                  <a:gd name="connsiteY13" fmla="*/ 26715 h 55816"/>
                  <a:gd name="connsiteX14" fmla="*/ 39338 w 48196"/>
                  <a:gd name="connsiteY14" fmla="*/ 55816 h 55816"/>
                  <a:gd name="connsiteX15" fmla="*/ 34289 w 48196"/>
                  <a:gd name="connsiteY15" fmla="*/ 55816 h 55816"/>
                  <a:gd name="connsiteX16" fmla="*/ 34289 w 48196"/>
                  <a:gd name="connsiteY16" fmla="*/ 0 h 55816"/>
                  <a:gd name="connsiteX17" fmla="*/ 39338 w 48196"/>
                  <a:gd name="connsiteY17" fmla="*/ 0 h 55816"/>
                  <a:gd name="connsiteX18" fmla="*/ 39338 w 48196"/>
                  <a:gd name="connsiteY18" fmla="*/ 22170 h 5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8196" h="55816">
                    <a:moveTo>
                      <a:pt x="24833" y="41725"/>
                    </a:moveTo>
                    <a:lnTo>
                      <a:pt x="0" y="41725"/>
                    </a:lnTo>
                    <a:lnTo>
                      <a:pt x="0" y="5600"/>
                    </a:lnTo>
                    <a:lnTo>
                      <a:pt x="24833" y="5600"/>
                    </a:lnTo>
                    <a:lnTo>
                      <a:pt x="24833" y="41725"/>
                    </a:lnTo>
                    <a:close/>
                    <a:moveTo>
                      <a:pt x="4958" y="37364"/>
                    </a:moveTo>
                    <a:lnTo>
                      <a:pt x="19784" y="37364"/>
                    </a:lnTo>
                    <a:lnTo>
                      <a:pt x="19784" y="9961"/>
                    </a:lnTo>
                    <a:lnTo>
                      <a:pt x="4958" y="9961"/>
                    </a:lnTo>
                    <a:lnTo>
                      <a:pt x="4958" y="37364"/>
                    </a:lnTo>
                    <a:close/>
                    <a:moveTo>
                      <a:pt x="39338" y="22170"/>
                    </a:moveTo>
                    <a:lnTo>
                      <a:pt x="48197" y="22170"/>
                    </a:lnTo>
                    <a:lnTo>
                      <a:pt x="48197" y="26715"/>
                    </a:lnTo>
                    <a:lnTo>
                      <a:pt x="39338" y="26715"/>
                    </a:lnTo>
                    <a:lnTo>
                      <a:pt x="39338" y="55816"/>
                    </a:lnTo>
                    <a:lnTo>
                      <a:pt x="34289" y="55816"/>
                    </a:lnTo>
                    <a:lnTo>
                      <a:pt x="34289" y="0"/>
                    </a:lnTo>
                    <a:lnTo>
                      <a:pt x="39338" y="0"/>
                    </a:lnTo>
                    <a:lnTo>
                      <a:pt x="39338" y="2217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8" name="자유형: 도형 1777">
                <a:extLst>
                  <a:ext uri="{FF2B5EF4-FFF2-40B4-BE49-F238E27FC236}">
                    <a16:creationId xmlns:a16="http://schemas.microsoft.com/office/drawing/2014/main" id="{2948D479-0BD2-6130-A02B-F22E3D150FF8}"/>
                  </a:ext>
                </a:extLst>
              </p:cNvPr>
              <p:cNvSpPr/>
              <p:nvPr/>
            </p:nvSpPr>
            <p:spPr>
              <a:xfrm>
                <a:off x="6413779" y="3359883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4 h 52878"/>
                  <a:gd name="connsiteX3" fmla="*/ 20013 w 48655"/>
                  <a:gd name="connsiteY3" fmla="*/ 23134 h 52878"/>
                  <a:gd name="connsiteX4" fmla="*/ 20013 w 48655"/>
                  <a:gd name="connsiteY4" fmla="*/ 12439 h 52878"/>
                  <a:gd name="connsiteX5" fmla="*/ 25062 w 48655"/>
                  <a:gd name="connsiteY5" fmla="*/ 12439 h 52878"/>
                  <a:gd name="connsiteX6" fmla="*/ 25062 w 48655"/>
                  <a:gd name="connsiteY6" fmla="*/ 23134 h 52878"/>
                  <a:gd name="connsiteX7" fmla="*/ 48656 w 48655"/>
                  <a:gd name="connsiteY7" fmla="*/ 23134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0 h 52878"/>
                  <a:gd name="connsiteX12" fmla="*/ 24144 w 48655"/>
                  <a:gd name="connsiteY12" fmla="*/ 52879 h 52878"/>
                  <a:gd name="connsiteX13" fmla="*/ 10466 w 48655"/>
                  <a:gd name="connsiteY13" fmla="*/ 50170 h 52878"/>
                  <a:gd name="connsiteX14" fmla="*/ 5416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51 w 48655"/>
                  <a:gd name="connsiteY18" fmla="*/ 4820 h 52878"/>
                  <a:gd name="connsiteX19" fmla="*/ 42321 w 48655"/>
                  <a:gd name="connsiteY19" fmla="*/ 12577 h 52878"/>
                  <a:gd name="connsiteX20" fmla="*/ 41128 w 48655"/>
                  <a:gd name="connsiteY20" fmla="*/ 19646 h 52878"/>
                  <a:gd name="connsiteX21" fmla="*/ 36079 w 48655"/>
                  <a:gd name="connsiteY21" fmla="*/ 19095 h 52878"/>
                  <a:gd name="connsiteX22" fmla="*/ 37318 w 48655"/>
                  <a:gd name="connsiteY22" fmla="*/ 12164 h 52878"/>
                  <a:gd name="connsiteX23" fmla="*/ 37547 w 48655"/>
                  <a:gd name="connsiteY23" fmla="*/ 4820 h 52878"/>
                  <a:gd name="connsiteX24" fmla="*/ 37547 w 48655"/>
                  <a:gd name="connsiteY24" fmla="*/ 4407 h 52878"/>
                  <a:gd name="connsiteX25" fmla="*/ 5784 w 48655"/>
                  <a:gd name="connsiteY25" fmla="*/ 4407 h 52878"/>
                  <a:gd name="connsiteX26" fmla="*/ 5784 w 48655"/>
                  <a:gd name="connsiteY26" fmla="*/ 0 h 52878"/>
                  <a:gd name="connsiteX27" fmla="*/ 42505 w 48655"/>
                  <a:gd name="connsiteY27" fmla="*/ 0 h 52878"/>
                  <a:gd name="connsiteX28" fmla="*/ 42505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2 w 48655"/>
                  <a:gd name="connsiteY33" fmla="*/ 47049 h 52878"/>
                  <a:gd name="connsiteX34" fmla="*/ 37961 w 48655"/>
                  <a:gd name="connsiteY34" fmla="*/ 42643 h 52878"/>
                  <a:gd name="connsiteX35" fmla="*/ 34242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4"/>
                    </a:lnTo>
                    <a:lnTo>
                      <a:pt x="20013" y="23134"/>
                    </a:lnTo>
                    <a:lnTo>
                      <a:pt x="20013" y="12439"/>
                    </a:lnTo>
                    <a:lnTo>
                      <a:pt x="25062" y="12439"/>
                    </a:lnTo>
                    <a:lnTo>
                      <a:pt x="25062" y="23134"/>
                    </a:lnTo>
                    <a:lnTo>
                      <a:pt x="48656" y="23134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30"/>
                      <a:pt x="42918" y="42643"/>
                    </a:cubicBezTo>
                    <a:cubicBezTo>
                      <a:pt x="42918" y="45856"/>
                      <a:pt x="41220" y="48380"/>
                      <a:pt x="37869" y="50170"/>
                    </a:cubicBezTo>
                    <a:cubicBezTo>
                      <a:pt x="34472" y="52007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0"/>
                    </a:cubicBezTo>
                    <a:cubicBezTo>
                      <a:pt x="7115" y="48380"/>
                      <a:pt x="5416" y="45856"/>
                      <a:pt x="5416" y="42643"/>
                    </a:cubicBezTo>
                    <a:cubicBezTo>
                      <a:pt x="5416" y="39384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518" y="33233"/>
                      <a:pt x="37869" y="35069"/>
                    </a:cubicBezTo>
                    <a:close/>
                    <a:moveTo>
                      <a:pt x="42551" y="4820"/>
                    </a:moveTo>
                    <a:cubicBezTo>
                      <a:pt x="42551" y="7803"/>
                      <a:pt x="42459" y="10374"/>
                      <a:pt x="42321" y="12577"/>
                    </a:cubicBezTo>
                    <a:cubicBezTo>
                      <a:pt x="42137" y="14734"/>
                      <a:pt x="41770" y="17121"/>
                      <a:pt x="41128" y="19646"/>
                    </a:cubicBezTo>
                    <a:lnTo>
                      <a:pt x="36079" y="19095"/>
                    </a:lnTo>
                    <a:cubicBezTo>
                      <a:pt x="36767" y="16525"/>
                      <a:pt x="37180" y="14184"/>
                      <a:pt x="37318" y="12164"/>
                    </a:cubicBezTo>
                    <a:cubicBezTo>
                      <a:pt x="37456" y="10098"/>
                      <a:pt x="37547" y="7666"/>
                      <a:pt x="37547" y="4820"/>
                    </a:cubicBezTo>
                    <a:lnTo>
                      <a:pt x="37547" y="4407"/>
                    </a:lnTo>
                    <a:lnTo>
                      <a:pt x="5784" y="4407"/>
                    </a:lnTo>
                    <a:lnTo>
                      <a:pt x="5784" y="0"/>
                    </a:lnTo>
                    <a:lnTo>
                      <a:pt x="42505" y="0"/>
                    </a:lnTo>
                    <a:lnTo>
                      <a:pt x="42505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5"/>
                      <a:pt x="11659" y="45948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2" y="47049"/>
                    </a:cubicBezTo>
                    <a:cubicBezTo>
                      <a:pt x="36721" y="45993"/>
                      <a:pt x="37961" y="44525"/>
                      <a:pt x="37961" y="42643"/>
                    </a:cubicBezTo>
                    <a:cubicBezTo>
                      <a:pt x="37961" y="40715"/>
                      <a:pt x="36721" y="39246"/>
                      <a:pt x="34242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67" y="36538"/>
                      <a:pt x="16616" y="37089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9" name="자유형: 도형 1778">
                <a:extLst>
                  <a:ext uri="{FF2B5EF4-FFF2-40B4-BE49-F238E27FC236}">
                    <a16:creationId xmlns:a16="http://schemas.microsoft.com/office/drawing/2014/main" id="{63A83F5A-050A-825B-3B13-F6835A0DABD7}"/>
                  </a:ext>
                </a:extLst>
              </p:cNvPr>
              <p:cNvSpPr/>
              <p:nvPr/>
            </p:nvSpPr>
            <p:spPr>
              <a:xfrm>
                <a:off x="6464546" y="3356900"/>
                <a:ext cx="49711" cy="56045"/>
              </a:xfrm>
              <a:custGeom>
                <a:avLst/>
                <a:gdLst>
                  <a:gd name="connsiteX0" fmla="*/ 31902 w 49711"/>
                  <a:gd name="connsiteY0" fmla="*/ 10466 h 56045"/>
                  <a:gd name="connsiteX1" fmla="*/ 0 w 49711"/>
                  <a:gd name="connsiteY1" fmla="*/ 10466 h 56045"/>
                  <a:gd name="connsiteX2" fmla="*/ 0 w 49711"/>
                  <a:gd name="connsiteY2" fmla="*/ 6105 h 56045"/>
                  <a:gd name="connsiteX3" fmla="*/ 13449 w 49711"/>
                  <a:gd name="connsiteY3" fmla="*/ 6105 h 56045"/>
                  <a:gd name="connsiteX4" fmla="*/ 13449 w 49711"/>
                  <a:gd name="connsiteY4" fmla="*/ 0 h 56045"/>
                  <a:gd name="connsiteX5" fmla="*/ 18499 w 49711"/>
                  <a:gd name="connsiteY5" fmla="*/ 0 h 56045"/>
                  <a:gd name="connsiteX6" fmla="*/ 18499 w 49711"/>
                  <a:gd name="connsiteY6" fmla="*/ 6105 h 56045"/>
                  <a:gd name="connsiteX7" fmla="*/ 31902 w 49711"/>
                  <a:gd name="connsiteY7" fmla="*/ 6105 h 56045"/>
                  <a:gd name="connsiteX8" fmla="*/ 31902 w 49711"/>
                  <a:gd name="connsiteY8" fmla="*/ 10466 h 56045"/>
                  <a:gd name="connsiteX9" fmla="*/ 25338 w 49711"/>
                  <a:gd name="connsiteY9" fmla="*/ 15882 h 56045"/>
                  <a:gd name="connsiteX10" fmla="*/ 28918 w 49711"/>
                  <a:gd name="connsiteY10" fmla="*/ 23272 h 56045"/>
                  <a:gd name="connsiteX11" fmla="*/ 25384 w 49711"/>
                  <a:gd name="connsiteY11" fmla="*/ 30616 h 56045"/>
                  <a:gd name="connsiteX12" fmla="*/ 16020 w 49711"/>
                  <a:gd name="connsiteY12" fmla="*/ 33325 h 56045"/>
                  <a:gd name="connsiteX13" fmla="*/ 6610 w 49711"/>
                  <a:gd name="connsiteY13" fmla="*/ 30616 h 56045"/>
                  <a:gd name="connsiteX14" fmla="*/ 3030 w 49711"/>
                  <a:gd name="connsiteY14" fmla="*/ 23272 h 56045"/>
                  <a:gd name="connsiteX15" fmla="*/ 6656 w 49711"/>
                  <a:gd name="connsiteY15" fmla="*/ 15882 h 56045"/>
                  <a:gd name="connsiteX16" fmla="*/ 16020 w 49711"/>
                  <a:gd name="connsiteY16" fmla="*/ 13128 h 56045"/>
                  <a:gd name="connsiteX17" fmla="*/ 25338 w 49711"/>
                  <a:gd name="connsiteY17" fmla="*/ 15882 h 56045"/>
                  <a:gd name="connsiteX18" fmla="*/ 41771 w 49711"/>
                  <a:gd name="connsiteY18" fmla="*/ 56046 h 56045"/>
                  <a:gd name="connsiteX19" fmla="*/ 36813 w 49711"/>
                  <a:gd name="connsiteY19" fmla="*/ 56046 h 56045"/>
                  <a:gd name="connsiteX20" fmla="*/ 36813 w 49711"/>
                  <a:gd name="connsiteY20" fmla="*/ 42459 h 56045"/>
                  <a:gd name="connsiteX21" fmla="*/ 6748 w 49711"/>
                  <a:gd name="connsiteY21" fmla="*/ 42459 h 56045"/>
                  <a:gd name="connsiteX22" fmla="*/ 6748 w 49711"/>
                  <a:gd name="connsiteY22" fmla="*/ 38053 h 56045"/>
                  <a:gd name="connsiteX23" fmla="*/ 41771 w 49711"/>
                  <a:gd name="connsiteY23" fmla="*/ 38053 h 56045"/>
                  <a:gd name="connsiteX24" fmla="*/ 41771 w 49711"/>
                  <a:gd name="connsiteY24" fmla="*/ 56046 h 56045"/>
                  <a:gd name="connsiteX25" fmla="*/ 10145 w 49711"/>
                  <a:gd name="connsiteY25" fmla="*/ 18957 h 56045"/>
                  <a:gd name="connsiteX26" fmla="*/ 7987 w 49711"/>
                  <a:gd name="connsiteY26" fmla="*/ 23272 h 56045"/>
                  <a:gd name="connsiteX27" fmla="*/ 10145 w 49711"/>
                  <a:gd name="connsiteY27" fmla="*/ 27495 h 56045"/>
                  <a:gd name="connsiteX28" fmla="*/ 15974 w 49711"/>
                  <a:gd name="connsiteY28" fmla="*/ 29056 h 56045"/>
                  <a:gd name="connsiteX29" fmla="*/ 21803 w 49711"/>
                  <a:gd name="connsiteY29" fmla="*/ 27495 h 56045"/>
                  <a:gd name="connsiteX30" fmla="*/ 23961 w 49711"/>
                  <a:gd name="connsiteY30" fmla="*/ 23272 h 56045"/>
                  <a:gd name="connsiteX31" fmla="*/ 21803 w 49711"/>
                  <a:gd name="connsiteY31" fmla="*/ 18957 h 56045"/>
                  <a:gd name="connsiteX32" fmla="*/ 15974 w 49711"/>
                  <a:gd name="connsiteY32" fmla="*/ 17351 h 56045"/>
                  <a:gd name="connsiteX33" fmla="*/ 10145 w 49711"/>
                  <a:gd name="connsiteY33" fmla="*/ 18957 h 56045"/>
                  <a:gd name="connsiteX34" fmla="*/ 41771 w 49711"/>
                  <a:gd name="connsiteY34" fmla="*/ 15561 h 56045"/>
                  <a:gd name="connsiteX35" fmla="*/ 49712 w 49711"/>
                  <a:gd name="connsiteY35" fmla="*/ 15561 h 56045"/>
                  <a:gd name="connsiteX36" fmla="*/ 49712 w 49711"/>
                  <a:gd name="connsiteY36" fmla="*/ 20059 h 56045"/>
                  <a:gd name="connsiteX37" fmla="*/ 41771 w 49711"/>
                  <a:gd name="connsiteY37" fmla="*/ 20059 h 56045"/>
                  <a:gd name="connsiteX38" fmla="*/ 41771 w 49711"/>
                  <a:gd name="connsiteY38" fmla="*/ 35206 h 56045"/>
                  <a:gd name="connsiteX39" fmla="*/ 36813 w 49711"/>
                  <a:gd name="connsiteY39" fmla="*/ 35206 h 56045"/>
                  <a:gd name="connsiteX40" fmla="*/ 36813 w 49711"/>
                  <a:gd name="connsiteY40" fmla="*/ 184 h 56045"/>
                  <a:gd name="connsiteX41" fmla="*/ 41771 w 49711"/>
                  <a:gd name="connsiteY41" fmla="*/ 184 h 56045"/>
                  <a:gd name="connsiteX42" fmla="*/ 41771 w 49711"/>
                  <a:gd name="connsiteY42" fmla="*/ 15561 h 56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5">
                    <a:moveTo>
                      <a:pt x="31902" y="10466"/>
                    </a:moveTo>
                    <a:lnTo>
                      <a:pt x="0" y="10466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2" y="6105"/>
                    </a:lnTo>
                    <a:lnTo>
                      <a:pt x="31902" y="10466"/>
                    </a:lnTo>
                    <a:close/>
                    <a:moveTo>
                      <a:pt x="25338" y="15882"/>
                    </a:moveTo>
                    <a:cubicBezTo>
                      <a:pt x="27725" y="17718"/>
                      <a:pt x="28918" y="20197"/>
                      <a:pt x="28918" y="23272"/>
                    </a:cubicBezTo>
                    <a:cubicBezTo>
                      <a:pt x="28918" y="26348"/>
                      <a:pt x="27725" y="28826"/>
                      <a:pt x="25384" y="30616"/>
                    </a:cubicBezTo>
                    <a:cubicBezTo>
                      <a:pt x="23043" y="32453"/>
                      <a:pt x="19876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30" y="26348"/>
                      <a:pt x="3030" y="23272"/>
                    </a:cubicBezTo>
                    <a:cubicBezTo>
                      <a:pt x="3030" y="20197"/>
                      <a:pt x="4223" y="17718"/>
                      <a:pt x="6656" y="15882"/>
                    </a:cubicBezTo>
                    <a:cubicBezTo>
                      <a:pt x="9043" y="14046"/>
                      <a:pt x="12210" y="13128"/>
                      <a:pt x="16020" y="13128"/>
                    </a:cubicBezTo>
                    <a:cubicBezTo>
                      <a:pt x="19830" y="13128"/>
                      <a:pt x="22951" y="14046"/>
                      <a:pt x="25338" y="15882"/>
                    </a:cubicBezTo>
                    <a:close/>
                    <a:moveTo>
                      <a:pt x="41771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8" y="42459"/>
                    </a:lnTo>
                    <a:lnTo>
                      <a:pt x="6748" y="38053"/>
                    </a:lnTo>
                    <a:lnTo>
                      <a:pt x="41771" y="38053"/>
                    </a:lnTo>
                    <a:lnTo>
                      <a:pt x="41771" y="56046"/>
                    </a:lnTo>
                    <a:close/>
                    <a:moveTo>
                      <a:pt x="10145" y="18957"/>
                    </a:moveTo>
                    <a:cubicBezTo>
                      <a:pt x="8675" y="20013"/>
                      <a:pt x="7987" y="21482"/>
                      <a:pt x="7987" y="23272"/>
                    </a:cubicBezTo>
                    <a:cubicBezTo>
                      <a:pt x="7987" y="25062"/>
                      <a:pt x="8721" y="26439"/>
                      <a:pt x="10145" y="27495"/>
                    </a:cubicBezTo>
                    <a:cubicBezTo>
                      <a:pt x="11613" y="28551"/>
                      <a:pt x="13541" y="29056"/>
                      <a:pt x="15974" y="29056"/>
                    </a:cubicBezTo>
                    <a:cubicBezTo>
                      <a:pt x="18407" y="29056"/>
                      <a:pt x="20381" y="28551"/>
                      <a:pt x="21803" y="27495"/>
                    </a:cubicBezTo>
                    <a:cubicBezTo>
                      <a:pt x="23272" y="26439"/>
                      <a:pt x="23961" y="25062"/>
                      <a:pt x="23961" y="23272"/>
                    </a:cubicBezTo>
                    <a:cubicBezTo>
                      <a:pt x="23961" y="21482"/>
                      <a:pt x="23227" y="20013"/>
                      <a:pt x="21803" y="18957"/>
                    </a:cubicBezTo>
                    <a:cubicBezTo>
                      <a:pt x="20335" y="17902"/>
                      <a:pt x="18407" y="17351"/>
                      <a:pt x="15974" y="17351"/>
                    </a:cubicBezTo>
                    <a:cubicBezTo>
                      <a:pt x="13541" y="17351"/>
                      <a:pt x="11567" y="17856"/>
                      <a:pt x="10145" y="18957"/>
                    </a:cubicBezTo>
                    <a:close/>
                    <a:moveTo>
                      <a:pt x="41771" y="15561"/>
                    </a:moveTo>
                    <a:lnTo>
                      <a:pt x="49712" y="15561"/>
                    </a:lnTo>
                    <a:lnTo>
                      <a:pt x="49712" y="20059"/>
                    </a:lnTo>
                    <a:lnTo>
                      <a:pt x="41771" y="20059"/>
                    </a:lnTo>
                    <a:lnTo>
                      <a:pt x="41771" y="35206"/>
                    </a:lnTo>
                    <a:lnTo>
                      <a:pt x="36813" y="35206"/>
                    </a:lnTo>
                    <a:lnTo>
                      <a:pt x="36813" y="184"/>
                    </a:lnTo>
                    <a:lnTo>
                      <a:pt x="41771" y="184"/>
                    </a:lnTo>
                    <a:lnTo>
                      <a:pt x="41771" y="15561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780" name="그래픽 961">
            <a:extLst>
              <a:ext uri="{FF2B5EF4-FFF2-40B4-BE49-F238E27FC236}">
                <a16:creationId xmlns:a16="http://schemas.microsoft.com/office/drawing/2014/main" id="{E849E095-91AA-BCCA-B19A-EC6508410921}"/>
              </a:ext>
            </a:extLst>
          </p:cNvPr>
          <p:cNvGrpSpPr/>
          <p:nvPr/>
        </p:nvGrpSpPr>
        <p:grpSpPr>
          <a:xfrm>
            <a:off x="5341700" y="2496978"/>
            <a:ext cx="350459" cy="56091"/>
            <a:chOff x="5341700" y="2496978"/>
            <a:chExt cx="350459" cy="56091"/>
          </a:xfrm>
          <a:solidFill>
            <a:srgbClr val="FFFFFF"/>
          </a:solidFill>
        </p:grpSpPr>
        <p:sp>
          <p:nvSpPr>
            <p:cNvPr id="1781" name="자유형: 도형 1780">
              <a:extLst>
                <a:ext uri="{FF2B5EF4-FFF2-40B4-BE49-F238E27FC236}">
                  <a16:creationId xmlns:a16="http://schemas.microsoft.com/office/drawing/2014/main" id="{70C94C82-1F94-0D4F-E666-B336F7BFD4B4}"/>
                </a:ext>
              </a:extLst>
            </p:cNvPr>
            <p:cNvSpPr/>
            <p:nvPr/>
          </p:nvSpPr>
          <p:spPr>
            <a:xfrm>
              <a:off x="5341700" y="2497162"/>
              <a:ext cx="40760" cy="55908"/>
            </a:xfrm>
            <a:custGeom>
              <a:avLst/>
              <a:gdLst>
                <a:gd name="connsiteX0" fmla="*/ 25522 w 40760"/>
                <a:gd name="connsiteY0" fmla="*/ 9869 h 55908"/>
                <a:gd name="connsiteX1" fmla="*/ 5096 w 40760"/>
                <a:gd name="connsiteY1" fmla="*/ 9869 h 55908"/>
                <a:gd name="connsiteX2" fmla="*/ 5096 w 40760"/>
                <a:gd name="connsiteY2" fmla="*/ 37548 h 55908"/>
                <a:gd name="connsiteX3" fmla="*/ 18682 w 40760"/>
                <a:gd name="connsiteY3" fmla="*/ 37134 h 55908"/>
                <a:gd name="connsiteX4" fmla="*/ 29974 w 40760"/>
                <a:gd name="connsiteY4" fmla="*/ 35711 h 55908"/>
                <a:gd name="connsiteX5" fmla="*/ 30525 w 40760"/>
                <a:gd name="connsiteY5" fmla="*/ 40210 h 55908"/>
                <a:gd name="connsiteX6" fmla="*/ 18728 w 40760"/>
                <a:gd name="connsiteY6" fmla="*/ 41771 h 55908"/>
                <a:gd name="connsiteX7" fmla="*/ 4361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2 w 40760"/>
                <a:gd name="connsiteY10" fmla="*/ 5233 h 55908"/>
                <a:gd name="connsiteX11" fmla="*/ 25522 w 40760"/>
                <a:gd name="connsiteY11" fmla="*/ 9869 h 55908"/>
                <a:gd name="connsiteX12" fmla="*/ 40761 w 40760"/>
                <a:gd name="connsiteY12" fmla="*/ 55908 h 55908"/>
                <a:gd name="connsiteX13" fmla="*/ 35666 w 40760"/>
                <a:gd name="connsiteY13" fmla="*/ 55908 h 55908"/>
                <a:gd name="connsiteX14" fmla="*/ 35666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2" y="9869"/>
                  </a:moveTo>
                  <a:lnTo>
                    <a:pt x="5096" y="9869"/>
                  </a:lnTo>
                  <a:lnTo>
                    <a:pt x="5096" y="37548"/>
                  </a:lnTo>
                  <a:cubicBezTo>
                    <a:pt x="10466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4" y="35711"/>
                  </a:cubicBezTo>
                  <a:lnTo>
                    <a:pt x="30525" y="40210"/>
                  </a:lnTo>
                  <a:cubicBezTo>
                    <a:pt x="26531" y="40990"/>
                    <a:pt x="22584" y="41495"/>
                    <a:pt x="18728" y="41771"/>
                  </a:cubicBezTo>
                  <a:cubicBezTo>
                    <a:pt x="14872" y="42046"/>
                    <a:pt x="10053" y="42184"/>
                    <a:pt x="4361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2" y="5233"/>
                  </a:lnTo>
                  <a:lnTo>
                    <a:pt x="25522" y="9869"/>
                  </a:lnTo>
                  <a:close/>
                  <a:moveTo>
                    <a:pt x="40761" y="55908"/>
                  </a:moveTo>
                  <a:lnTo>
                    <a:pt x="35666" y="55908"/>
                  </a:lnTo>
                  <a:lnTo>
                    <a:pt x="35666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2" name="자유형: 도형 1781">
              <a:extLst>
                <a:ext uri="{FF2B5EF4-FFF2-40B4-BE49-F238E27FC236}">
                  <a16:creationId xmlns:a16="http://schemas.microsoft.com/office/drawing/2014/main" id="{E6D1E8FF-4D66-AF2F-3AE1-3205F2C86BC0}"/>
                </a:ext>
              </a:extLst>
            </p:cNvPr>
            <p:cNvSpPr/>
            <p:nvPr/>
          </p:nvSpPr>
          <p:spPr>
            <a:xfrm>
              <a:off x="5388933" y="2501063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4 w 48977"/>
                <a:gd name="connsiteY5" fmla="*/ 13036 h 44478"/>
                <a:gd name="connsiteX6" fmla="*/ 37180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2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2 w 48977"/>
                <a:gd name="connsiteY18" fmla="*/ 0 h 44478"/>
                <a:gd name="connsiteX19" fmla="*/ 26852 w 48977"/>
                <a:gd name="connsiteY19" fmla="*/ 4361 h 44478"/>
                <a:gd name="connsiteX20" fmla="*/ 29744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0" y="20197"/>
                  </a:cubicBezTo>
                  <a:cubicBezTo>
                    <a:pt x="40210" y="22170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4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5" y="19875"/>
                    <a:pt x="16157" y="22721"/>
                  </a:cubicBezTo>
                  <a:cubicBezTo>
                    <a:pt x="12485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2" y="0"/>
                  </a:lnTo>
                  <a:lnTo>
                    <a:pt x="26852" y="4361"/>
                  </a:lnTo>
                  <a:cubicBezTo>
                    <a:pt x="26852" y="7298"/>
                    <a:pt x="27817" y="10236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3" name="자유형: 도형 1782">
              <a:extLst>
                <a:ext uri="{FF2B5EF4-FFF2-40B4-BE49-F238E27FC236}">
                  <a16:creationId xmlns:a16="http://schemas.microsoft.com/office/drawing/2014/main" id="{C02015D2-5BE3-5CF8-3F45-A1B3E4104C6E}"/>
                </a:ext>
              </a:extLst>
            </p:cNvPr>
            <p:cNvSpPr/>
            <p:nvPr/>
          </p:nvSpPr>
          <p:spPr>
            <a:xfrm>
              <a:off x="5439562" y="2498860"/>
              <a:ext cx="48793" cy="53521"/>
            </a:xfrm>
            <a:custGeom>
              <a:avLst/>
              <a:gdLst>
                <a:gd name="connsiteX0" fmla="*/ 48793 w 48793"/>
                <a:gd name="connsiteY0" fmla="*/ 27495 h 53521"/>
                <a:gd name="connsiteX1" fmla="*/ 0 w 48793"/>
                <a:gd name="connsiteY1" fmla="*/ 27495 h 53521"/>
                <a:gd name="connsiteX2" fmla="*/ 0 w 48793"/>
                <a:gd name="connsiteY2" fmla="*/ 23089 h 53521"/>
                <a:gd name="connsiteX3" fmla="*/ 48793 w 48793"/>
                <a:gd name="connsiteY3" fmla="*/ 23089 h 53521"/>
                <a:gd name="connsiteX4" fmla="*/ 48793 w 48793"/>
                <a:gd name="connsiteY4" fmla="*/ 27495 h 53521"/>
                <a:gd name="connsiteX5" fmla="*/ 44157 w 48793"/>
                <a:gd name="connsiteY5" fmla="*/ 4223 h 53521"/>
                <a:gd name="connsiteX6" fmla="*/ 36079 w 48793"/>
                <a:gd name="connsiteY6" fmla="*/ 4223 h 53521"/>
                <a:gd name="connsiteX7" fmla="*/ 36079 w 48793"/>
                <a:gd name="connsiteY7" fmla="*/ 14505 h 53521"/>
                <a:gd name="connsiteX8" fmla="*/ 43974 w 48793"/>
                <a:gd name="connsiteY8" fmla="*/ 14505 h 53521"/>
                <a:gd name="connsiteX9" fmla="*/ 43974 w 48793"/>
                <a:gd name="connsiteY9" fmla="*/ 18728 h 53521"/>
                <a:gd name="connsiteX10" fmla="*/ 4774 w 48793"/>
                <a:gd name="connsiteY10" fmla="*/ 18728 h 53521"/>
                <a:gd name="connsiteX11" fmla="*/ 4774 w 48793"/>
                <a:gd name="connsiteY11" fmla="*/ 14505 h 53521"/>
                <a:gd name="connsiteX12" fmla="*/ 12669 w 48793"/>
                <a:gd name="connsiteY12" fmla="*/ 14505 h 53521"/>
                <a:gd name="connsiteX13" fmla="*/ 12669 w 48793"/>
                <a:gd name="connsiteY13" fmla="*/ 4223 h 53521"/>
                <a:gd name="connsiteX14" fmla="*/ 4590 w 48793"/>
                <a:gd name="connsiteY14" fmla="*/ 4223 h 53521"/>
                <a:gd name="connsiteX15" fmla="*/ 4590 w 48793"/>
                <a:gd name="connsiteY15" fmla="*/ 0 h 53521"/>
                <a:gd name="connsiteX16" fmla="*/ 44203 w 48793"/>
                <a:gd name="connsiteY16" fmla="*/ 0 h 53521"/>
                <a:gd name="connsiteX17" fmla="*/ 44203 w 48793"/>
                <a:gd name="connsiteY17" fmla="*/ 4223 h 53521"/>
                <a:gd name="connsiteX18" fmla="*/ 42551 w 48793"/>
                <a:gd name="connsiteY18" fmla="*/ 44479 h 53521"/>
                <a:gd name="connsiteX19" fmla="*/ 11062 w 48793"/>
                <a:gd name="connsiteY19" fmla="*/ 44479 h 53521"/>
                <a:gd name="connsiteX20" fmla="*/ 11062 w 48793"/>
                <a:gd name="connsiteY20" fmla="*/ 49298 h 53521"/>
                <a:gd name="connsiteX21" fmla="*/ 44203 w 48793"/>
                <a:gd name="connsiteY21" fmla="*/ 49298 h 53521"/>
                <a:gd name="connsiteX22" fmla="*/ 44203 w 48793"/>
                <a:gd name="connsiteY22" fmla="*/ 53521 h 53521"/>
                <a:gd name="connsiteX23" fmla="*/ 6105 w 48793"/>
                <a:gd name="connsiteY23" fmla="*/ 53521 h 53521"/>
                <a:gd name="connsiteX24" fmla="*/ 6105 w 48793"/>
                <a:gd name="connsiteY24" fmla="*/ 40531 h 53521"/>
                <a:gd name="connsiteX25" fmla="*/ 37685 w 48793"/>
                <a:gd name="connsiteY25" fmla="*/ 40531 h 53521"/>
                <a:gd name="connsiteX26" fmla="*/ 37685 w 48793"/>
                <a:gd name="connsiteY26" fmla="*/ 36033 h 53521"/>
                <a:gd name="connsiteX27" fmla="*/ 5967 w 48793"/>
                <a:gd name="connsiteY27" fmla="*/ 36033 h 53521"/>
                <a:gd name="connsiteX28" fmla="*/ 5967 w 48793"/>
                <a:gd name="connsiteY28" fmla="*/ 32039 h 53521"/>
                <a:gd name="connsiteX29" fmla="*/ 42551 w 48793"/>
                <a:gd name="connsiteY29" fmla="*/ 32039 h 53521"/>
                <a:gd name="connsiteX30" fmla="*/ 42551 w 48793"/>
                <a:gd name="connsiteY30" fmla="*/ 44479 h 53521"/>
                <a:gd name="connsiteX31" fmla="*/ 31030 w 48793"/>
                <a:gd name="connsiteY31" fmla="*/ 14505 h 53521"/>
                <a:gd name="connsiteX32" fmla="*/ 31030 w 48793"/>
                <a:gd name="connsiteY32" fmla="*/ 4223 h 53521"/>
                <a:gd name="connsiteX33" fmla="*/ 17718 w 48793"/>
                <a:gd name="connsiteY33" fmla="*/ 4223 h 53521"/>
                <a:gd name="connsiteX34" fmla="*/ 17718 w 48793"/>
                <a:gd name="connsiteY34" fmla="*/ 14505 h 53521"/>
                <a:gd name="connsiteX35" fmla="*/ 31030 w 48793"/>
                <a:gd name="connsiteY35" fmla="*/ 14505 h 53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8793" h="53521">
                  <a:moveTo>
                    <a:pt x="48793" y="27495"/>
                  </a:moveTo>
                  <a:lnTo>
                    <a:pt x="0" y="27495"/>
                  </a:lnTo>
                  <a:lnTo>
                    <a:pt x="0" y="23089"/>
                  </a:lnTo>
                  <a:lnTo>
                    <a:pt x="48793" y="23089"/>
                  </a:lnTo>
                  <a:lnTo>
                    <a:pt x="48793" y="27495"/>
                  </a:lnTo>
                  <a:close/>
                  <a:moveTo>
                    <a:pt x="44157" y="4223"/>
                  </a:moveTo>
                  <a:lnTo>
                    <a:pt x="36079" y="4223"/>
                  </a:lnTo>
                  <a:lnTo>
                    <a:pt x="36079" y="14505"/>
                  </a:lnTo>
                  <a:lnTo>
                    <a:pt x="43974" y="14505"/>
                  </a:lnTo>
                  <a:lnTo>
                    <a:pt x="43974" y="18728"/>
                  </a:lnTo>
                  <a:lnTo>
                    <a:pt x="4774" y="18728"/>
                  </a:lnTo>
                  <a:lnTo>
                    <a:pt x="4774" y="14505"/>
                  </a:lnTo>
                  <a:lnTo>
                    <a:pt x="12669" y="14505"/>
                  </a:lnTo>
                  <a:lnTo>
                    <a:pt x="12669" y="4223"/>
                  </a:lnTo>
                  <a:lnTo>
                    <a:pt x="4590" y="4223"/>
                  </a:lnTo>
                  <a:lnTo>
                    <a:pt x="4590" y="0"/>
                  </a:lnTo>
                  <a:lnTo>
                    <a:pt x="44203" y="0"/>
                  </a:lnTo>
                  <a:lnTo>
                    <a:pt x="44203" y="4223"/>
                  </a:lnTo>
                  <a:close/>
                  <a:moveTo>
                    <a:pt x="42551" y="44479"/>
                  </a:moveTo>
                  <a:lnTo>
                    <a:pt x="11062" y="44479"/>
                  </a:lnTo>
                  <a:lnTo>
                    <a:pt x="11062" y="49298"/>
                  </a:lnTo>
                  <a:lnTo>
                    <a:pt x="44203" y="49298"/>
                  </a:lnTo>
                  <a:lnTo>
                    <a:pt x="44203" y="53521"/>
                  </a:lnTo>
                  <a:lnTo>
                    <a:pt x="6105" y="53521"/>
                  </a:lnTo>
                  <a:lnTo>
                    <a:pt x="6105" y="40531"/>
                  </a:lnTo>
                  <a:lnTo>
                    <a:pt x="37685" y="40531"/>
                  </a:lnTo>
                  <a:lnTo>
                    <a:pt x="37685" y="36033"/>
                  </a:lnTo>
                  <a:lnTo>
                    <a:pt x="5967" y="36033"/>
                  </a:lnTo>
                  <a:lnTo>
                    <a:pt x="5967" y="32039"/>
                  </a:lnTo>
                  <a:lnTo>
                    <a:pt x="42551" y="32039"/>
                  </a:lnTo>
                  <a:lnTo>
                    <a:pt x="42551" y="44479"/>
                  </a:lnTo>
                  <a:close/>
                  <a:moveTo>
                    <a:pt x="31030" y="14505"/>
                  </a:moveTo>
                  <a:lnTo>
                    <a:pt x="31030" y="4223"/>
                  </a:lnTo>
                  <a:lnTo>
                    <a:pt x="17718" y="4223"/>
                  </a:lnTo>
                  <a:lnTo>
                    <a:pt x="17718" y="14505"/>
                  </a:lnTo>
                  <a:lnTo>
                    <a:pt x="31030" y="1450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4" name="자유형: 도형 1783">
              <a:extLst>
                <a:ext uri="{FF2B5EF4-FFF2-40B4-BE49-F238E27FC236}">
                  <a16:creationId xmlns:a16="http://schemas.microsoft.com/office/drawing/2014/main" id="{5C853787-2840-DE99-84B1-B5A736E703E2}"/>
                </a:ext>
              </a:extLst>
            </p:cNvPr>
            <p:cNvSpPr/>
            <p:nvPr/>
          </p:nvSpPr>
          <p:spPr>
            <a:xfrm>
              <a:off x="5491982" y="2497162"/>
              <a:ext cx="44066" cy="55862"/>
            </a:xfrm>
            <a:custGeom>
              <a:avLst/>
              <a:gdLst>
                <a:gd name="connsiteX0" fmla="*/ 19095 w 44066"/>
                <a:gd name="connsiteY0" fmla="*/ 25705 h 55862"/>
                <a:gd name="connsiteX1" fmla="*/ 4958 w 44066"/>
                <a:gd name="connsiteY1" fmla="*/ 25705 h 55862"/>
                <a:gd name="connsiteX2" fmla="*/ 4958 w 44066"/>
                <a:gd name="connsiteY2" fmla="*/ 37593 h 55862"/>
                <a:gd name="connsiteX3" fmla="*/ 14597 w 44066"/>
                <a:gd name="connsiteY3" fmla="*/ 37272 h 55862"/>
                <a:gd name="connsiteX4" fmla="*/ 23731 w 44066"/>
                <a:gd name="connsiteY4" fmla="*/ 36079 h 55862"/>
                <a:gd name="connsiteX5" fmla="*/ 24053 w 44066"/>
                <a:gd name="connsiteY5" fmla="*/ 40485 h 55862"/>
                <a:gd name="connsiteX6" fmla="*/ 14230 w 44066"/>
                <a:gd name="connsiteY6" fmla="*/ 41771 h 55862"/>
                <a:gd name="connsiteX7" fmla="*/ 3672 w 44066"/>
                <a:gd name="connsiteY7" fmla="*/ 42092 h 55862"/>
                <a:gd name="connsiteX8" fmla="*/ 138 w 44066"/>
                <a:gd name="connsiteY8" fmla="*/ 42092 h 55862"/>
                <a:gd name="connsiteX9" fmla="*/ 138 w 44066"/>
                <a:gd name="connsiteY9" fmla="*/ 21207 h 55862"/>
                <a:gd name="connsiteX10" fmla="*/ 14367 w 44066"/>
                <a:gd name="connsiteY10" fmla="*/ 21207 h 55862"/>
                <a:gd name="connsiteX11" fmla="*/ 14367 w 44066"/>
                <a:gd name="connsiteY11" fmla="*/ 10511 h 55862"/>
                <a:gd name="connsiteX12" fmla="*/ 0 w 44066"/>
                <a:gd name="connsiteY12" fmla="*/ 10511 h 55862"/>
                <a:gd name="connsiteX13" fmla="*/ 0 w 44066"/>
                <a:gd name="connsiteY13" fmla="*/ 6105 h 55862"/>
                <a:gd name="connsiteX14" fmla="*/ 19095 w 44066"/>
                <a:gd name="connsiteY14" fmla="*/ 6105 h 55862"/>
                <a:gd name="connsiteX15" fmla="*/ 19095 w 44066"/>
                <a:gd name="connsiteY15" fmla="*/ 25705 h 55862"/>
                <a:gd name="connsiteX16" fmla="*/ 33095 w 44066"/>
                <a:gd name="connsiteY16" fmla="*/ 52833 h 55862"/>
                <a:gd name="connsiteX17" fmla="*/ 28322 w 44066"/>
                <a:gd name="connsiteY17" fmla="*/ 52833 h 55862"/>
                <a:gd name="connsiteX18" fmla="*/ 28322 w 44066"/>
                <a:gd name="connsiteY18" fmla="*/ 24328 h 55862"/>
                <a:gd name="connsiteX19" fmla="*/ 21666 w 44066"/>
                <a:gd name="connsiteY19" fmla="*/ 24328 h 55862"/>
                <a:gd name="connsiteX20" fmla="*/ 21666 w 44066"/>
                <a:gd name="connsiteY20" fmla="*/ 19921 h 55862"/>
                <a:gd name="connsiteX21" fmla="*/ 28322 w 44066"/>
                <a:gd name="connsiteY21" fmla="*/ 19921 h 55862"/>
                <a:gd name="connsiteX22" fmla="*/ 28322 w 44066"/>
                <a:gd name="connsiteY22" fmla="*/ 1377 h 55862"/>
                <a:gd name="connsiteX23" fmla="*/ 33095 w 44066"/>
                <a:gd name="connsiteY23" fmla="*/ 1377 h 55862"/>
                <a:gd name="connsiteX24" fmla="*/ 33095 w 44066"/>
                <a:gd name="connsiteY24" fmla="*/ 52833 h 55862"/>
                <a:gd name="connsiteX25" fmla="*/ 44066 w 44066"/>
                <a:gd name="connsiteY25" fmla="*/ 55862 h 55862"/>
                <a:gd name="connsiteX26" fmla="*/ 39246 w 44066"/>
                <a:gd name="connsiteY26" fmla="*/ 55862 h 55862"/>
                <a:gd name="connsiteX27" fmla="*/ 39246 w 44066"/>
                <a:gd name="connsiteY27" fmla="*/ 0 h 55862"/>
                <a:gd name="connsiteX28" fmla="*/ 44066 w 44066"/>
                <a:gd name="connsiteY28" fmla="*/ 0 h 55862"/>
                <a:gd name="connsiteX29" fmla="*/ 44066 w 44066"/>
                <a:gd name="connsiteY2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066" h="55862">
                  <a:moveTo>
                    <a:pt x="19095" y="25705"/>
                  </a:moveTo>
                  <a:lnTo>
                    <a:pt x="4958" y="25705"/>
                  </a:lnTo>
                  <a:lnTo>
                    <a:pt x="4958" y="37593"/>
                  </a:lnTo>
                  <a:cubicBezTo>
                    <a:pt x="8492" y="37593"/>
                    <a:pt x="11705" y="37502"/>
                    <a:pt x="14597" y="37272"/>
                  </a:cubicBezTo>
                  <a:cubicBezTo>
                    <a:pt x="17489" y="37089"/>
                    <a:pt x="20518" y="36675"/>
                    <a:pt x="23731" y="36079"/>
                  </a:cubicBezTo>
                  <a:lnTo>
                    <a:pt x="24053" y="40485"/>
                  </a:lnTo>
                  <a:cubicBezTo>
                    <a:pt x="20610" y="41128"/>
                    <a:pt x="17351" y="41541"/>
                    <a:pt x="14230" y="41771"/>
                  </a:cubicBezTo>
                  <a:cubicBezTo>
                    <a:pt x="11108" y="42000"/>
                    <a:pt x="7574" y="42092"/>
                    <a:pt x="3672" y="42092"/>
                  </a:cubicBezTo>
                  <a:lnTo>
                    <a:pt x="138" y="42092"/>
                  </a:lnTo>
                  <a:lnTo>
                    <a:pt x="138" y="21207"/>
                  </a:lnTo>
                  <a:lnTo>
                    <a:pt x="14367" y="21207"/>
                  </a:lnTo>
                  <a:lnTo>
                    <a:pt x="14367" y="10511"/>
                  </a:lnTo>
                  <a:lnTo>
                    <a:pt x="0" y="10511"/>
                  </a:lnTo>
                  <a:lnTo>
                    <a:pt x="0" y="6105"/>
                  </a:lnTo>
                  <a:lnTo>
                    <a:pt x="19095" y="6105"/>
                  </a:lnTo>
                  <a:lnTo>
                    <a:pt x="19095" y="25705"/>
                  </a:lnTo>
                  <a:close/>
                  <a:moveTo>
                    <a:pt x="33095" y="52833"/>
                  </a:moveTo>
                  <a:lnTo>
                    <a:pt x="28322" y="52833"/>
                  </a:lnTo>
                  <a:lnTo>
                    <a:pt x="28322" y="24328"/>
                  </a:lnTo>
                  <a:lnTo>
                    <a:pt x="21666" y="24328"/>
                  </a:lnTo>
                  <a:lnTo>
                    <a:pt x="21666" y="19921"/>
                  </a:lnTo>
                  <a:lnTo>
                    <a:pt x="28322" y="19921"/>
                  </a:lnTo>
                  <a:lnTo>
                    <a:pt x="28322" y="1377"/>
                  </a:lnTo>
                  <a:lnTo>
                    <a:pt x="33095" y="1377"/>
                  </a:lnTo>
                  <a:lnTo>
                    <a:pt x="33095" y="52833"/>
                  </a:lnTo>
                  <a:close/>
                  <a:moveTo>
                    <a:pt x="44066" y="55862"/>
                  </a:moveTo>
                  <a:lnTo>
                    <a:pt x="39246" y="55862"/>
                  </a:lnTo>
                  <a:lnTo>
                    <a:pt x="39246" y="0"/>
                  </a:lnTo>
                  <a:lnTo>
                    <a:pt x="44066" y="0"/>
                  </a:lnTo>
                  <a:lnTo>
                    <a:pt x="4406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5" name="자유형: 도형 1784">
              <a:extLst>
                <a:ext uri="{FF2B5EF4-FFF2-40B4-BE49-F238E27FC236}">
                  <a16:creationId xmlns:a16="http://schemas.microsoft.com/office/drawing/2014/main" id="{1528F1FC-988D-C4C9-1523-7A41CAC20726}"/>
                </a:ext>
              </a:extLst>
            </p:cNvPr>
            <p:cNvSpPr/>
            <p:nvPr/>
          </p:nvSpPr>
          <p:spPr>
            <a:xfrm>
              <a:off x="5542887" y="2497162"/>
              <a:ext cx="42183" cy="55908"/>
            </a:xfrm>
            <a:custGeom>
              <a:avLst/>
              <a:gdLst>
                <a:gd name="connsiteX0" fmla="*/ 20794 w 42183"/>
                <a:gd name="connsiteY0" fmla="*/ 6748 h 55908"/>
                <a:gd name="connsiteX1" fmla="*/ 25613 w 42183"/>
                <a:gd name="connsiteY1" fmla="*/ 13541 h 55908"/>
                <a:gd name="connsiteX2" fmla="*/ 27357 w 42183"/>
                <a:gd name="connsiteY2" fmla="*/ 23823 h 55908"/>
                <a:gd name="connsiteX3" fmla="*/ 25613 w 42183"/>
                <a:gd name="connsiteY3" fmla="*/ 34105 h 55908"/>
                <a:gd name="connsiteX4" fmla="*/ 20794 w 42183"/>
                <a:gd name="connsiteY4" fmla="*/ 40944 h 55908"/>
                <a:gd name="connsiteX5" fmla="*/ 13770 w 42183"/>
                <a:gd name="connsiteY5" fmla="*/ 43377 h 55908"/>
                <a:gd name="connsiteX6" fmla="*/ 6610 w 42183"/>
                <a:gd name="connsiteY6" fmla="*/ 40944 h 55908"/>
                <a:gd name="connsiteX7" fmla="*/ 1744 w 42183"/>
                <a:gd name="connsiteY7" fmla="*/ 34105 h 55908"/>
                <a:gd name="connsiteX8" fmla="*/ 0 w 42183"/>
                <a:gd name="connsiteY8" fmla="*/ 23823 h 55908"/>
                <a:gd name="connsiteX9" fmla="*/ 1744 w 42183"/>
                <a:gd name="connsiteY9" fmla="*/ 13541 h 55908"/>
                <a:gd name="connsiteX10" fmla="*/ 6610 w 42183"/>
                <a:gd name="connsiteY10" fmla="*/ 6748 h 55908"/>
                <a:gd name="connsiteX11" fmla="*/ 13770 w 42183"/>
                <a:gd name="connsiteY11" fmla="*/ 4361 h 55908"/>
                <a:gd name="connsiteX12" fmla="*/ 20794 w 42183"/>
                <a:gd name="connsiteY12" fmla="*/ 6748 h 55908"/>
                <a:gd name="connsiteX13" fmla="*/ 7298 w 42183"/>
                <a:gd name="connsiteY13" fmla="*/ 13174 h 55908"/>
                <a:gd name="connsiteX14" fmla="*/ 4865 w 42183"/>
                <a:gd name="connsiteY14" fmla="*/ 23823 h 55908"/>
                <a:gd name="connsiteX15" fmla="*/ 7298 w 42183"/>
                <a:gd name="connsiteY15" fmla="*/ 34518 h 55908"/>
                <a:gd name="connsiteX16" fmla="*/ 13770 w 42183"/>
                <a:gd name="connsiteY16" fmla="*/ 38511 h 55908"/>
                <a:gd name="connsiteX17" fmla="*/ 20151 w 42183"/>
                <a:gd name="connsiteY17" fmla="*/ 34518 h 55908"/>
                <a:gd name="connsiteX18" fmla="*/ 22583 w 42183"/>
                <a:gd name="connsiteY18" fmla="*/ 23823 h 55908"/>
                <a:gd name="connsiteX19" fmla="*/ 20151 w 42183"/>
                <a:gd name="connsiteY19" fmla="*/ 13174 h 55908"/>
                <a:gd name="connsiteX20" fmla="*/ 13770 w 42183"/>
                <a:gd name="connsiteY20" fmla="*/ 9180 h 55908"/>
                <a:gd name="connsiteX21" fmla="*/ 7298 w 42183"/>
                <a:gd name="connsiteY21" fmla="*/ 13174 h 55908"/>
                <a:gd name="connsiteX22" fmla="*/ 42183 w 42183"/>
                <a:gd name="connsiteY22" fmla="*/ 55908 h 55908"/>
                <a:gd name="connsiteX23" fmla="*/ 37134 w 42183"/>
                <a:gd name="connsiteY23" fmla="*/ 55908 h 55908"/>
                <a:gd name="connsiteX24" fmla="*/ 37134 w 42183"/>
                <a:gd name="connsiteY24" fmla="*/ 0 h 55908"/>
                <a:gd name="connsiteX25" fmla="*/ 42183 w 42183"/>
                <a:gd name="connsiteY25" fmla="*/ 0 h 55908"/>
                <a:gd name="connsiteX26" fmla="*/ 42183 w 42183"/>
                <a:gd name="connsiteY2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83" h="55908">
                  <a:moveTo>
                    <a:pt x="20794" y="6748"/>
                  </a:moveTo>
                  <a:cubicBezTo>
                    <a:pt x="22859" y="8354"/>
                    <a:pt x="24465" y="10603"/>
                    <a:pt x="25613" y="13541"/>
                  </a:cubicBezTo>
                  <a:cubicBezTo>
                    <a:pt x="26760" y="16479"/>
                    <a:pt x="27357" y="19921"/>
                    <a:pt x="27357" y="23823"/>
                  </a:cubicBezTo>
                  <a:cubicBezTo>
                    <a:pt x="27357" y="27725"/>
                    <a:pt x="26760" y="31167"/>
                    <a:pt x="25613" y="34105"/>
                  </a:cubicBezTo>
                  <a:cubicBezTo>
                    <a:pt x="24465" y="37043"/>
                    <a:pt x="22859" y="39338"/>
                    <a:pt x="20794" y="40944"/>
                  </a:cubicBezTo>
                  <a:cubicBezTo>
                    <a:pt x="18728" y="42551"/>
                    <a:pt x="16387" y="43377"/>
                    <a:pt x="13770" y="43377"/>
                  </a:cubicBezTo>
                  <a:cubicBezTo>
                    <a:pt x="11108" y="43377"/>
                    <a:pt x="8721" y="42551"/>
                    <a:pt x="6610" y="40944"/>
                  </a:cubicBezTo>
                  <a:cubicBezTo>
                    <a:pt x="4544" y="39338"/>
                    <a:pt x="2892" y="37043"/>
                    <a:pt x="1744" y="34105"/>
                  </a:cubicBezTo>
                  <a:cubicBezTo>
                    <a:pt x="597" y="31167"/>
                    <a:pt x="0" y="27725"/>
                    <a:pt x="0" y="23823"/>
                  </a:cubicBezTo>
                  <a:cubicBezTo>
                    <a:pt x="0" y="19921"/>
                    <a:pt x="597" y="16525"/>
                    <a:pt x="1744" y="13541"/>
                  </a:cubicBezTo>
                  <a:cubicBezTo>
                    <a:pt x="2892" y="10557"/>
                    <a:pt x="4544" y="8308"/>
                    <a:pt x="6610" y="6748"/>
                  </a:cubicBezTo>
                  <a:cubicBezTo>
                    <a:pt x="8721" y="5141"/>
                    <a:pt x="11062" y="4361"/>
                    <a:pt x="13770" y="4361"/>
                  </a:cubicBezTo>
                  <a:cubicBezTo>
                    <a:pt x="16387" y="4361"/>
                    <a:pt x="18728" y="5141"/>
                    <a:pt x="20794" y="6748"/>
                  </a:cubicBezTo>
                  <a:close/>
                  <a:moveTo>
                    <a:pt x="7298" y="13174"/>
                  </a:moveTo>
                  <a:cubicBezTo>
                    <a:pt x="5646" y="15836"/>
                    <a:pt x="4865" y="19371"/>
                    <a:pt x="4865" y="23823"/>
                  </a:cubicBezTo>
                  <a:cubicBezTo>
                    <a:pt x="4865" y="28275"/>
                    <a:pt x="5692" y="31810"/>
                    <a:pt x="7298" y="34518"/>
                  </a:cubicBezTo>
                  <a:cubicBezTo>
                    <a:pt x="8905" y="37226"/>
                    <a:pt x="11108" y="38511"/>
                    <a:pt x="13770" y="38511"/>
                  </a:cubicBezTo>
                  <a:cubicBezTo>
                    <a:pt x="16387" y="38511"/>
                    <a:pt x="18499" y="37180"/>
                    <a:pt x="20151" y="34518"/>
                  </a:cubicBezTo>
                  <a:cubicBezTo>
                    <a:pt x="21757" y="31856"/>
                    <a:pt x="22583" y="28275"/>
                    <a:pt x="22583" y="23823"/>
                  </a:cubicBezTo>
                  <a:cubicBezTo>
                    <a:pt x="22583" y="19371"/>
                    <a:pt x="21803" y="15836"/>
                    <a:pt x="20151" y="13174"/>
                  </a:cubicBezTo>
                  <a:cubicBezTo>
                    <a:pt x="18544" y="10511"/>
                    <a:pt x="16433" y="9180"/>
                    <a:pt x="13770" y="9180"/>
                  </a:cubicBezTo>
                  <a:cubicBezTo>
                    <a:pt x="11108" y="9180"/>
                    <a:pt x="8951" y="10511"/>
                    <a:pt x="7298" y="13174"/>
                  </a:cubicBezTo>
                  <a:close/>
                  <a:moveTo>
                    <a:pt x="42183" y="55908"/>
                  </a:moveTo>
                  <a:lnTo>
                    <a:pt x="37134" y="55908"/>
                  </a:lnTo>
                  <a:lnTo>
                    <a:pt x="37134" y="0"/>
                  </a:lnTo>
                  <a:lnTo>
                    <a:pt x="42183" y="0"/>
                  </a:lnTo>
                  <a:lnTo>
                    <a:pt x="42183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6" name="자유형: 도형 1785">
              <a:extLst>
                <a:ext uri="{FF2B5EF4-FFF2-40B4-BE49-F238E27FC236}">
                  <a16:creationId xmlns:a16="http://schemas.microsoft.com/office/drawing/2014/main" id="{6C8AF3A7-B3D6-7B93-9B51-49D8A9549626}"/>
                </a:ext>
              </a:extLst>
            </p:cNvPr>
            <p:cNvSpPr/>
            <p:nvPr/>
          </p:nvSpPr>
          <p:spPr>
            <a:xfrm>
              <a:off x="5591681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1 w 48655"/>
                <a:gd name="connsiteY23" fmla="*/ 4820 h 52878"/>
                <a:gd name="connsiteX24" fmla="*/ 37501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4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1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1" y="7666"/>
                    <a:pt x="37501" y="4820"/>
                  </a:cubicBezTo>
                  <a:lnTo>
                    <a:pt x="37501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21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7" name="자유형: 도형 1786">
              <a:extLst>
                <a:ext uri="{FF2B5EF4-FFF2-40B4-BE49-F238E27FC236}">
                  <a16:creationId xmlns:a16="http://schemas.microsoft.com/office/drawing/2014/main" id="{94D67E5D-8B1A-95B1-A928-D0E800F972E5}"/>
                </a:ext>
              </a:extLst>
            </p:cNvPr>
            <p:cNvSpPr/>
            <p:nvPr/>
          </p:nvSpPr>
          <p:spPr>
            <a:xfrm>
              <a:off x="564244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5 w 49711"/>
                <a:gd name="connsiteY25" fmla="*/ 18911 h 56045"/>
                <a:gd name="connsiteX26" fmla="*/ 7987 w 49711"/>
                <a:gd name="connsiteY26" fmla="*/ 23226 h 56045"/>
                <a:gd name="connsiteX27" fmla="*/ 10145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5 w 49711"/>
                <a:gd name="connsiteY33" fmla="*/ 18911 h 56045"/>
                <a:gd name="connsiteX34" fmla="*/ 41770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6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5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5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5" y="18911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88" name="그래픽 961">
            <a:extLst>
              <a:ext uri="{FF2B5EF4-FFF2-40B4-BE49-F238E27FC236}">
                <a16:creationId xmlns:a16="http://schemas.microsoft.com/office/drawing/2014/main" id="{83968C87-BEB1-074C-C81A-013173982C8F}"/>
              </a:ext>
            </a:extLst>
          </p:cNvPr>
          <p:cNvGrpSpPr/>
          <p:nvPr/>
        </p:nvGrpSpPr>
        <p:grpSpPr>
          <a:xfrm>
            <a:off x="5395772" y="2712119"/>
            <a:ext cx="236393" cy="55862"/>
            <a:chOff x="5395772" y="2712119"/>
            <a:chExt cx="236393" cy="55862"/>
          </a:xfrm>
          <a:solidFill>
            <a:srgbClr val="FFFFFF"/>
          </a:solidFill>
        </p:grpSpPr>
        <p:sp>
          <p:nvSpPr>
            <p:cNvPr id="1789" name="자유형: 도형 1788">
              <a:extLst>
                <a:ext uri="{FF2B5EF4-FFF2-40B4-BE49-F238E27FC236}">
                  <a16:creationId xmlns:a16="http://schemas.microsoft.com/office/drawing/2014/main" id="{F632F4F0-C794-2C27-0DFC-07F00666D3FD}"/>
                </a:ext>
              </a:extLst>
            </p:cNvPr>
            <p:cNvSpPr/>
            <p:nvPr/>
          </p:nvSpPr>
          <p:spPr>
            <a:xfrm>
              <a:off x="5395772" y="2712165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3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0" name="자유형: 도형 1789">
              <a:extLst>
                <a:ext uri="{FF2B5EF4-FFF2-40B4-BE49-F238E27FC236}">
                  <a16:creationId xmlns:a16="http://schemas.microsoft.com/office/drawing/2014/main" id="{8B9C2144-7FEF-45FE-6CE8-DCDA4D70825E}"/>
                </a:ext>
              </a:extLst>
            </p:cNvPr>
            <p:cNvSpPr/>
            <p:nvPr/>
          </p:nvSpPr>
          <p:spPr>
            <a:xfrm>
              <a:off x="5445438" y="2712119"/>
              <a:ext cx="51317" cy="55862"/>
            </a:xfrm>
            <a:custGeom>
              <a:avLst/>
              <a:gdLst>
                <a:gd name="connsiteX0" fmla="*/ 21161 w 51317"/>
                <a:gd name="connsiteY0" fmla="*/ 25889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7 h 55862"/>
                <a:gd name="connsiteX6" fmla="*/ 11292 w 51317"/>
                <a:gd name="connsiteY6" fmla="*/ 37823 h 55862"/>
                <a:gd name="connsiteX7" fmla="*/ 3075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190 h 55862"/>
                <a:gd name="connsiteX13" fmla="*/ 2019 w 51317"/>
                <a:gd name="connsiteY13" fmla="*/ 10190 h 55862"/>
                <a:gd name="connsiteX14" fmla="*/ 2019 w 51317"/>
                <a:gd name="connsiteY14" fmla="*/ 5692 h 55862"/>
                <a:gd name="connsiteX15" fmla="*/ 31213 w 51317"/>
                <a:gd name="connsiteY15" fmla="*/ 5692 h 55862"/>
                <a:gd name="connsiteX16" fmla="*/ 31213 w 51317"/>
                <a:gd name="connsiteY16" fmla="*/ 10190 h 55862"/>
                <a:gd name="connsiteX17" fmla="*/ 19324 w 51317"/>
                <a:gd name="connsiteY17" fmla="*/ 10190 h 55862"/>
                <a:gd name="connsiteX18" fmla="*/ 19324 w 51317"/>
                <a:gd name="connsiteY18" fmla="*/ 17075 h 55862"/>
                <a:gd name="connsiteX19" fmla="*/ 21161 w 51317"/>
                <a:gd name="connsiteY19" fmla="*/ 25889 h 55862"/>
                <a:gd name="connsiteX20" fmla="*/ 42550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0 w 51317"/>
                <a:gd name="connsiteY23" fmla="*/ 26944 h 55862"/>
                <a:gd name="connsiteX24" fmla="*/ 42550 w 51317"/>
                <a:gd name="connsiteY24" fmla="*/ 55862 h 55862"/>
                <a:gd name="connsiteX25" fmla="*/ 37501 w 51317"/>
                <a:gd name="connsiteY25" fmla="*/ 55862 h 55862"/>
                <a:gd name="connsiteX26" fmla="*/ 37501 w 51317"/>
                <a:gd name="connsiteY26" fmla="*/ 0 h 55862"/>
                <a:gd name="connsiteX27" fmla="*/ 42550 w 51317"/>
                <a:gd name="connsiteY27" fmla="*/ 0 h 55862"/>
                <a:gd name="connsiteX28" fmla="*/ 42550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1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7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19" y="10190"/>
                  </a:lnTo>
                  <a:lnTo>
                    <a:pt x="2019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70" y="20013"/>
                    <a:pt x="19967" y="22951"/>
                    <a:pt x="21161" y="25889"/>
                  </a:cubicBezTo>
                  <a:close/>
                  <a:moveTo>
                    <a:pt x="42550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0" y="26944"/>
                  </a:lnTo>
                  <a:lnTo>
                    <a:pt x="42550" y="55862"/>
                  </a:lnTo>
                  <a:lnTo>
                    <a:pt x="37501" y="55862"/>
                  </a:lnTo>
                  <a:lnTo>
                    <a:pt x="37501" y="0"/>
                  </a:lnTo>
                  <a:lnTo>
                    <a:pt x="42550" y="0"/>
                  </a:lnTo>
                  <a:lnTo>
                    <a:pt x="42550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1" name="자유형: 도형 1790">
              <a:extLst>
                <a:ext uri="{FF2B5EF4-FFF2-40B4-BE49-F238E27FC236}">
                  <a16:creationId xmlns:a16="http://schemas.microsoft.com/office/drawing/2014/main" id="{AD98481E-A6D2-E339-8709-0820A7072FDA}"/>
                </a:ext>
              </a:extLst>
            </p:cNvPr>
            <p:cNvSpPr/>
            <p:nvPr/>
          </p:nvSpPr>
          <p:spPr>
            <a:xfrm>
              <a:off x="5497352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2" y="45305"/>
                    <a:pt x="735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9" y="21252"/>
                    <a:pt x="9318" y="22721"/>
                    <a:pt x="9318" y="24511"/>
                  </a:cubicBezTo>
                  <a:cubicBezTo>
                    <a:pt x="9318" y="26348"/>
                    <a:pt x="10099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2" name="자유형: 도형 1791">
              <a:extLst>
                <a:ext uri="{FF2B5EF4-FFF2-40B4-BE49-F238E27FC236}">
                  <a16:creationId xmlns:a16="http://schemas.microsoft.com/office/drawing/2014/main" id="{01FFFA09-C09E-EB65-9B54-17338212FEBB}"/>
                </a:ext>
              </a:extLst>
            </p:cNvPr>
            <p:cNvSpPr/>
            <p:nvPr/>
          </p:nvSpPr>
          <p:spPr>
            <a:xfrm>
              <a:off x="5547798" y="2716250"/>
              <a:ext cx="48977" cy="44845"/>
            </a:xfrm>
            <a:custGeom>
              <a:avLst/>
              <a:gdLst>
                <a:gd name="connsiteX0" fmla="*/ 48977 w 48977"/>
                <a:gd name="connsiteY0" fmla="*/ 44846 h 44845"/>
                <a:gd name="connsiteX1" fmla="*/ 0 w 48977"/>
                <a:gd name="connsiteY1" fmla="*/ 44846 h 44845"/>
                <a:gd name="connsiteX2" fmla="*/ 0 w 48977"/>
                <a:gd name="connsiteY2" fmla="*/ 40302 h 44845"/>
                <a:gd name="connsiteX3" fmla="*/ 21895 w 48977"/>
                <a:gd name="connsiteY3" fmla="*/ 40302 h 44845"/>
                <a:gd name="connsiteX4" fmla="*/ 21895 w 48977"/>
                <a:gd name="connsiteY4" fmla="*/ 30249 h 44845"/>
                <a:gd name="connsiteX5" fmla="*/ 6105 w 48977"/>
                <a:gd name="connsiteY5" fmla="*/ 30249 h 44845"/>
                <a:gd name="connsiteX6" fmla="*/ 6105 w 48977"/>
                <a:gd name="connsiteY6" fmla="*/ 12852 h 44845"/>
                <a:gd name="connsiteX7" fmla="*/ 37869 w 48977"/>
                <a:gd name="connsiteY7" fmla="*/ 12852 h 44845"/>
                <a:gd name="connsiteX8" fmla="*/ 37869 w 48977"/>
                <a:gd name="connsiteY8" fmla="*/ 4498 h 44845"/>
                <a:gd name="connsiteX9" fmla="*/ 6013 w 48977"/>
                <a:gd name="connsiteY9" fmla="*/ 4498 h 44845"/>
                <a:gd name="connsiteX10" fmla="*/ 6013 w 48977"/>
                <a:gd name="connsiteY10" fmla="*/ 0 h 44845"/>
                <a:gd name="connsiteX11" fmla="*/ 42872 w 48977"/>
                <a:gd name="connsiteY11" fmla="*/ 0 h 44845"/>
                <a:gd name="connsiteX12" fmla="*/ 42872 w 48977"/>
                <a:gd name="connsiteY12" fmla="*/ 17121 h 44845"/>
                <a:gd name="connsiteX13" fmla="*/ 11108 w 48977"/>
                <a:gd name="connsiteY13" fmla="*/ 17121 h 44845"/>
                <a:gd name="connsiteX14" fmla="*/ 11108 w 48977"/>
                <a:gd name="connsiteY14" fmla="*/ 25843 h 44845"/>
                <a:gd name="connsiteX15" fmla="*/ 44111 w 48977"/>
                <a:gd name="connsiteY15" fmla="*/ 25843 h 44845"/>
                <a:gd name="connsiteX16" fmla="*/ 44111 w 48977"/>
                <a:gd name="connsiteY16" fmla="*/ 30249 h 44845"/>
                <a:gd name="connsiteX17" fmla="*/ 26852 w 48977"/>
                <a:gd name="connsiteY17" fmla="*/ 30249 h 44845"/>
                <a:gd name="connsiteX18" fmla="*/ 26852 w 48977"/>
                <a:gd name="connsiteY18" fmla="*/ 40302 h 44845"/>
                <a:gd name="connsiteX19" fmla="*/ 48977 w 48977"/>
                <a:gd name="connsiteY19" fmla="*/ 40302 h 44845"/>
                <a:gd name="connsiteX20" fmla="*/ 48977 w 48977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3" name="자유형: 도형 1792">
              <a:extLst>
                <a:ext uri="{FF2B5EF4-FFF2-40B4-BE49-F238E27FC236}">
                  <a16:creationId xmlns:a16="http://schemas.microsoft.com/office/drawing/2014/main" id="{6D049B0F-F7F5-DC19-AF3B-8B5D24E1C4DC}"/>
                </a:ext>
              </a:extLst>
            </p:cNvPr>
            <p:cNvSpPr/>
            <p:nvPr/>
          </p:nvSpPr>
          <p:spPr>
            <a:xfrm>
              <a:off x="5600126" y="2715286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4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29" y="0"/>
                    <a:pt x="23318" y="1148"/>
                    <a:pt x="25889" y="3489"/>
                  </a:cubicBezTo>
                  <a:cubicBezTo>
                    <a:pt x="28459" y="5829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94" name="그래픽 961">
            <a:extLst>
              <a:ext uri="{FF2B5EF4-FFF2-40B4-BE49-F238E27FC236}">
                <a16:creationId xmlns:a16="http://schemas.microsoft.com/office/drawing/2014/main" id="{30B65228-4A53-9013-3152-042D948B0639}"/>
              </a:ext>
            </a:extLst>
          </p:cNvPr>
          <p:cNvGrpSpPr/>
          <p:nvPr/>
        </p:nvGrpSpPr>
        <p:grpSpPr>
          <a:xfrm>
            <a:off x="5345096" y="2926664"/>
            <a:ext cx="337744" cy="56321"/>
            <a:chOff x="5345096" y="2926664"/>
            <a:chExt cx="337744" cy="56321"/>
          </a:xfrm>
          <a:solidFill>
            <a:srgbClr val="FFFFFF"/>
          </a:solidFill>
        </p:grpSpPr>
        <p:sp>
          <p:nvSpPr>
            <p:cNvPr id="1795" name="자유형: 도형 1794">
              <a:extLst>
                <a:ext uri="{FF2B5EF4-FFF2-40B4-BE49-F238E27FC236}">
                  <a16:creationId xmlns:a16="http://schemas.microsoft.com/office/drawing/2014/main" id="{50528174-AE54-2CB4-79C5-52CE9555BD08}"/>
                </a:ext>
              </a:extLst>
            </p:cNvPr>
            <p:cNvSpPr/>
            <p:nvPr/>
          </p:nvSpPr>
          <p:spPr>
            <a:xfrm>
              <a:off x="5345096" y="2927168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29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7" y="25843"/>
                    <a:pt x="9961" y="22446"/>
                  </a:cubicBezTo>
                  <a:cubicBezTo>
                    <a:pt x="12486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4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6" name="자유형: 도형 1795">
              <a:extLst>
                <a:ext uri="{FF2B5EF4-FFF2-40B4-BE49-F238E27FC236}">
                  <a16:creationId xmlns:a16="http://schemas.microsoft.com/office/drawing/2014/main" id="{945C5D46-2258-5814-30B2-804613592633}"/>
                </a:ext>
              </a:extLst>
            </p:cNvPr>
            <p:cNvSpPr/>
            <p:nvPr/>
          </p:nvSpPr>
          <p:spPr>
            <a:xfrm>
              <a:off x="5394762" y="2927123"/>
              <a:ext cx="51317" cy="55862"/>
            </a:xfrm>
            <a:custGeom>
              <a:avLst/>
              <a:gdLst>
                <a:gd name="connsiteX0" fmla="*/ 21161 w 51317"/>
                <a:gd name="connsiteY0" fmla="*/ 25889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7 h 55862"/>
                <a:gd name="connsiteX6" fmla="*/ 11292 w 51317"/>
                <a:gd name="connsiteY6" fmla="*/ 37823 h 55862"/>
                <a:gd name="connsiteX7" fmla="*/ 3076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190 h 55862"/>
                <a:gd name="connsiteX13" fmla="*/ 2019 w 51317"/>
                <a:gd name="connsiteY13" fmla="*/ 10190 h 55862"/>
                <a:gd name="connsiteX14" fmla="*/ 2019 w 51317"/>
                <a:gd name="connsiteY14" fmla="*/ 5692 h 55862"/>
                <a:gd name="connsiteX15" fmla="*/ 31213 w 51317"/>
                <a:gd name="connsiteY15" fmla="*/ 5692 h 55862"/>
                <a:gd name="connsiteX16" fmla="*/ 31213 w 51317"/>
                <a:gd name="connsiteY16" fmla="*/ 10190 h 55862"/>
                <a:gd name="connsiteX17" fmla="*/ 19324 w 51317"/>
                <a:gd name="connsiteY17" fmla="*/ 10190 h 55862"/>
                <a:gd name="connsiteX18" fmla="*/ 19324 w 51317"/>
                <a:gd name="connsiteY18" fmla="*/ 17075 h 55862"/>
                <a:gd name="connsiteX19" fmla="*/ 21161 w 51317"/>
                <a:gd name="connsiteY19" fmla="*/ 25889 h 55862"/>
                <a:gd name="connsiteX20" fmla="*/ 42551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1 w 51317"/>
                <a:gd name="connsiteY23" fmla="*/ 26944 h 55862"/>
                <a:gd name="connsiteX24" fmla="*/ 42551 w 51317"/>
                <a:gd name="connsiteY24" fmla="*/ 55862 h 55862"/>
                <a:gd name="connsiteX25" fmla="*/ 37502 w 51317"/>
                <a:gd name="connsiteY25" fmla="*/ 55862 h 55862"/>
                <a:gd name="connsiteX26" fmla="*/ 37502 w 51317"/>
                <a:gd name="connsiteY26" fmla="*/ 0 h 55862"/>
                <a:gd name="connsiteX27" fmla="*/ 42551 w 51317"/>
                <a:gd name="connsiteY27" fmla="*/ 0 h 55862"/>
                <a:gd name="connsiteX28" fmla="*/ 42551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1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7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19" y="10190"/>
                  </a:lnTo>
                  <a:lnTo>
                    <a:pt x="2019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70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7" name="자유형: 도형 1796">
              <a:extLst>
                <a:ext uri="{FF2B5EF4-FFF2-40B4-BE49-F238E27FC236}">
                  <a16:creationId xmlns:a16="http://schemas.microsoft.com/office/drawing/2014/main" id="{509D85D1-30B8-BD23-2EDE-E6D0544CC4BB}"/>
                </a:ext>
              </a:extLst>
            </p:cNvPr>
            <p:cNvSpPr/>
            <p:nvPr/>
          </p:nvSpPr>
          <p:spPr>
            <a:xfrm>
              <a:off x="5446677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9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9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2" y="15102"/>
                    <a:pt x="26899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6" y="43974"/>
                    <a:pt x="24787" y="44570"/>
                    <a:pt x="19049" y="44846"/>
                  </a:cubicBezTo>
                  <a:cubicBezTo>
                    <a:pt x="13312" y="45121"/>
                    <a:pt x="7253" y="45305"/>
                    <a:pt x="735" y="45305"/>
                  </a:cubicBezTo>
                  <a:lnTo>
                    <a:pt x="0" y="40669"/>
                  </a:lnTo>
                  <a:cubicBezTo>
                    <a:pt x="4682" y="40669"/>
                    <a:pt x="9686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9" y="21207"/>
                    <a:pt x="9318" y="22675"/>
                    <a:pt x="9318" y="24466"/>
                  </a:cubicBezTo>
                  <a:cubicBezTo>
                    <a:pt x="9318" y="26302"/>
                    <a:pt x="10099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8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2" y="18361"/>
                    <a:pt x="17443" y="18361"/>
                  </a:cubicBezTo>
                  <a:cubicBezTo>
                    <a:pt x="15102" y="18361"/>
                    <a:pt x="13128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8" name="자유형: 도형 1797">
              <a:extLst>
                <a:ext uri="{FF2B5EF4-FFF2-40B4-BE49-F238E27FC236}">
                  <a16:creationId xmlns:a16="http://schemas.microsoft.com/office/drawing/2014/main" id="{7126E6A1-9CB0-5093-8519-D84C8E44460E}"/>
                </a:ext>
              </a:extLst>
            </p:cNvPr>
            <p:cNvSpPr/>
            <p:nvPr/>
          </p:nvSpPr>
          <p:spPr>
            <a:xfrm>
              <a:off x="5497123" y="2931254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9" name="자유형: 도형 1798">
              <a:extLst>
                <a:ext uri="{FF2B5EF4-FFF2-40B4-BE49-F238E27FC236}">
                  <a16:creationId xmlns:a16="http://schemas.microsoft.com/office/drawing/2014/main" id="{243F21C1-41D5-64DC-42DC-6C4AA4978726}"/>
                </a:ext>
              </a:extLst>
            </p:cNvPr>
            <p:cNvSpPr/>
            <p:nvPr/>
          </p:nvSpPr>
          <p:spPr>
            <a:xfrm>
              <a:off x="5547982" y="2927123"/>
              <a:ext cx="45855" cy="55219"/>
            </a:xfrm>
            <a:custGeom>
              <a:avLst/>
              <a:gdLst>
                <a:gd name="connsiteX0" fmla="*/ 22675 w 45855"/>
                <a:gd name="connsiteY0" fmla="*/ 16479 h 55219"/>
                <a:gd name="connsiteX1" fmla="*/ 32590 w 45855"/>
                <a:gd name="connsiteY1" fmla="*/ 23272 h 55219"/>
                <a:gd name="connsiteX2" fmla="*/ 29928 w 45855"/>
                <a:gd name="connsiteY2" fmla="*/ 27403 h 55219"/>
                <a:gd name="connsiteX3" fmla="*/ 21711 w 45855"/>
                <a:gd name="connsiteY3" fmla="*/ 22446 h 55219"/>
                <a:gd name="connsiteX4" fmla="*/ 16387 w 45855"/>
                <a:gd name="connsiteY4" fmla="*/ 14643 h 55219"/>
                <a:gd name="connsiteX5" fmla="*/ 11017 w 45855"/>
                <a:gd name="connsiteY5" fmla="*/ 22997 h 55219"/>
                <a:gd name="connsiteX6" fmla="*/ 2708 w 45855"/>
                <a:gd name="connsiteY6" fmla="*/ 28321 h 55219"/>
                <a:gd name="connsiteX7" fmla="*/ 0 w 45855"/>
                <a:gd name="connsiteY7" fmla="*/ 24190 h 55219"/>
                <a:gd name="connsiteX8" fmla="*/ 10006 w 45855"/>
                <a:gd name="connsiteY8" fmla="*/ 17029 h 55219"/>
                <a:gd name="connsiteX9" fmla="*/ 13816 w 45855"/>
                <a:gd name="connsiteY9" fmla="*/ 5967 h 55219"/>
                <a:gd name="connsiteX10" fmla="*/ 13816 w 45855"/>
                <a:gd name="connsiteY10" fmla="*/ 1607 h 55219"/>
                <a:gd name="connsiteX11" fmla="*/ 18866 w 45855"/>
                <a:gd name="connsiteY11" fmla="*/ 1607 h 55219"/>
                <a:gd name="connsiteX12" fmla="*/ 18866 w 45855"/>
                <a:gd name="connsiteY12" fmla="*/ 5967 h 55219"/>
                <a:gd name="connsiteX13" fmla="*/ 22675 w 45855"/>
                <a:gd name="connsiteY13" fmla="*/ 16479 h 55219"/>
                <a:gd name="connsiteX14" fmla="*/ 44020 w 45855"/>
                <a:gd name="connsiteY14" fmla="*/ 45167 h 55219"/>
                <a:gd name="connsiteX15" fmla="*/ 14229 w 45855"/>
                <a:gd name="connsiteY15" fmla="*/ 45167 h 55219"/>
                <a:gd name="connsiteX16" fmla="*/ 14229 w 45855"/>
                <a:gd name="connsiteY16" fmla="*/ 50813 h 55219"/>
                <a:gd name="connsiteX17" fmla="*/ 45856 w 45855"/>
                <a:gd name="connsiteY17" fmla="*/ 50813 h 55219"/>
                <a:gd name="connsiteX18" fmla="*/ 45856 w 45855"/>
                <a:gd name="connsiteY18" fmla="*/ 55220 h 55219"/>
                <a:gd name="connsiteX19" fmla="*/ 9272 w 45855"/>
                <a:gd name="connsiteY19" fmla="*/ 55220 h 55219"/>
                <a:gd name="connsiteX20" fmla="*/ 9272 w 45855"/>
                <a:gd name="connsiteY20" fmla="*/ 41128 h 55219"/>
                <a:gd name="connsiteX21" fmla="*/ 39062 w 45855"/>
                <a:gd name="connsiteY21" fmla="*/ 41128 h 55219"/>
                <a:gd name="connsiteX22" fmla="*/ 39062 w 45855"/>
                <a:gd name="connsiteY22" fmla="*/ 35803 h 55219"/>
                <a:gd name="connsiteX23" fmla="*/ 9134 w 45855"/>
                <a:gd name="connsiteY23" fmla="*/ 35803 h 55219"/>
                <a:gd name="connsiteX24" fmla="*/ 9134 w 45855"/>
                <a:gd name="connsiteY24" fmla="*/ 31580 h 55219"/>
                <a:gd name="connsiteX25" fmla="*/ 44020 w 45855"/>
                <a:gd name="connsiteY25" fmla="*/ 31580 h 55219"/>
                <a:gd name="connsiteX26" fmla="*/ 44020 w 45855"/>
                <a:gd name="connsiteY26" fmla="*/ 45167 h 55219"/>
                <a:gd name="connsiteX27" fmla="*/ 43928 w 45855"/>
                <a:gd name="connsiteY27" fmla="*/ 28918 h 55219"/>
                <a:gd name="connsiteX28" fmla="*/ 38970 w 45855"/>
                <a:gd name="connsiteY28" fmla="*/ 28918 h 55219"/>
                <a:gd name="connsiteX29" fmla="*/ 38970 w 45855"/>
                <a:gd name="connsiteY29" fmla="*/ 0 h 55219"/>
                <a:gd name="connsiteX30" fmla="*/ 43928 w 45855"/>
                <a:gd name="connsiteY30" fmla="*/ 0 h 55219"/>
                <a:gd name="connsiteX31" fmla="*/ 43928 w 45855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5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6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5" y="16479"/>
                  </a:cubicBezTo>
                  <a:close/>
                  <a:moveTo>
                    <a:pt x="44020" y="45167"/>
                  </a:moveTo>
                  <a:lnTo>
                    <a:pt x="14229" y="45167"/>
                  </a:lnTo>
                  <a:lnTo>
                    <a:pt x="14229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4" y="35803"/>
                  </a:lnTo>
                  <a:lnTo>
                    <a:pt x="9134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28" y="28918"/>
                  </a:moveTo>
                  <a:lnTo>
                    <a:pt x="38970" y="28918"/>
                  </a:lnTo>
                  <a:lnTo>
                    <a:pt x="38970" y="0"/>
                  </a:lnTo>
                  <a:lnTo>
                    <a:pt x="43928" y="0"/>
                  </a:lnTo>
                  <a:lnTo>
                    <a:pt x="43928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0" name="자유형: 도형 1799">
              <a:extLst>
                <a:ext uri="{FF2B5EF4-FFF2-40B4-BE49-F238E27FC236}">
                  <a16:creationId xmlns:a16="http://schemas.microsoft.com/office/drawing/2014/main" id="{462CB4F5-41FD-2820-DDC8-61D90A8EE0BC}"/>
                </a:ext>
              </a:extLst>
            </p:cNvPr>
            <p:cNvSpPr/>
            <p:nvPr/>
          </p:nvSpPr>
          <p:spPr>
            <a:xfrm>
              <a:off x="5598474" y="2926664"/>
              <a:ext cx="44387" cy="55586"/>
            </a:xfrm>
            <a:custGeom>
              <a:avLst/>
              <a:gdLst>
                <a:gd name="connsiteX0" fmla="*/ 31213 w 44387"/>
                <a:gd name="connsiteY0" fmla="*/ 10649 h 55586"/>
                <a:gd name="connsiteX1" fmla="*/ 0 w 44387"/>
                <a:gd name="connsiteY1" fmla="*/ 10649 h 55586"/>
                <a:gd name="connsiteX2" fmla="*/ 0 w 44387"/>
                <a:gd name="connsiteY2" fmla="*/ 6243 h 55586"/>
                <a:gd name="connsiteX3" fmla="*/ 13220 w 44387"/>
                <a:gd name="connsiteY3" fmla="*/ 6243 h 55586"/>
                <a:gd name="connsiteX4" fmla="*/ 13220 w 44387"/>
                <a:gd name="connsiteY4" fmla="*/ 0 h 55586"/>
                <a:gd name="connsiteX5" fmla="*/ 18269 w 44387"/>
                <a:gd name="connsiteY5" fmla="*/ 0 h 55586"/>
                <a:gd name="connsiteX6" fmla="*/ 18269 w 44387"/>
                <a:gd name="connsiteY6" fmla="*/ 6243 h 55586"/>
                <a:gd name="connsiteX7" fmla="*/ 31259 w 44387"/>
                <a:gd name="connsiteY7" fmla="*/ 6243 h 55586"/>
                <a:gd name="connsiteX8" fmla="*/ 31259 w 44387"/>
                <a:gd name="connsiteY8" fmla="*/ 10649 h 55586"/>
                <a:gd name="connsiteX9" fmla="*/ 24603 w 44387"/>
                <a:gd name="connsiteY9" fmla="*/ 16020 h 55586"/>
                <a:gd name="connsiteX10" fmla="*/ 28092 w 44387"/>
                <a:gd name="connsiteY10" fmla="*/ 23318 h 55586"/>
                <a:gd name="connsiteX11" fmla="*/ 24603 w 44387"/>
                <a:gd name="connsiteY11" fmla="*/ 30571 h 55586"/>
                <a:gd name="connsiteX12" fmla="*/ 15699 w 44387"/>
                <a:gd name="connsiteY12" fmla="*/ 33325 h 55586"/>
                <a:gd name="connsiteX13" fmla="*/ 6747 w 44387"/>
                <a:gd name="connsiteY13" fmla="*/ 30571 h 55586"/>
                <a:gd name="connsiteX14" fmla="*/ 3259 w 44387"/>
                <a:gd name="connsiteY14" fmla="*/ 23318 h 55586"/>
                <a:gd name="connsiteX15" fmla="*/ 4865 w 44387"/>
                <a:gd name="connsiteY15" fmla="*/ 18085 h 55586"/>
                <a:gd name="connsiteX16" fmla="*/ 9272 w 44387"/>
                <a:gd name="connsiteY16" fmla="*/ 14505 h 55586"/>
                <a:gd name="connsiteX17" fmla="*/ 15699 w 44387"/>
                <a:gd name="connsiteY17" fmla="*/ 13266 h 55586"/>
                <a:gd name="connsiteX18" fmla="*/ 24603 w 44387"/>
                <a:gd name="connsiteY18" fmla="*/ 16020 h 55586"/>
                <a:gd name="connsiteX19" fmla="*/ 10098 w 44387"/>
                <a:gd name="connsiteY19" fmla="*/ 19095 h 55586"/>
                <a:gd name="connsiteX20" fmla="*/ 7987 w 44387"/>
                <a:gd name="connsiteY20" fmla="*/ 23318 h 55586"/>
                <a:gd name="connsiteX21" fmla="*/ 10098 w 44387"/>
                <a:gd name="connsiteY21" fmla="*/ 27495 h 55586"/>
                <a:gd name="connsiteX22" fmla="*/ 15699 w 44387"/>
                <a:gd name="connsiteY22" fmla="*/ 29102 h 55586"/>
                <a:gd name="connsiteX23" fmla="*/ 21161 w 44387"/>
                <a:gd name="connsiteY23" fmla="*/ 27495 h 55586"/>
                <a:gd name="connsiteX24" fmla="*/ 23272 w 44387"/>
                <a:gd name="connsiteY24" fmla="*/ 23318 h 55586"/>
                <a:gd name="connsiteX25" fmla="*/ 21161 w 44387"/>
                <a:gd name="connsiteY25" fmla="*/ 19095 h 55586"/>
                <a:gd name="connsiteX26" fmla="*/ 15699 w 44387"/>
                <a:gd name="connsiteY26" fmla="*/ 17443 h 55586"/>
                <a:gd name="connsiteX27" fmla="*/ 10098 w 44387"/>
                <a:gd name="connsiteY27" fmla="*/ 19095 h 55586"/>
                <a:gd name="connsiteX28" fmla="*/ 44387 w 44387"/>
                <a:gd name="connsiteY28" fmla="*/ 55587 h 55586"/>
                <a:gd name="connsiteX29" fmla="*/ 9272 w 44387"/>
                <a:gd name="connsiteY29" fmla="*/ 55587 h 55586"/>
                <a:gd name="connsiteX30" fmla="*/ 9272 w 44387"/>
                <a:gd name="connsiteY30" fmla="*/ 37089 h 55586"/>
                <a:gd name="connsiteX31" fmla="*/ 44387 w 44387"/>
                <a:gd name="connsiteY31" fmla="*/ 37089 h 55586"/>
                <a:gd name="connsiteX32" fmla="*/ 44387 w 44387"/>
                <a:gd name="connsiteY32" fmla="*/ 55587 h 55586"/>
                <a:gd name="connsiteX33" fmla="*/ 14321 w 44387"/>
                <a:gd name="connsiteY33" fmla="*/ 51089 h 55586"/>
                <a:gd name="connsiteX34" fmla="*/ 39429 w 44387"/>
                <a:gd name="connsiteY34" fmla="*/ 51089 h 55586"/>
                <a:gd name="connsiteX35" fmla="*/ 39429 w 44387"/>
                <a:gd name="connsiteY35" fmla="*/ 41495 h 55586"/>
                <a:gd name="connsiteX36" fmla="*/ 14321 w 44387"/>
                <a:gd name="connsiteY36" fmla="*/ 41495 h 55586"/>
                <a:gd name="connsiteX37" fmla="*/ 14321 w 44387"/>
                <a:gd name="connsiteY37" fmla="*/ 51089 h 55586"/>
                <a:gd name="connsiteX38" fmla="*/ 44387 w 44387"/>
                <a:gd name="connsiteY38" fmla="*/ 34334 h 55586"/>
                <a:gd name="connsiteX39" fmla="*/ 39292 w 44387"/>
                <a:gd name="connsiteY39" fmla="*/ 34334 h 55586"/>
                <a:gd name="connsiteX40" fmla="*/ 39292 w 44387"/>
                <a:gd name="connsiteY40" fmla="*/ 21895 h 55586"/>
                <a:gd name="connsiteX41" fmla="*/ 30387 w 44387"/>
                <a:gd name="connsiteY41" fmla="*/ 21895 h 55586"/>
                <a:gd name="connsiteX42" fmla="*/ 30387 w 44387"/>
                <a:gd name="connsiteY42" fmla="*/ 17351 h 55586"/>
                <a:gd name="connsiteX43" fmla="*/ 39292 w 44387"/>
                <a:gd name="connsiteY43" fmla="*/ 17351 h 55586"/>
                <a:gd name="connsiteX44" fmla="*/ 39292 w 44387"/>
                <a:gd name="connsiteY44" fmla="*/ 459 h 55586"/>
                <a:gd name="connsiteX45" fmla="*/ 44387 w 44387"/>
                <a:gd name="connsiteY45" fmla="*/ 459 h 55586"/>
                <a:gd name="connsiteX46" fmla="*/ 44387 w 44387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387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9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5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2" y="13266"/>
                    <a:pt x="15699" y="13266"/>
                  </a:cubicBezTo>
                  <a:cubicBezTo>
                    <a:pt x="19324" y="13266"/>
                    <a:pt x="22308" y="14184"/>
                    <a:pt x="24603" y="16020"/>
                  </a:cubicBezTo>
                  <a:close/>
                  <a:moveTo>
                    <a:pt x="10098" y="19095"/>
                  </a:moveTo>
                  <a:cubicBezTo>
                    <a:pt x="8675" y="20197"/>
                    <a:pt x="7987" y="21574"/>
                    <a:pt x="7987" y="23318"/>
                  </a:cubicBezTo>
                  <a:cubicBezTo>
                    <a:pt x="7987" y="25062"/>
                    <a:pt x="8675" y="26439"/>
                    <a:pt x="10098" y="27495"/>
                  </a:cubicBezTo>
                  <a:cubicBezTo>
                    <a:pt x="11521" y="28551"/>
                    <a:pt x="13358" y="29102"/>
                    <a:pt x="15699" y="29102"/>
                  </a:cubicBezTo>
                  <a:cubicBezTo>
                    <a:pt x="17902" y="29102"/>
                    <a:pt x="19737" y="28551"/>
                    <a:pt x="21161" y="27495"/>
                  </a:cubicBezTo>
                  <a:cubicBezTo>
                    <a:pt x="22584" y="26439"/>
                    <a:pt x="23272" y="25016"/>
                    <a:pt x="23272" y="23318"/>
                  </a:cubicBezTo>
                  <a:cubicBezTo>
                    <a:pt x="23272" y="21574"/>
                    <a:pt x="22584" y="20197"/>
                    <a:pt x="21161" y="19095"/>
                  </a:cubicBezTo>
                  <a:cubicBezTo>
                    <a:pt x="19737" y="17994"/>
                    <a:pt x="17948" y="17443"/>
                    <a:pt x="15699" y="17443"/>
                  </a:cubicBezTo>
                  <a:cubicBezTo>
                    <a:pt x="13403" y="17489"/>
                    <a:pt x="11521" y="17994"/>
                    <a:pt x="10098" y="19095"/>
                  </a:cubicBezTo>
                  <a:close/>
                  <a:moveTo>
                    <a:pt x="44387" y="55587"/>
                  </a:moveTo>
                  <a:lnTo>
                    <a:pt x="9272" y="55587"/>
                  </a:lnTo>
                  <a:lnTo>
                    <a:pt x="9272" y="37089"/>
                  </a:lnTo>
                  <a:lnTo>
                    <a:pt x="44387" y="37089"/>
                  </a:lnTo>
                  <a:lnTo>
                    <a:pt x="44387" y="55587"/>
                  </a:lnTo>
                  <a:close/>
                  <a:moveTo>
                    <a:pt x="14321" y="51089"/>
                  </a:moveTo>
                  <a:lnTo>
                    <a:pt x="39429" y="51089"/>
                  </a:lnTo>
                  <a:lnTo>
                    <a:pt x="39429" y="41495"/>
                  </a:lnTo>
                  <a:lnTo>
                    <a:pt x="14321" y="41495"/>
                  </a:lnTo>
                  <a:lnTo>
                    <a:pt x="14321" y="51089"/>
                  </a:lnTo>
                  <a:close/>
                  <a:moveTo>
                    <a:pt x="44387" y="34334"/>
                  </a:moveTo>
                  <a:lnTo>
                    <a:pt x="39292" y="34334"/>
                  </a:lnTo>
                  <a:lnTo>
                    <a:pt x="39292" y="21895"/>
                  </a:lnTo>
                  <a:lnTo>
                    <a:pt x="30387" y="21895"/>
                  </a:lnTo>
                  <a:lnTo>
                    <a:pt x="30387" y="17351"/>
                  </a:lnTo>
                  <a:lnTo>
                    <a:pt x="39292" y="17351"/>
                  </a:lnTo>
                  <a:lnTo>
                    <a:pt x="39292" y="459"/>
                  </a:lnTo>
                  <a:lnTo>
                    <a:pt x="44387" y="459"/>
                  </a:lnTo>
                  <a:lnTo>
                    <a:pt x="44387" y="343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1" name="자유형: 도형 1800">
              <a:extLst>
                <a:ext uri="{FF2B5EF4-FFF2-40B4-BE49-F238E27FC236}">
                  <a16:creationId xmlns:a16="http://schemas.microsoft.com/office/drawing/2014/main" id="{DCE9C1D3-56D1-1354-0876-F09473E9FA71}"/>
                </a:ext>
              </a:extLst>
            </p:cNvPr>
            <p:cNvSpPr/>
            <p:nvPr/>
          </p:nvSpPr>
          <p:spPr>
            <a:xfrm>
              <a:off x="5650802" y="2930244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3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4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964 w 32039"/>
                <a:gd name="connsiteY19" fmla="*/ 48839 h 48839"/>
                <a:gd name="connsiteX20" fmla="*/ 964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3" y="15469"/>
                    <a:pt x="24373" y="13541"/>
                  </a:cubicBezTo>
                  <a:cubicBezTo>
                    <a:pt x="24373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3" y="4407"/>
                    <a:pt x="9685" y="5371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3" y="3305"/>
                    <a:pt x="7114" y="1974"/>
                  </a:cubicBezTo>
                  <a:cubicBezTo>
                    <a:pt x="9455" y="643"/>
                    <a:pt x="12209" y="0"/>
                    <a:pt x="15377" y="0"/>
                  </a:cubicBezTo>
                  <a:cubicBezTo>
                    <a:pt x="19829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964" y="48839"/>
                  </a:lnTo>
                  <a:lnTo>
                    <a:pt x="964" y="451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02" name="그래픽 961">
            <a:extLst>
              <a:ext uri="{FF2B5EF4-FFF2-40B4-BE49-F238E27FC236}">
                <a16:creationId xmlns:a16="http://schemas.microsoft.com/office/drawing/2014/main" id="{4A009C6A-B3F0-484B-B8DD-9BCC087730CF}"/>
              </a:ext>
            </a:extLst>
          </p:cNvPr>
          <p:cNvGrpSpPr/>
          <p:nvPr/>
        </p:nvGrpSpPr>
        <p:grpSpPr>
          <a:xfrm>
            <a:off x="5316363" y="3142080"/>
            <a:ext cx="397049" cy="55954"/>
            <a:chOff x="5316363" y="3142080"/>
            <a:chExt cx="397049" cy="55954"/>
          </a:xfrm>
          <a:solidFill>
            <a:srgbClr val="FFFFFF"/>
          </a:solidFill>
        </p:grpSpPr>
        <p:sp>
          <p:nvSpPr>
            <p:cNvPr id="1803" name="자유형: 도형 1802">
              <a:extLst>
                <a:ext uri="{FF2B5EF4-FFF2-40B4-BE49-F238E27FC236}">
                  <a16:creationId xmlns:a16="http://schemas.microsoft.com/office/drawing/2014/main" id="{8B61587A-1894-66F3-0992-C936242738BE}"/>
                </a:ext>
              </a:extLst>
            </p:cNvPr>
            <p:cNvSpPr/>
            <p:nvPr/>
          </p:nvSpPr>
          <p:spPr>
            <a:xfrm>
              <a:off x="5316363" y="3142126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3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0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3" y="37410"/>
                    <a:pt x="18682" y="37134"/>
                  </a:cubicBezTo>
                  <a:cubicBezTo>
                    <a:pt x="22400" y="36859"/>
                    <a:pt x="26164" y="36400"/>
                    <a:pt x="29973" y="35711"/>
                  </a:cubicBezTo>
                  <a:lnTo>
                    <a:pt x="30524" y="40210"/>
                  </a:lnTo>
                  <a:cubicBezTo>
                    <a:pt x="26531" y="40990"/>
                    <a:pt x="22583" y="41495"/>
                    <a:pt x="18728" y="41771"/>
                  </a:cubicBezTo>
                  <a:cubicBezTo>
                    <a:pt x="14872" y="42046"/>
                    <a:pt x="10052" y="42184"/>
                    <a:pt x="4360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4" name="자유형: 도형 1803">
              <a:extLst>
                <a:ext uri="{FF2B5EF4-FFF2-40B4-BE49-F238E27FC236}">
                  <a16:creationId xmlns:a16="http://schemas.microsoft.com/office/drawing/2014/main" id="{CD700789-1B7C-6A6D-932B-CEC31F45A488}"/>
                </a:ext>
              </a:extLst>
            </p:cNvPr>
            <p:cNvSpPr/>
            <p:nvPr/>
          </p:nvSpPr>
          <p:spPr>
            <a:xfrm>
              <a:off x="5363412" y="3142080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3 w 44294"/>
                <a:gd name="connsiteY4" fmla="*/ 37089 h 55862"/>
                <a:gd name="connsiteX5" fmla="*/ 16937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0 w 44294"/>
                <a:gd name="connsiteY9" fmla="*/ 35207 h 55862"/>
                <a:gd name="connsiteX10" fmla="*/ 12393 w 44294"/>
                <a:gd name="connsiteY10" fmla="*/ 26577 h 55862"/>
                <a:gd name="connsiteX11" fmla="*/ 14321 w 44294"/>
                <a:gd name="connsiteY11" fmla="*/ 17121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1 w 44294"/>
                <a:gd name="connsiteY15" fmla="*/ 5738 h 55862"/>
                <a:gd name="connsiteX16" fmla="*/ 31901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1 h 55862"/>
                <a:gd name="connsiteX19" fmla="*/ 21390 w 44294"/>
                <a:gd name="connsiteY19" fmla="*/ 26256 h 55862"/>
                <a:gd name="connsiteX20" fmla="*/ 44295 w 44294"/>
                <a:gd name="connsiteY20" fmla="*/ 55862 h 55862"/>
                <a:gd name="connsiteX21" fmla="*/ 39200 w 44294"/>
                <a:gd name="connsiteY21" fmla="*/ 55862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3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3" y="37089"/>
                  </a:cubicBezTo>
                  <a:cubicBezTo>
                    <a:pt x="20105" y="34059"/>
                    <a:pt x="18223" y="30616"/>
                    <a:pt x="16937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0" y="35207"/>
                  </a:cubicBezTo>
                  <a:cubicBezTo>
                    <a:pt x="9364" y="32636"/>
                    <a:pt x="11108" y="29790"/>
                    <a:pt x="12393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1" y="5738"/>
                  </a:lnTo>
                  <a:lnTo>
                    <a:pt x="31901" y="10236"/>
                  </a:lnTo>
                  <a:lnTo>
                    <a:pt x="19370" y="10236"/>
                  </a:lnTo>
                  <a:lnTo>
                    <a:pt x="19370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5" name="자유형: 도형 1804">
              <a:extLst>
                <a:ext uri="{FF2B5EF4-FFF2-40B4-BE49-F238E27FC236}">
                  <a16:creationId xmlns:a16="http://schemas.microsoft.com/office/drawing/2014/main" id="{02B73693-1EAE-12E7-96C8-735389746D6F}"/>
                </a:ext>
              </a:extLst>
            </p:cNvPr>
            <p:cNvSpPr/>
            <p:nvPr/>
          </p:nvSpPr>
          <p:spPr>
            <a:xfrm>
              <a:off x="5417025" y="3142080"/>
              <a:ext cx="43606" cy="55311"/>
            </a:xfrm>
            <a:custGeom>
              <a:avLst/>
              <a:gdLst>
                <a:gd name="connsiteX0" fmla="*/ 24374 w 43606"/>
                <a:gd name="connsiteY0" fmla="*/ 7849 h 55311"/>
                <a:gd name="connsiteX1" fmla="*/ 5049 w 43606"/>
                <a:gd name="connsiteY1" fmla="*/ 7849 h 55311"/>
                <a:gd name="connsiteX2" fmla="*/ 5049 w 43606"/>
                <a:gd name="connsiteY2" fmla="*/ 13449 h 55311"/>
                <a:gd name="connsiteX3" fmla="*/ 22859 w 43606"/>
                <a:gd name="connsiteY3" fmla="*/ 13449 h 55311"/>
                <a:gd name="connsiteX4" fmla="*/ 22859 w 43606"/>
                <a:gd name="connsiteY4" fmla="*/ 17672 h 55311"/>
                <a:gd name="connsiteX5" fmla="*/ 5049 w 43606"/>
                <a:gd name="connsiteY5" fmla="*/ 17672 h 55311"/>
                <a:gd name="connsiteX6" fmla="*/ 5049 w 43606"/>
                <a:gd name="connsiteY6" fmla="*/ 23731 h 55311"/>
                <a:gd name="connsiteX7" fmla="*/ 17718 w 43606"/>
                <a:gd name="connsiteY7" fmla="*/ 23502 h 55311"/>
                <a:gd name="connsiteX8" fmla="*/ 27082 w 43606"/>
                <a:gd name="connsiteY8" fmla="*/ 22446 h 55311"/>
                <a:gd name="connsiteX9" fmla="*/ 27541 w 43606"/>
                <a:gd name="connsiteY9" fmla="*/ 26852 h 55311"/>
                <a:gd name="connsiteX10" fmla="*/ 17489 w 43606"/>
                <a:gd name="connsiteY10" fmla="*/ 27908 h 55311"/>
                <a:gd name="connsiteX11" fmla="*/ 3947 w 43606"/>
                <a:gd name="connsiteY11" fmla="*/ 28138 h 55311"/>
                <a:gd name="connsiteX12" fmla="*/ 0 w 43606"/>
                <a:gd name="connsiteY12" fmla="*/ 28138 h 55311"/>
                <a:gd name="connsiteX13" fmla="*/ 0 w 43606"/>
                <a:gd name="connsiteY13" fmla="*/ 3580 h 55311"/>
                <a:gd name="connsiteX14" fmla="*/ 24374 w 43606"/>
                <a:gd name="connsiteY14" fmla="*/ 3580 h 55311"/>
                <a:gd name="connsiteX15" fmla="*/ 24374 w 43606"/>
                <a:gd name="connsiteY15" fmla="*/ 7849 h 55311"/>
                <a:gd name="connsiteX16" fmla="*/ 41633 w 43606"/>
                <a:gd name="connsiteY16" fmla="*/ 45764 h 55311"/>
                <a:gd name="connsiteX17" fmla="*/ 12026 w 43606"/>
                <a:gd name="connsiteY17" fmla="*/ 45764 h 55311"/>
                <a:gd name="connsiteX18" fmla="*/ 12026 w 43606"/>
                <a:gd name="connsiteY18" fmla="*/ 50951 h 55311"/>
                <a:gd name="connsiteX19" fmla="*/ 43607 w 43606"/>
                <a:gd name="connsiteY19" fmla="*/ 50951 h 55311"/>
                <a:gd name="connsiteX20" fmla="*/ 43607 w 43606"/>
                <a:gd name="connsiteY20" fmla="*/ 55312 h 55311"/>
                <a:gd name="connsiteX21" fmla="*/ 7023 w 43606"/>
                <a:gd name="connsiteY21" fmla="*/ 55312 h 55311"/>
                <a:gd name="connsiteX22" fmla="*/ 7023 w 43606"/>
                <a:gd name="connsiteY22" fmla="*/ 41725 h 55311"/>
                <a:gd name="connsiteX23" fmla="*/ 36675 w 43606"/>
                <a:gd name="connsiteY23" fmla="*/ 41725 h 55311"/>
                <a:gd name="connsiteX24" fmla="*/ 36675 w 43606"/>
                <a:gd name="connsiteY24" fmla="*/ 36905 h 55311"/>
                <a:gd name="connsiteX25" fmla="*/ 6931 w 43606"/>
                <a:gd name="connsiteY25" fmla="*/ 36905 h 55311"/>
                <a:gd name="connsiteX26" fmla="*/ 6931 w 43606"/>
                <a:gd name="connsiteY26" fmla="*/ 32636 h 55311"/>
                <a:gd name="connsiteX27" fmla="*/ 41633 w 43606"/>
                <a:gd name="connsiteY27" fmla="*/ 32636 h 55311"/>
                <a:gd name="connsiteX28" fmla="*/ 41633 w 43606"/>
                <a:gd name="connsiteY28" fmla="*/ 45764 h 55311"/>
                <a:gd name="connsiteX29" fmla="*/ 41633 w 43606"/>
                <a:gd name="connsiteY29" fmla="*/ 30249 h 55311"/>
                <a:gd name="connsiteX30" fmla="*/ 36675 w 43606"/>
                <a:gd name="connsiteY30" fmla="*/ 30249 h 55311"/>
                <a:gd name="connsiteX31" fmla="*/ 36675 w 43606"/>
                <a:gd name="connsiteY31" fmla="*/ 17167 h 55311"/>
                <a:gd name="connsiteX32" fmla="*/ 26531 w 43606"/>
                <a:gd name="connsiteY32" fmla="*/ 17167 h 55311"/>
                <a:gd name="connsiteX33" fmla="*/ 26531 w 43606"/>
                <a:gd name="connsiteY33" fmla="*/ 12807 h 55311"/>
                <a:gd name="connsiteX34" fmla="*/ 36675 w 43606"/>
                <a:gd name="connsiteY34" fmla="*/ 12807 h 55311"/>
                <a:gd name="connsiteX35" fmla="*/ 36675 w 43606"/>
                <a:gd name="connsiteY35" fmla="*/ 0 h 55311"/>
                <a:gd name="connsiteX36" fmla="*/ 41633 w 43606"/>
                <a:gd name="connsiteY36" fmla="*/ 0 h 55311"/>
                <a:gd name="connsiteX37" fmla="*/ 41633 w 43606"/>
                <a:gd name="connsiteY37" fmla="*/ 30249 h 5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3606" h="55311">
                  <a:moveTo>
                    <a:pt x="24374" y="7849"/>
                  </a:moveTo>
                  <a:lnTo>
                    <a:pt x="5049" y="7849"/>
                  </a:lnTo>
                  <a:lnTo>
                    <a:pt x="5049" y="13449"/>
                  </a:lnTo>
                  <a:lnTo>
                    <a:pt x="22859" y="13449"/>
                  </a:lnTo>
                  <a:lnTo>
                    <a:pt x="22859" y="17672"/>
                  </a:lnTo>
                  <a:lnTo>
                    <a:pt x="5049" y="17672"/>
                  </a:lnTo>
                  <a:lnTo>
                    <a:pt x="5049" y="23731"/>
                  </a:lnTo>
                  <a:cubicBezTo>
                    <a:pt x="10420" y="23731"/>
                    <a:pt x="14643" y="23639"/>
                    <a:pt x="17718" y="23502"/>
                  </a:cubicBezTo>
                  <a:cubicBezTo>
                    <a:pt x="20840" y="23364"/>
                    <a:pt x="23961" y="22997"/>
                    <a:pt x="27082" y="22446"/>
                  </a:cubicBezTo>
                  <a:lnTo>
                    <a:pt x="27541" y="26852"/>
                  </a:lnTo>
                  <a:cubicBezTo>
                    <a:pt x="24144" y="27403"/>
                    <a:pt x="20794" y="27771"/>
                    <a:pt x="17489" y="27908"/>
                  </a:cubicBezTo>
                  <a:cubicBezTo>
                    <a:pt x="14183" y="28092"/>
                    <a:pt x="9685" y="28138"/>
                    <a:pt x="3947" y="28138"/>
                  </a:cubicBezTo>
                  <a:lnTo>
                    <a:pt x="0" y="28138"/>
                  </a:lnTo>
                  <a:lnTo>
                    <a:pt x="0" y="3580"/>
                  </a:lnTo>
                  <a:lnTo>
                    <a:pt x="24374" y="3580"/>
                  </a:lnTo>
                  <a:lnTo>
                    <a:pt x="24374" y="7849"/>
                  </a:lnTo>
                  <a:close/>
                  <a:moveTo>
                    <a:pt x="41633" y="45764"/>
                  </a:moveTo>
                  <a:lnTo>
                    <a:pt x="12026" y="45764"/>
                  </a:lnTo>
                  <a:lnTo>
                    <a:pt x="12026" y="50951"/>
                  </a:lnTo>
                  <a:lnTo>
                    <a:pt x="43607" y="50951"/>
                  </a:lnTo>
                  <a:lnTo>
                    <a:pt x="43607" y="55312"/>
                  </a:lnTo>
                  <a:lnTo>
                    <a:pt x="7023" y="55312"/>
                  </a:lnTo>
                  <a:lnTo>
                    <a:pt x="7023" y="41725"/>
                  </a:lnTo>
                  <a:lnTo>
                    <a:pt x="36675" y="41725"/>
                  </a:lnTo>
                  <a:lnTo>
                    <a:pt x="36675" y="36905"/>
                  </a:lnTo>
                  <a:lnTo>
                    <a:pt x="6931" y="36905"/>
                  </a:lnTo>
                  <a:lnTo>
                    <a:pt x="6931" y="32636"/>
                  </a:lnTo>
                  <a:lnTo>
                    <a:pt x="41633" y="32636"/>
                  </a:lnTo>
                  <a:lnTo>
                    <a:pt x="41633" y="45764"/>
                  </a:lnTo>
                  <a:close/>
                  <a:moveTo>
                    <a:pt x="41633" y="30249"/>
                  </a:moveTo>
                  <a:lnTo>
                    <a:pt x="36675" y="30249"/>
                  </a:lnTo>
                  <a:lnTo>
                    <a:pt x="36675" y="17167"/>
                  </a:lnTo>
                  <a:lnTo>
                    <a:pt x="26531" y="17167"/>
                  </a:lnTo>
                  <a:lnTo>
                    <a:pt x="26531" y="12807"/>
                  </a:lnTo>
                  <a:lnTo>
                    <a:pt x="36675" y="12807"/>
                  </a:lnTo>
                  <a:lnTo>
                    <a:pt x="36675" y="0"/>
                  </a:lnTo>
                  <a:lnTo>
                    <a:pt x="41633" y="0"/>
                  </a:lnTo>
                  <a:lnTo>
                    <a:pt x="41633" y="3024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6" name="자유형: 도형 1805">
              <a:extLst>
                <a:ext uri="{FF2B5EF4-FFF2-40B4-BE49-F238E27FC236}">
                  <a16:creationId xmlns:a16="http://schemas.microsoft.com/office/drawing/2014/main" id="{FCA7632B-26E7-748C-BE49-DF7718AE8658}"/>
                </a:ext>
              </a:extLst>
            </p:cNvPr>
            <p:cNvSpPr/>
            <p:nvPr/>
          </p:nvSpPr>
          <p:spPr>
            <a:xfrm>
              <a:off x="5464533" y="3142126"/>
              <a:ext cx="44524" cy="55908"/>
            </a:xfrm>
            <a:custGeom>
              <a:avLst/>
              <a:gdLst>
                <a:gd name="connsiteX0" fmla="*/ 21482 w 44524"/>
                <a:gd name="connsiteY0" fmla="*/ 24603 h 55908"/>
                <a:gd name="connsiteX1" fmla="*/ 26715 w 44524"/>
                <a:gd name="connsiteY1" fmla="*/ 33233 h 55908"/>
                <a:gd name="connsiteX2" fmla="*/ 34059 w 44524"/>
                <a:gd name="connsiteY2" fmla="*/ 38925 h 55908"/>
                <a:gd name="connsiteX3" fmla="*/ 30938 w 44524"/>
                <a:gd name="connsiteY3" fmla="*/ 43148 h 55908"/>
                <a:gd name="connsiteX4" fmla="*/ 22722 w 44524"/>
                <a:gd name="connsiteY4" fmla="*/ 36308 h 55908"/>
                <a:gd name="connsiteX5" fmla="*/ 17121 w 44524"/>
                <a:gd name="connsiteY5" fmla="*/ 25797 h 55908"/>
                <a:gd name="connsiteX6" fmla="*/ 11567 w 44524"/>
                <a:gd name="connsiteY6" fmla="*/ 36951 h 55908"/>
                <a:gd name="connsiteX7" fmla="*/ 3213 w 44524"/>
                <a:gd name="connsiteY7" fmla="*/ 44249 h 55908"/>
                <a:gd name="connsiteX8" fmla="*/ 0 w 44524"/>
                <a:gd name="connsiteY8" fmla="*/ 39889 h 55908"/>
                <a:gd name="connsiteX9" fmla="*/ 7345 w 44524"/>
                <a:gd name="connsiteY9" fmla="*/ 34059 h 55908"/>
                <a:gd name="connsiteX10" fmla="*/ 12623 w 44524"/>
                <a:gd name="connsiteY10" fmla="*/ 25062 h 55908"/>
                <a:gd name="connsiteX11" fmla="*/ 14551 w 44524"/>
                <a:gd name="connsiteY11" fmla="*/ 14826 h 55908"/>
                <a:gd name="connsiteX12" fmla="*/ 14551 w 44524"/>
                <a:gd name="connsiteY12" fmla="*/ 4820 h 55908"/>
                <a:gd name="connsiteX13" fmla="*/ 19600 w 44524"/>
                <a:gd name="connsiteY13" fmla="*/ 4820 h 55908"/>
                <a:gd name="connsiteX14" fmla="*/ 19600 w 44524"/>
                <a:gd name="connsiteY14" fmla="*/ 14826 h 55908"/>
                <a:gd name="connsiteX15" fmla="*/ 21482 w 44524"/>
                <a:gd name="connsiteY15" fmla="*/ 24603 h 55908"/>
                <a:gd name="connsiteX16" fmla="*/ 44525 w 44524"/>
                <a:gd name="connsiteY16" fmla="*/ 55908 h 55908"/>
                <a:gd name="connsiteX17" fmla="*/ 39430 w 44524"/>
                <a:gd name="connsiteY17" fmla="*/ 55908 h 55908"/>
                <a:gd name="connsiteX18" fmla="*/ 39430 w 44524"/>
                <a:gd name="connsiteY18" fmla="*/ 0 h 55908"/>
                <a:gd name="connsiteX19" fmla="*/ 44525 w 44524"/>
                <a:gd name="connsiteY19" fmla="*/ 0 h 55908"/>
                <a:gd name="connsiteX20" fmla="*/ 44525 w 44524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4524" h="55908">
                  <a:moveTo>
                    <a:pt x="21482" y="24603"/>
                  </a:moveTo>
                  <a:cubicBezTo>
                    <a:pt x="22768" y="27816"/>
                    <a:pt x="24512" y="30708"/>
                    <a:pt x="26715" y="33233"/>
                  </a:cubicBezTo>
                  <a:cubicBezTo>
                    <a:pt x="28918" y="35757"/>
                    <a:pt x="31397" y="37639"/>
                    <a:pt x="34059" y="38925"/>
                  </a:cubicBezTo>
                  <a:lnTo>
                    <a:pt x="30938" y="43148"/>
                  </a:lnTo>
                  <a:cubicBezTo>
                    <a:pt x="27909" y="41633"/>
                    <a:pt x="25154" y="39384"/>
                    <a:pt x="22722" y="36308"/>
                  </a:cubicBezTo>
                  <a:cubicBezTo>
                    <a:pt x="20289" y="33233"/>
                    <a:pt x="18407" y="29744"/>
                    <a:pt x="17121" y="25797"/>
                  </a:cubicBezTo>
                  <a:cubicBezTo>
                    <a:pt x="15836" y="29974"/>
                    <a:pt x="14000" y="33692"/>
                    <a:pt x="11567" y="36951"/>
                  </a:cubicBezTo>
                  <a:cubicBezTo>
                    <a:pt x="9134" y="40210"/>
                    <a:pt x="6334" y="42643"/>
                    <a:pt x="3213" y="44249"/>
                  </a:cubicBezTo>
                  <a:lnTo>
                    <a:pt x="0" y="39889"/>
                  </a:lnTo>
                  <a:cubicBezTo>
                    <a:pt x="2663" y="38603"/>
                    <a:pt x="5141" y="36675"/>
                    <a:pt x="7345" y="34059"/>
                  </a:cubicBezTo>
                  <a:cubicBezTo>
                    <a:pt x="9548" y="31443"/>
                    <a:pt x="11338" y="28459"/>
                    <a:pt x="12623" y="25062"/>
                  </a:cubicBezTo>
                  <a:cubicBezTo>
                    <a:pt x="13908" y="21666"/>
                    <a:pt x="14551" y="18269"/>
                    <a:pt x="14551" y="14826"/>
                  </a:cubicBezTo>
                  <a:lnTo>
                    <a:pt x="14551" y="4820"/>
                  </a:lnTo>
                  <a:lnTo>
                    <a:pt x="19600" y="4820"/>
                  </a:lnTo>
                  <a:lnTo>
                    <a:pt x="19600" y="14826"/>
                  </a:lnTo>
                  <a:cubicBezTo>
                    <a:pt x="19600" y="18131"/>
                    <a:pt x="20197" y="21390"/>
                    <a:pt x="21482" y="24603"/>
                  </a:cubicBezTo>
                  <a:close/>
                  <a:moveTo>
                    <a:pt x="44525" y="55908"/>
                  </a:moveTo>
                  <a:lnTo>
                    <a:pt x="39430" y="55908"/>
                  </a:lnTo>
                  <a:lnTo>
                    <a:pt x="39430" y="0"/>
                  </a:lnTo>
                  <a:lnTo>
                    <a:pt x="44525" y="0"/>
                  </a:lnTo>
                  <a:lnTo>
                    <a:pt x="44525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7" name="자유형: 도형 1806">
              <a:extLst>
                <a:ext uri="{FF2B5EF4-FFF2-40B4-BE49-F238E27FC236}">
                  <a16:creationId xmlns:a16="http://schemas.microsoft.com/office/drawing/2014/main" id="{201FB0C3-76E0-F34E-EE7D-1FC1A87166C5}"/>
                </a:ext>
              </a:extLst>
            </p:cNvPr>
            <p:cNvSpPr/>
            <p:nvPr/>
          </p:nvSpPr>
          <p:spPr>
            <a:xfrm>
              <a:off x="5515621" y="3146028"/>
              <a:ext cx="48977" cy="44432"/>
            </a:xfrm>
            <a:custGeom>
              <a:avLst/>
              <a:gdLst>
                <a:gd name="connsiteX0" fmla="*/ 48977 w 48977"/>
                <a:gd name="connsiteY0" fmla="*/ 44433 h 44432"/>
                <a:gd name="connsiteX1" fmla="*/ 0 w 48977"/>
                <a:gd name="connsiteY1" fmla="*/ 44433 h 44432"/>
                <a:gd name="connsiteX2" fmla="*/ 0 w 48977"/>
                <a:gd name="connsiteY2" fmla="*/ 39934 h 44432"/>
                <a:gd name="connsiteX3" fmla="*/ 48977 w 48977"/>
                <a:gd name="connsiteY3" fmla="*/ 39934 h 44432"/>
                <a:gd name="connsiteX4" fmla="*/ 48977 w 48977"/>
                <a:gd name="connsiteY4" fmla="*/ 44433 h 44432"/>
                <a:gd name="connsiteX5" fmla="*/ 29744 w 48977"/>
                <a:gd name="connsiteY5" fmla="*/ 13036 h 44432"/>
                <a:gd name="connsiteX6" fmla="*/ 37180 w 48977"/>
                <a:gd name="connsiteY6" fmla="*/ 20197 h 44432"/>
                <a:gd name="connsiteX7" fmla="*/ 46544 w 48977"/>
                <a:gd name="connsiteY7" fmla="*/ 24007 h 44432"/>
                <a:gd name="connsiteX8" fmla="*/ 44157 w 48977"/>
                <a:gd name="connsiteY8" fmla="*/ 28505 h 44432"/>
                <a:gd name="connsiteX9" fmla="*/ 32315 w 48977"/>
                <a:gd name="connsiteY9" fmla="*/ 22767 h 44432"/>
                <a:gd name="connsiteX10" fmla="*/ 24236 w 48977"/>
                <a:gd name="connsiteY10" fmla="*/ 12623 h 44432"/>
                <a:gd name="connsiteX11" fmla="*/ 16157 w 48977"/>
                <a:gd name="connsiteY11" fmla="*/ 22721 h 44432"/>
                <a:gd name="connsiteX12" fmla="*/ 4223 w 48977"/>
                <a:gd name="connsiteY12" fmla="*/ 28551 h 44432"/>
                <a:gd name="connsiteX13" fmla="*/ 1974 w 48977"/>
                <a:gd name="connsiteY13" fmla="*/ 24052 h 44432"/>
                <a:gd name="connsiteX14" fmla="*/ 11338 w 48977"/>
                <a:gd name="connsiteY14" fmla="*/ 20197 h 44432"/>
                <a:gd name="connsiteX15" fmla="*/ 18682 w 48977"/>
                <a:gd name="connsiteY15" fmla="*/ 13082 h 44432"/>
                <a:gd name="connsiteX16" fmla="*/ 21528 w 48977"/>
                <a:gd name="connsiteY16" fmla="*/ 4361 h 44432"/>
                <a:gd name="connsiteX17" fmla="*/ 21528 w 48977"/>
                <a:gd name="connsiteY17" fmla="*/ 0 h 44432"/>
                <a:gd name="connsiteX18" fmla="*/ 26852 w 48977"/>
                <a:gd name="connsiteY18" fmla="*/ 0 h 44432"/>
                <a:gd name="connsiteX19" fmla="*/ 26852 w 48977"/>
                <a:gd name="connsiteY19" fmla="*/ 4361 h 44432"/>
                <a:gd name="connsiteX20" fmla="*/ 29744 w 48977"/>
                <a:gd name="connsiteY20" fmla="*/ 13036 h 44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32">
                  <a:moveTo>
                    <a:pt x="48977" y="44433"/>
                  </a:moveTo>
                  <a:lnTo>
                    <a:pt x="0" y="44433"/>
                  </a:lnTo>
                  <a:lnTo>
                    <a:pt x="0" y="39934"/>
                  </a:lnTo>
                  <a:lnTo>
                    <a:pt x="48977" y="39934"/>
                  </a:lnTo>
                  <a:lnTo>
                    <a:pt x="48977" y="44433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0" y="20197"/>
                  </a:cubicBezTo>
                  <a:cubicBezTo>
                    <a:pt x="40210" y="22170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2" y="0"/>
                  </a:lnTo>
                  <a:lnTo>
                    <a:pt x="26852" y="4361"/>
                  </a:lnTo>
                  <a:cubicBezTo>
                    <a:pt x="26852" y="7298"/>
                    <a:pt x="27817" y="10190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8" name="자유형: 도형 1807">
              <a:extLst>
                <a:ext uri="{FF2B5EF4-FFF2-40B4-BE49-F238E27FC236}">
                  <a16:creationId xmlns:a16="http://schemas.microsoft.com/office/drawing/2014/main" id="{5E807677-AD06-C48E-BD17-BA73AF97A36D}"/>
                </a:ext>
              </a:extLst>
            </p:cNvPr>
            <p:cNvSpPr/>
            <p:nvPr/>
          </p:nvSpPr>
          <p:spPr>
            <a:xfrm>
              <a:off x="5568776" y="3142126"/>
              <a:ext cx="43009" cy="55081"/>
            </a:xfrm>
            <a:custGeom>
              <a:avLst/>
              <a:gdLst>
                <a:gd name="connsiteX0" fmla="*/ 20426 w 43009"/>
                <a:gd name="connsiteY0" fmla="*/ 8079 h 55081"/>
                <a:gd name="connsiteX1" fmla="*/ 4865 w 43009"/>
                <a:gd name="connsiteY1" fmla="*/ 8079 h 55081"/>
                <a:gd name="connsiteX2" fmla="*/ 4865 w 43009"/>
                <a:gd name="connsiteY2" fmla="*/ 14551 h 55081"/>
                <a:gd name="connsiteX3" fmla="*/ 18269 w 43009"/>
                <a:gd name="connsiteY3" fmla="*/ 14551 h 55081"/>
                <a:gd name="connsiteX4" fmla="*/ 18269 w 43009"/>
                <a:gd name="connsiteY4" fmla="*/ 18820 h 55081"/>
                <a:gd name="connsiteX5" fmla="*/ 4865 w 43009"/>
                <a:gd name="connsiteY5" fmla="*/ 18820 h 55081"/>
                <a:gd name="connsiteX6" fmla="*/ 4865 w 43009"/>
                <a:gd name="connsiteY6" fmla="*/ 25980 h 55081"/>
                <a:gd name="connsiteX7" fmla="*/ 14780 w 43009"/>
                <a:gd name="connsiteY7" fmla="*/ 25659 h 55081"/>
                <a:gd name="connsiteX8" fmla="*/ 22767 w 43009"/>
                <a:gd name="connsiteY8" fmla="*/ 24557 h 55081"/>
                <a:gd name="connsiteX9" fmla="*/ 23318 w 43009"/>
                <a:gd name="connsiteY9" fmla="*/ 28826 h 55081"/>
                <a:gd name="connsiteX10" fmla="*/ 14550 w 43009"/>
                <a:gd name="connsiteY10" fmla="*/ 30066 h 55081"/>
                <a:gd name="connsiteX11" fmla="*/ 3443 w 43009"/>
                <a:gd name="connsiteY11" fmla="*/ 30387 h 55081"/>
                <a:gd name="connsiteX12" fmla="*/ 0 w 43009"/>
                <a:gd name="connsiteY12" fmla="*/ 30387 h 55081"/>
                <a:gd name="connsiteX13" fmla="*/ 0 w 43009"/>
                <a:gd name="connsiteY13" fmla="*/ 3672 h 55081"/>
                <a:gd name="connsiteX14" fmla="*/ 20472 w 43009"/>
                <a:gd name="connsiteY14" fmla="*/ 3672 h 55081"/>
                <a:gd name="connsiteX15" fmla="*/ 20472 w 43009"/>
                <a:gd name="connsiteY15" fmla="*/ 8079 h 55081"/>
                <a:gd name="connsiteX16" fmla="*/ 43010 w 43009"/>
                <a:gd name="connsiteY16" fmla="*/ 55082 h 55081"/>
                <a:gd name="connsiteX17" fmla="*/ 7482 w 43009"/>
                <a:gd name="connsiteY17" fmla="*/ 55082 h 55081"/>
                <a:gd name="connsiteX18" fmla="*/ 7482 w 43009"/>
                <a:gd name="connsiteY18" fmla="*/ 36033 h 55081"/>
                <a:gd name="connsiteX19" fmla="*/ 43010 w 43009"/>
                <a:gd name="connsiteY19" fmla="*/ 36033 h 55081"/>
                <a:gd name="connsiteX20" fmla="*/ 43010 w 43009"/>
                <a:gd name="connsiteY20" fmla="*/ 55082 h 55081"/>
                <a:gd name="connsiteX21" fmla="*/ 12623 w 43009"/>
                <a:gd name="connsiteY21" fmla="*/ 50584 h 55081"/>
                <a:gd name="connsiteX22" fmla="*/ 38144 w 43009"/>
                <a:gd name="connsiteY22" fmla="*/ 50584 h 55081"/>
                <a:gd name="connsiteX23" fmla="*/ 38144 w 43009"/>
                <a:gd name="connsiteY23" fmla="*/ 40439 h 55081"/>
                <a:gd name="connsiteX24" fmla="*/ 12623 w 43009"/>
                <a:gd name="connsiteY24" fmla="*/ 40439 h 55081"/>
                <a:gd name="connsiteX25" fmla="*/ 12623 w 43009"/>
                <a:gd name="connsiteY25" fmla="*/ 50584 h 55081"/>
                <a:gd name="connsiteX26" fmla="*/ 32544 w 43009"/>
                <a:gd name="connsiteY26" fmla="*/ 33187 h 55081"/>
                <a:gd name="connsiteX27" fmla="*/ 27770 w 43009"/>
                <a:gd name="connsiteY27" fmla="*/ 33187 h 55081"/>
                <a:gd name="connsiteX28" fmla="*/ 27770 w 43009"/>
                <a:gd name="connsiteY28" fmla="*/ 18407 h 55081"/>
                <a:gd name="connsiteX29" fmla="*/ 20702 w 43009"/>
                <a:gd name="connsiteY29" fmla="*/ 18407 h 55081"/>
                <a:gd name="connsiteX30" fmla="*/ 20702 w 43009"/>
                <a:gd name="connsiteY30" fmla="*/ 13908 h 55081"/>
                <a:gd name="connsiteX31" fmla="*/ 27770 w 43009"/>
                <a:gd name="connsiteY31" fmla="*/ 13908 h 55081"/>
                <a:gd name="connsiteX32" fmla="*/ 27770 w 43009"/>
                <a:gd name="connsiteY32" fmla="*/ 964 h 55081"/>
                <a:gd name="connsiteX33" fmla="*/ 32544 w 43009"/>
                <a:gd name="connsiteY33" fmla="*/ 964 h 55081"/>
                <a:gd name="connsiteX34" fmla="*/ 32544 w 43009"/>
                <a:gd name="connsiteY34" fmla="*/ 33187 h 55081"/>
                <a:gd name="connsiteX35" fmla="*/ 43010 w 43009"/>
                <a:gd name="connsiteY35" fmla="*/ 33600 h 55081"/>
                <a:gd name="connsiteX36" fmla="*/ 38236 w 43009"/>
                <a:gd name="connsiteY36" fmla="*/ 33600 h 55081"/>
                <a:gd name="connsiteX37" fmla="*/ 38236 w 43009"/>
                <a:gd name="connsiteY37" fmla="*/ 0 h 55081"/>
                <a:gd name="connsiteX38" fmla="*/ 43010 w 43009"/>
                <a:gd name="connsiteY38" fmla="*/ 0 h 55081"/>
                <a:gd name="connsiteX39" fmla="*/ 43010 w 43009"/>
                <a:gd name="connsiteY39" fmla="*/ 33600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009" h="55081">
                  <a:moveTo>
                    <a:pt x="20426" y="8079"/>
                  </a:moveTo>
                  <a:lnTo>
                    <a:pt x="4865" y="8079"/>
                  </a:lnTo>
                  <a:lnTo>
                    <a:pt x="4865" y="14551"/>
                  </a:lnTo>
                  <a:lnTo>
                    <a:pt x="18269" y="14551"/>
                  </a:lnTo>
                  <a:lnTo>
                    <a:pt x="18269" y="18820"/>
                  </a:lnTo>
                  <a:lnTo>
                    <a:pt x="4865" y="18820"/>
                  </a:lnTo>
                  <a:lnTo>
                    <a:pt x="4865" y="25980"/>
                  </a:lnTo>
                  <a:cubicBezTo>
                    <a:pt x="8859" y="25934"/>
                    <a:pt x="12163" y="25843"/>
                    <a:pt x="14780" y="25659"/>
                  </a:cubicBezTo>
                  <a:cubicBezTo>
                    <a:pt x="17396" y="25476"/>
                    <a:pt x="20059" y="25108"/>
                    <a:pt x="22767" y="24557"/>
                  </a:cubicBezTo>
                  <a:lnTo>
                    <a:pt x="23318" y="28826"/>
                  </a:lnTo>
                  <a:cubicBezTo>
                    <a:pt x="20334" y="29469"/>
                    <a:pt x="17396" y="29882"/>
                    <a:pt x="14550" y="30066"/>
                  </a:cubicBezTo>
                  <a:cubicBezTo>
                    <a:pt x="11705" y="30249"/>
                    <a:pt x="7987" y="30387"/>
                    <a:pt x="3443" y="30387"/>
                  </a:cubicBezTo>
                  <a:lnTo>
                    <a:pt x="0" y="30387"/>
                  </a:lnTo>
                  <a:lnTo>
                    <a:pt x="0" y="3672"/>
                  </a:lnTo>
                  <a:lnTo>
                    <a:pt x="20472" y="3672"/>
                  </a:lnTo>
                  <a:lnTo>
                    <a:pt x="20472" y="8079"/>
                  </a:lnTo>
                  <a:close/>
                  <a:moveTo>
                    <a:pt x="43010" y="55082"/>
                  </a:moveTo>
                  <a:lnTo>
                    <a:pt x="7482" y="55082"/>
                  </a:lnTo>
                  <a:lnTo>
                    <a:pt x="7482" y="36033"/>
                  </a:lnTo>
                  <a:lnTo>
                    <a:pt x="43010" y="36033"/>
                  </a:lnTo>
                  <a:lnTo>
                    <a:pt x="43010" y="55082"/>
                  </a:lnTo>
                  <a:close/>
                  <a:moveTo>
                    <a:pt x="12623" y="50584"/>
                  </a:moveTo>
                  <a:lnTo>
                    <a:pt x="38144" y="50584"/>
                  </a:lnTo>
                  <a:lnTo>
                    <a:pt x="38144" y="40439"/>
                  </a:lnTo>
                  <a:lnTo>
                    <a:pt x="12623" y="40439"/>
                  </a:lnTo>
                  <a:lnTo>
                    <a:pt x="12623" y="50584"/>
                  </a:lnTo>
                  <a:close/>
                  <a:moveTo>
                    <a:pt x="32544" y="33187"/>
                  </a:moveTo>
                  <a:lnTo>
                    <a:pt x="27770" y="33187"/>
                  </a:lnTo>
                  <a:lnTo>
                    <a:pt x="27770" y="18407"/>
                  </a:lnTo>
                  <a:lnTo>
                    <a:pt x="20702" y="18407"/>
                  </a:lnTo>
                  <a:lnTo>
                    <a:pt x="20702" y="13908"/>
                  </a:lnTo>
                  <a:lnTo>
                    <a:pt x="27770" y="13908"/>
                  </a:lnTo>
                  <a:lnTo>
                    <a:pt x="27770" y="964"/>
                  </a:lnTo>
                  <a:lnTo>
                    <a:pt x="32544" y="964"/>
                  </a:lnTo>
                  <a:lnTo>
                    <a:pt x="32544" y="33187"/>
                  </a:lnTo>
                  <a:close/>
                  <a:moveTo>
                    <a:pt x="43010" y="33600"/>
                  </a:moveTo>
                  <a:lnTo>
                    <a:pt x="38236" y="33600"/>
                  </a:lnTo>
                  <a:lnTo>
                    <a:pt x="38236" y="0"/>
                  </a:lnTo>
                  <a:lnTo>
                    <a:pt x="43010" y="0"/>
                  </a:lnTo>
                  <a:lnTo>
                    <a:pt x="43010" y="336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9" name="자유형: 도형 1808">
              <a:extLst>
                <a:ext uri="{FF2B5EF4-FFF2-40B4-BE49-F238E27FC236}">
                  <a16:creationId xmlns:a16="http://schemas.microsoft.com/office/drawing/2014/main" id="{446A8DF2-DD89-F815-4805-127A4891A0AA}"/>
                </a:ext>
              </a:extLst>
            </p:cNvPr>
            <p:cNvSpPr/>
            <p:nvPr/>
          </p:nvSpPr>
          <p:spPr>
            <a:xfrm>
              <a:off x="5616835" y="3142172"/>
              <a:ext cx="46406" cy="55036"/>
            </a:xfrm>
            <a:custGeom>
              <a:avLst/>
              <a:gdLst>
                <a:gd name="connsiteX0" fmla="*/ 22216 w 46406"/>
                <a:gd name="connsiteY0" fmla="*/ 16892 h 55036"/>
                <a:gd name="connsiteX1" fmla="*/ 31810 w 46406"/>
                <a:gd name="connsiteY1" fmla="*/ 23548 h 55036"/>
                <a:gd name="connsiteX2" fmla="*/ 29101 w 46406"/>
                <a:gd name="connsiteY2" fmla="*/ 27633 h 55036"/>
                <a:gd name="connsiteX3" fmla="*/ 21298 w 46406"/>
                <a:gd name="connsiteY3" fmla="*/ 22951 h 55036"/>
                <a:gd name="connsiteX4" fmla="*/ 16112 w 46406"/>
                <a:gd name="connsiteY4" fmla="*/ 15698 h 55036"/>
                <a:gd name="connsiteX5" fmla="*/ 10925 w 46406"/>
                <a:gd name="connsiteY5" fmla="*/ 23823 h 55036"/>
                <a:gd name="connsiteX6" fmla="*/ 2708 w 46406"/>
                <a:gd name="connsiteY6" fmla="*/ 28964 h 55036"/>
                <a:gd name="connsiteX7" fmla="*/ 0 w 46406"/>
                <a:gd name="connsiteY7" fmla="*/ 24741 h 55036"/>
                <a:gd name="connsiteX8" fmla="*/ 9915 w 46406"/>
                <a:gd name="connsiteY8" fmla="*/ 17810 h 55036"/>
                <a:gd name="connsiteX9" fmla="*/ 13633 w 46406"/>
                <a:gd name="connsiteY9" fmla="*/ 6977 h 55036"/>
                <a:gd name="connsiteX10" fmla="*/ 13633 w 46406"/>
                <a:gd name="connsiteY10" fmla="*/ 1744 h 55036"/>
                <a:gd name="connsiteX11" fmla="*/ 18590 w 46406"/>
                <a:gd name="connsiteY11" fmla="*/ 1744 h 55036"/>
                <a:gd name="connsiteX12" fmla="*/ 18590 w 46406"/>
                <a:gd name="connsiteY12" fmla="*/ 6977 h 55036"/>
                <a:gd name="connsiteX13" fmla="*/ 22216 w 46406"/>
                <a:gd name="connsiteY13" fmla="*/ 16892 h 55036"/>
                <a:gd name="connsiteX14" fmla="*/ 44524 w 46406"/>
                <a:gd name="connsiteY14" fmla="*/ 45030 h 55036"/>
                <a:gd name="connsiteX15" fmla="*/ 14780 w 46406"/>
                <a:gd name="connsiteY15" fmla="*/ 45030 h 55036"/>
                <a:gd name="connsiteX16" fmla="*/ 14780 w 46406"/>
                <a:gd name="connsiteY16" fmla="*/ 50630 h 55036"/>
                <a:gd name="connsiteX17" fmla="*/ 46407 w 46406"/>
                <a:gd name="connsiteY17" fmla="*/ 50630 h 55036"/>
                <a:gd name="connsiteX18" fmla="*/ 46407 w 46406"/>
                <a:gd name="connsiteY18" fmla="*/ 55036 h 55036"/>
                <a:gd name="connsiteX19" fmla="*/ 9869 w 46406"/>
                <a:gd name="connsiteY19" fmla="*/ 55036 h 55036"/>
                <a:gd name="connsiteX20" fmla="*/ 9869 w 46406"/>
                <a:gd name="connsiteY20" fmla="*/ 40944 h 55036"/>
                <a:gd name="connsiteX21" fmla="*/ 39521 w 46406"/>
                <a:gd name="connsiteY21" fmla="*/ 40944 h 55036"/>
                <a:gd name="connsiteX22" fmla="*/ 39521 w 46406"/>
                <a:gd name="connsiteY22" fmla="*/ 35711 h 55036"/>
                <a:gd name="connsiteX23" fmla="*/ 9777 w 46406"/>
                <a:gd name="connsiteY23" fmla="*/ 35711 h 55036"/>
                <a:gd name="connsiteX24" fmla="*/ 9777 w 46406"/>
                <a:gd name="connsiteY24" fmla="*/ 31443 h 55036"/>
                <a:gd name="connsiteX25" fmla="*/ 44478 w 46406"/>
                <a:gd name="connsiteY25" fmla="*/ 31443 h 55036"/>
                <a:gd name="connsiteX26" fmla="*/ 44478 w 46406"/>
                <a:gd name="connsiteY26" fmla="*/ 45030 h 55036"/>
                <a:gd name="connsiteX27" fmla="*/ 44524 w 46406"/>
                <a:gd name="connsiteY27" fmla="*/ 28872 h 55036"/>
                <a:gd name="connsiteX28" fmla="*/ 39475 w 46406"/>
                <a:gd name="connsiteY28" fmla="*/ 28872 h 55036"/>
                <a:gd name="connsiteX29" fmla="*/ 39475 w 46406"/>
                <a:gd name="connsiteY29" fmla="*/ 14459 h 55036"/>
                <a:gd name="connsiteX30" fmla="*/ 27770 w 46406"/>
                <a:gd name="connsiteY30" fmla="*/ 14459 h 55036"/>
                <a:gd name="connsiteX31" fmla="*/ 27770 w 46406"/>
                <a:gd name="connsiteY31" fmla="*/ 10052 h 55036"/>
                <a:gd name="connsiteX32" fmla="*/ 39475 w 46406"/>
                <a:gd name="connsiteY32" fmla="*/ 10052 h 55036"/>
                <a:gd name="connsiteX33" fmla="*/ 39475 w 46406"/>
                <a:gd name="connsiteY33" fmla="*/ 0 h 55036"/>
                <a:gd name="connsiteX34" fmla="*/ 44524 w 46406"/>
                <a:gd name="connsiteY34" fmla="*/ 0 h 55036"/>
                <a:gd name="connsiteX35" fmla="*/ 44524 w 46406"/>
                <a:gd name="connsiteY35" fmla="*/ 28872 h 55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36">
                  <a:moveTo>
                    <a:pt x="22216" y="16892"/>
                  </a:moveTo>
                  <a:cubicBezTo>
                    <a:pt x="24649" y="19967"/>
                    <a:pt x="27862" y="22170"/>
                    <a:pt x="31810" y="23548"/>
                  </a:cubicBezTo>
                  <a:lnTo>
                    <a:pt x="29101" y="27633"/>
                  </a:lnTo>
                  <a:cubicBezTo>
                    <a:pt x="26164" y="26577"/>
                    <a:pt x="23548" y="25016"/>
                    <a:pt x="21298" y="22951"/>
                  </a:cubicBezTo>
                  <a:cubicBezTo>
                    <a:pt x="19049" y="20885"/>
                    <a:pt x="17305" y="18452"/>
                    <a:pt x="16112" y="15698"/>
                  </a:cubicBezTo>
                  <a:cubicBezTo>
                    <a:pt x="14918" y="18820"/>
                    <a:pt x="13220" y="21528"/>
                    <a:pt x="10925" y="23823"/>
                  </a:cubicBezTo>
                  <a:cubicBezTo>
                    <a:pt x="8630" y="26118"/>
                    <a:pt x="5921" y="27816"/>
                    <a:pt x="2708" y="28964"/>
                  </a:cubicBezTo>
                  <a:lnTo>
                    <a:pt x="0" y="24741"/>
                  </a:lnTo>
                  <a:cubicBezTo>
                    <a:pt x="4131" y="23318"/>
                    <a:pt x="7436" y="21023"/>
                    <a:pt x="9915" y="17810"/>
                  </a:cubicBezTo>
                  <a:cubicBezTo>
                    <a:pt x="12393" y="14597"/>
                    <a:pt x="13633" y="10970"/>
                    <a:pt x="13633" y="6977"/>
                  </a:cubicBezTo>
                  <a:lnTo>
                    <a:pt x="13633" y="1744"/>
                  </a:lnTo>
                  <a:lnTo>
                    <a:pt x="18590" y="1744"/>
                  </a:lnTo>
                  <a:lnTo>
                    <a:pt x="18590" y="6977"/>
                  </a:lnTo>
                  <a:cubicBezTo>
                    <a:pt x="18544" y="10512"/>
                    <a:pt x="19783" y="13862"/>
                    <a:pt x="22216" y="16892"/>
                  </a:cubicBezTo>
                  <a:close/>
                  <a:moveTo>
                    <a:pt x="44524" y="45030"/>
                  </a:moveTo>
                  <a:lnTo>
                    <a:pt x="14780" y="45030"/>
                  </a:lnTo>
                  <a:lnTo>
                    <a:pt x="14780" y="50630"/>
                  </a:lnTo>
                  <a:lnTo>
                    <a:pt x="46407" y="50630"/>
                  </a:lnTo>
                  <a:lnTo>
                    <a:pt x="46407" y="55036"/>
                  </a:lnTo>
                  <a:lnTo>
                    <a:pt x="9869" y="55036"/>
                  </a:lnTo>
                  <a:lnTo>
                    <a:pt x="9869" y="40944"/>
                  </a:lnTo>
                  <a:lnTo>
                    <a:pt x="39521" y="40944"/>
                  </a:lnTo>
                  <a:lnTo>
                    <a:pt x="39521" y="35711"/>
                  </a:lnTo>
                  <a:lnTo>
                    <a:pt x="9777" y="35711"/>
                  </a:lnTo>
                  <a:lnTo>
                    <a:pt x="9777" y="31443"/>
                  </a:lnTo>
                  <a:lnTo>
                    <a:pt x="44478" y="31443"/>
                  </a:lnTo>
                  <a:lnTo>
                    <a:pt x="44478" y="45030"/>
                  </a:lnTo>
                  <a:close/>
                  <a:moveTo>
                    <a:pt x="44524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0" y="14459"/>
                  </a:lnTo>
                  <a:lnTo>
                    <a:pt x="27770" y="10052"/>
                  </a:lnTo>
                  <a:lnTo>
                    <a:pt x="39475" y="10052"/>
                  </a:lnTo>
                  <a:lnTo>
                    <a:pt x="39475" y="0"/>
                  </a:lnTo>
                  <a:lnTo>
                    <a:pt x="44524" y="0"/>
                  </a:lnTo>
                  <a:lnTo>
                    <a:pt x="44524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0" name="자유형: 도형 1809">
              <a:extLst>
                <a:ext uri="{FF2B5EF4-FFF2-40B4-BE49-F238E27FC236}">
                  <a16:creationId xmlns:a16="http://schemas.microsoft.com/office/drawing/2014/main" id="{AB0A6708-BF81-7786-0169-3EFDBEDC75AD}"/>
                </a:ext>
              </a:extLst>
            </p:cNvPr>
            <p:cNvSpPr/>
            <p:nvPr/>
          </p:nvSpPr>
          <p:spPr>
            <a:xfrm>
              <a:off x="5667556" y="3142080"/>
              <a:ext cx="45856" cy="55862"/>
            </a:xfrm>
            <a:custGeom>
              <a:avLst/>
              <a:gdLst>
                <a:gd name="connsiteX0" fmla="*/ 35023 w 45856"/>
                <a:gd name="connsiteY0" fmla="*/ 53017 h 55862"/>
                <a:gd name="connsiteX1" fmla="*/ 30204 w 45856"/>
                <a:gd name="connsiteY1" fmla="*/ 53017 h 55862"/>
                <a:gd name="connsiteX2" fmla="*/ 30204 w 45856"/>
                <a:gd name="connsiteY2" fmla="*/ 33830 h 55862"/>
                <a:gd name="connsiteX3" fmla="*/ 20610 w 45856"/>
                <a:gd name="connsiteY3" fmla="*/ 33830 h 55862"/>
                <a:gd name="connsiteX4" fmla="*/ 20610 w 45856"/>
                <a:gd name="connsiteY4" fmla="*/ 29423 h 55862"/>
                <a:gd name="connsiteX5" fmla="*/ 30204 w 45856"/>
                <a:gd name="connsiteY5" fmla="*/ 29423 h 55862"/>
                <a:gd name="connsiteX6" fmla="*/ 30204 w 45856"/>
                <a:gd name="connsiteY6" fmla="*/ 19875 h 55862"/>
                <a:gd name="connsiteX7" fmla="*/ 21482 w 45856"/>
                <a:gd name="connsiteY7" fmla="*/ 19875 h 55862"/>
                <a:gd name="connsiteX8" fmla="*/ 2984 w 45856"/>
                <a:gd name="connsiteY8" fmla="*/ 43882 h 55862"/>
                <a:gd name="connsiteX9" fmla="*/ 0 w 45856"/>
                <a:gd name="connsiteY9" fmla="*/ 39934 h 55862"/>
                <a:gd name="connsiteX10" fmla="*/ 18086 w 45856"/>
                <a:gd name="connsiteY10" fmla="*/ 11521 h 55862"/>
                <a:gd name="connsiteX11" fmla="*/ 2387 w 45856"/>
                <a:gd name="connsiteY11" fmla="*/ 11521 h 55862"/>
                <a:gd name="connsiteX12" fmla="*/ 2387 w 45856"/>
                <a:gd name="connsiteY12" fmla="*/ 7161 h 55862"/>
                <a:gd name="connsiteX13" fmla="*/ 23135 w 45856"/>
                <a:gd name="connsiteY13" fmla="*/ 7161 h 55862"/>
                <a:gd name="connsiteX14" fmla="*/ 22446 w 45856"/>
                <a:gd name="connsiteY14" fmla="*/ 15469 h 55862"/>
                <a:gd name="connsiteX15" fmla="*/ 30204 w 45856"/>
                <a:gd name="connsiteY15" fmla="*/ 15469 h 55862"/>
                <a:gd name="connsiteX16" fmla="*/ 30204 w 45856"/>
                <a:gd name="connsiteY16" fmla="*/ 1469 h 55862"/>
                <a:gd name="connsiteX17" fmla="*/ 35023 w 45856"/>
                <a:gd name="connsiteY17" fmla="*/ 1469 h 55862"/>
                <a:gd name="connsiteX18" fmla="*/ 35023 w 45856"/>
                <a:gd name="connsiteY18" fmla="*/ 53017 h 55862"/>
                <a:gd name="connsiteX19" fmla="*/ 45856 w 45856"/>
                <a:gd name="connsiteY19" fmla="*/ 55862 h 55862"/>
                <a:gd name="connsiteX20" fmla="*/ 41082 w 45856"/>
                <a:gd name="connsiteY20" fmla="*/ 55862 h 55862"/>
                <a:gd name="connsiteX21" fmla="*/ 41082 w 45856"/>
                <a:gd name="connsiteY21" fmla="*/ 0 h 55862"/>
                <a:gd name="connsiteX22" fmla="*/ 45856 w 45856"/>
                <a:gd name="connsiteY22" fmla="*/ 0 h 55862"/>
                <a:gd name="connsiteX23" fmla="*/ 45856 w 45856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6" h="55862">
                  <a:moveTo>
                    <a:pt x="35023" y="53017"/>
                  </a:moveTo>
                  <a:lnTo>
                    <a:pt x="30204" y="53017"/>
                  </a:lnTo>
                  <a:lnTo>
                    <a:pt x="30204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4" y="29423"/>
                  </a:lnTo>
                  <a:lnTo>
                    <a:pt x="30204" y="19875"/>
                  </a:lnTo>
                  <a:lnTo>
                    <a:pt x="21482" y="19875"/>
                  </a:lnTo>
                  <a:cubicBezTo>
                    <a:pt x="18728" y="29836"/>
                    <a:pt x="12532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8" y="23594"/>
                    <a:pt x="18086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5" y="7161"/>
                  </a:lnTo>
                  <a:cubicBezTo>
                    <a:pt x="23135" y="10098"/>
                    <a:pt x="22905" y="12853"/>
                    <a:pt x="22446" y="15469"/>
                  </a:cubicBezTo>
                  <a:lnTo>
                    <a:pt x="30204" y="15469"/>
                  </a:lnTo>
                  <a:lnTo>
                    <a:pt x="30204" y="1469"/>
                  </a:lnTo>
                  <a:lnTo>
                    <a:pt x="35023" y="1469"/>
                  </a:lnTo>
                  <a:lnTo>
                    <a:pt x="35023" y="53017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11" name="그래픽 961">
            <a:extLst>
              <a:ext uri="{FF2B5EF4-FFF2-40B4-BE49-F238E27FC236}">
                <a16:creationId xmlns:a16="http://schemas.microsoft.com/office/drawing/2014/main" id="{E1EFC09C-6C1B-3BEC-E5B6-8ED1B3722D90}"/>
              </a:ext>
            </a:extLst>
          </p:cNvPr>
          <p:cNvGrpSpPr/>
          <p:nvPr/>
        </p:nvGrpSpPr>
        <p:grpSpPr>
          <a:xfrm>
            <a:off x="5340598" y="3356670"/>
            <a:ext cx="346144" cy="56275"/>
            <a:chOff x="5340598" y="3356670"/>
            <a:chExt cx="346144" cy="56275"/>
          </a:xfrm>
          <a:solidFill>
            <a:srgbClr val="FFFFFF"/>
          </a:solidFill>
        </p:grpSpPr>
        <p:sp>
          <p:nvSpPr>
            <p:cNvPr id="1812" name="자유형: 도형 1811">
              <a:extLst>
                <a:ext uri="{FF2B5EF4-FFF2-40B4-BE49-F238E27FC236}">
                  <a16:creationId xmlns:a16="http://schemas.microsoft.com/office/drawing/2014/main" id="{5CAE3E36-D0AC-2FE1-1C3E-C5C55EC53540}"/>
                </a:ext>
              </a:extLst>
            </p:cNvPr>
            <p:cNvSpPr/>
            <p:nvPr/>
          </p:nvSpPr>
          <p:spPr>
            <a:xfrm>
              <a:off x="5340598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8 w 47554"/>
                <a:gd name="connsiteY1" fmla="*/ 13311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1 h 54577"/>
                <a:gd name="connsiteX9" fmla="*/ 19968 w 47554"/>
                <a:gd name="connsiteY9" fmla="*/ 27312 h 54577"/>
                <a:gd name="connsiteX10" fmla="*/ 19968 w 47554"/>
                <a:gd name="connsiteY10" fmla="*/ 17580 h 54577"/>
                <a:gd name="connsiteX11" fmla="*/ 4912 w 47554"/>
                <a:gd name="connsiteY11" fmla="*/ 17580 h 54577"/>
                <a:gd name="connsiteX12" fmla="*/ 4912 w 47554"/>
                <a:gd name="connsiteY12" fmla="*/ 27312 h 54577"/>
                <a:gd name="connsiteX13" fmla="*/ 19968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68" y="27312"/>
                  </a:moveTo>
                  <a:lnTo>
                    <a:pt x="19968" y="17580"/>
                  </a:lnTo>
                  <a:lnTo>
                    <a:pt x="4912" y="17580"/>
                  </a:lnTo>
                  <a:lnTo>
                    <a:pt x="4912" y="27312"/>
                  </a:lnTo>
                  <a:lnTo>
                    <a:pt x="19968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3" name="자유형: 도형 1812">
              <a:extLst>
                <a:ext uri="{FF2B5EF4-FFF2-40B4-BE49-F238E27FC236}">
                  <a16:creationId xmlns:a16="http://schemas.microsoft.com/office/drawing/2014/main" id="{5CDB1D02-2E13-6245-31E6-1049B3ABED3D}"/>
                </a:ext>
              </a:extLst>
            </p:cNvPr>
            <p:cNvSpPr/>
            <p:nvPr/>
          </p:nvSpPr>
          <p:spPr>
            <a:xfrm>
              <a:off x="5388933" y="3361582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2 w 48977"/>
                <a:gd name="connsiteY1" fmla="*/ 25934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2" y="25934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4" name="자유형: 도형 1813">
              <a:extLst>
                <a:ext uri="{FF2B5EF4-FFF2-40B4-BE49-F238E27FC236}">
                  <a16:creationId xmlns:a16="http://schemas.microsoft.com/office/drawing/2014/main" id="{3A25F92F-A233-47B3-3919-43B37D8920D7}"/>
                </a:ext>
              </a:extLst>
            </p:cNvPr>
            <p:cNvSpPr/>
            <p:nvPr/>
          </p:nvSpPr>
          <p:spPr>
            <a:xfrm>
              <a:off x="5439103" y="335708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515 w 46268"/>
                <a:gd name="connsiteY11" fmla="*/ 14734 h 55862"/>
                <a:gd name="connsiteX12" fmla="*/ 1515 w 46268"/>
                <a:gd name="connsiteY12" fmla="*/ 10328 h 55862"/>
                <a:gd name="connsiteX13" fmla="*/ 11429 w 46268"/>
                <a:gd name="connsiteY13" fmla="*/ 10328 h 55862"/>
                <a:gd name="connsiteX14" fmla="*/ 11429 w 46268"/>
                <a:gd name="connsiteY14" fmla="*/ 2111 h 55862"/>
                <a:gd name="connsiteX15" fmla="*/ 16249 w 46268"/>
                <a:gd name="connsiteY15" fmla="*/ 2111 h 55862"/>
                <a:gd name="connsiteX16" fmla="*/ 16249 w 46268"/>
                <a:gd name="connsiteY16" fmla="*/ 10328 h 55862"/>
                <a:gd name="connsiteX17" fmla="*/ 26118 w 46268"/>
                <a:gd name="connsiteY17" fmla="*/ 10328 h 55862"/>
                <a:gd name="connsiteX18" fmla="*/ 26118 w 46268"/>
                <a:gd name="connsiteY18" fmla="*/ 14734 h 55862"/>
                <a:gd name="connsiteX19" fmla="*/ 16249 w 46268"/>
                <a:gd name="connsiteY19" fmla="*/ 14734 h 55862"/>
                <a:gd name="connsiteX20" fmla="*/ 16249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09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515" y="14734"/>
                  </a:lnTo>
                  <a:lnTo>
                    <a:pt x="1515" y="10328"/>
                  </a:lnTo>
                  <a:lnTo>
                    <a:pt x="11429" y="10328"/>
                  </a:lnTo>
                  <a:lnTo>
                    <a:pt x="11429" y="2111"/>
                  </a:lnTo>
                  <a:lnTo>
                    <a:pt x="16249" y="2111"/>
                  </a:lnTo>
                  <a:lnTo>
                    <a:pt x="16249" y="10328"/>
                  </a:lnTo>
                  <a:lnTo>
                    <a:pt x="26118" y="10328"/>
                  </a:lnTo>
                  <a:lnTo>
                    <a:pt x="26118" y="14734"/>
                  </a:lnTo>
                  <a:lnTo>
                    <a:pt x="16249" y="14734"/>
                  </a:lnTo>
                  <a:lnTo>
                    <a:pt x="16249" y="17305"/>
                  </a:lnTo>
                  <a:cubicBezTo>
                    <a:pt x="16249" y="21803"/>
                    <a:pt x="17304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5" name="자유형: 도형 1814">
              <a:extLst>
                <a:ext uri="{FF2B5EF4-FFF2-40B4-BE49-F238E27FC236}">
                  <a16:creationId xmlns:a16="http://schemas.microsoft.com/office/drawing/2014/main" id="{EEFADDF9-3A6E-14AC-A3FE-1FA24F6BA975}"/>
                </a:ext>
              </a:extLst>
            </p:cNvPr>
            <p:cNvSpPr/>
            <p:nvPr/>
          </p:nvSpPr>
          <p:spPr>
            <a:xfrm>
              <a:off x="5489457" y="3357083"/>
              <a:ext cx="46590" cy="55862"/>
            </a:xfrm>
            <a:custGeom>
              <a:avLst/>
              <a:gdLst>
                <a:gd name="connsiteX0" fmla="*/ 19692 w 46590"/>
                <a:gd name="connsiteY0" fmla="*/ 29790 h 55862"/>
                <a:gd name="connsiteX1" fmla="*/ 28184 w 46590"/>
                <a:gd name="connsiteY1" fmla="*/ 39475 h 55862"/>
                <a:gd name="connsiteX2" fmla="*/ 25108 w 46590"/>
                <a:gd name="connsiteY2" fmla="*/ 43423 h 55862"/>
                <a:gd name="connsiteX3" fmla="*/ 18499 w 46590"/>
                <a:gd name="connsiteY3" fmla="*/ 36905 h 55862"/>
                <a:gd name="connsiteX4" fmla="*/ 14275 w 46590"/>
                <a:gd name="connsiteY4" fmla="*/ 27357 h 55862"/>
                <a:gd name="connsiteX5" fmla="*/ 10006 w 46590"/>
                <a:gd name="connsiteY5" fmla="*/ 37639 h 55862"/>
                <a:gd name="connsiteX6" fmla="*/ 3213 w 46590"/>
                <a:gd name="connsiteY6" fmla="*/ 44708 h 55862"/>
                <a:gd name="connsiteX7" fmla="*/ 0 w 46590"/>
                <a:gd name="connsiteY7" fmla="*/ 40761 h 55862"/>
                <a:gd name="connsiteX8" fmla="*/ 8721 w 46590"/>
                <a:gd name="connsiteY8" fmla="*/ 30433 h 55862"/>
                <a:gd name="connsiteX9" fmla="*/ 11842 w 46590"/>
                <a:gd name="connsiteY9" fmla="*/ 15790 h 55862"/>
                <a:gd name="connsiteX10" fmla="*/ 11842 w 46590"/>
                <a:gd name="connsiteY10" fmla="*/ 10970 h 55862"/>
                <a:gd name="connsiteX11" fmla="*/ 1698 w 46590"/>
                <a:gd name="connsiteY11" fmla="*/ 10970 h 55862"/>
                <a:gd name="connsiteX12" fmla="*/ 1698 w 46590"/>
                <a:gd name="connsiteY12" fmla="*/ 6564 h 55862"/>
                <a:gd name="connsiteX13" fmla="*/ 26302 w 46590"/>
                <a:gd name="connsiteY13" fmla="*/ 6564 h 55862"/>
                <a:gd name="connsiteX14" fmla="*/ 26302 w 46590"/>
                <a:gd name="connsiteY14" fmla="*/ 10970 h 55862"/>
                <a:gd name="connsiteX15" fmla="*/ 16662 w 46590"/>
                <a:gd name="connsiteY15" fmla="*/ 10970 h 55862"/>
                <a:gd name="connsiteX16" fmla="*/ 16662 w 46590"/>
                <a:gd name="connsiteY16" fmla="*/ 15790 h 55862"/>
                <a:gd name="connsiteX17" fmla="*/ 19692 w 46590"/>
                <a:gd name="connsiteY17" fmla="*/ 29790 h 55862"/>
                <a:gd name="connsiteX18" fmla="*/ 35712 w 46590"/>
                <a:gd name="connsiteY18" fmla="*/ 52925 h 55862"/>
                <a:gd name="connsiteX19" fmla="*/ 30938 w 46590"/>
                <a:gd name="connsiteY19" fmla="*/ 52925 h 55862"/>
                <a:gd name="connsiteX20" fmla="*/ 30938 w 46590"/>
                <a:gd name="connsiteY20" fmla="*/ 24420 h 55862"/>
                <a:gd name="connsiteX21" fmla="*/ 22170 w 46590"/>
                <a:gd name="connsiteY21" fmla="*/ 24420 h 55862"/>
                <a:gd name="connsiteX22" fmla="*/ 22170 w 46590"/>
                <a:gd name="connsiteY22" fmla="*/ 19921 h 55862"/>
                <a:gd name="connsiteX23" fmla="*/ 30938 w 46590"/>
                <a:gd name="connsiteY23" fmla="*/ 19921 h 55862"/>
                <a:gd name="connsiteX24" fmla="*/ 30938 w 46590"/>
                <a:gd name="connsiteY24" fmla="*/ 1377 h 55862"/>
                <a:gd name="connsiteX25" fmla="*/ 35712 w 46590"/>
                <a:gd name="connsiteY25" fmla="*/ 1377 h 55862"/>
                <a:gd name="connsiteX26" fmla="*/ 35712 w 46590"/>
                <a:gd name="connsiteY26" fmla="*/ 52925 h 55862"/>
                <a:gd name="connsiteX27" fmla="*/ 46590 w 46590"/>
                <a:gd name="connsiteY27" fmla="*/ 55862 h 55862"/>
                <a:gd name="connsiteX28" fmla="*/ 41770 w 46590"/>
                <a:gd name="connsiteY28" fmla="*/ 55862 h 55862"/>
                <a:gd name="connsiteX29" fmla="*/ 41770 w 46590"/>
                <a:gd name="connsiteY29" fmla="*/ 0 h 55862"/>
                <a:gd name="connsiteX30" fmla="*/ 46590 w 46590"/>
                <a:gd name="connsiteY30" fmla="*/ 0 h 55862"/>
                <a:gd name="connsiteX31" fmla="*/ 46590 w 46590"/>
                <a:gd name="connsiteY31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6590" h="55862">
                  <a:moveTo>
                    <a:pt x="19692" y="29790"/>
                  </a:moveTo>
                  <a:cubicBezTo>
                    <a:pt x="21711" y="34105"/>
                    <a:pt x="24511" y="37364"/>
                    <a:pt x="28184" y="39475"/>
                  </a:cubicBezTo>
                  <a:lnTo>
                    <a:pt x="25108" y="43423"/>
                  </a:lnTo>
                  <a:cubicBezTo>
                    <a:pt x="22538" y="41816"/>
                    <a:pt x="20334" y="39659"/>
                    <a:pt x="18499" y="36905"/>
                  </a:cubicBezTo>
                  <a:cubicBezTo>
                    <a:pt x="16662" y="34151"/>
                    <a:pt x="15285" y="30984"/>
                    <a:pt x="14275" y="27357"/>
                  </a:cubicBezTo>
                  <a:cubicBezTo>
                    <a:pt x="13312" y="31213"/>
                    <a:pt x="11888" y="34656"/>
                    <a:pt x="10006" y="37639"/>
                  </a:cubicBezTo>
                  <a:cubicBezTo>
                    <a:pt x="8125" y="40623"/>
                    <a:pt x="5830" y="43010"/>
                    <a:pt x="3213" y="44708"/>
                  </a:cubicBezTo>
                  <a:lnTo>
                    <a:pt x="0" y="40761"/>
                  </a:lnTo>
                  <a:cubicBezTo>
                    <a:pt x="3718" y="38465"/>
                    <a:pt x="6610" y="35023"/>
                    <a:pt x="8721" y="30433"/>
                  </a:cubicBezTo>
                  <a:cubicBezTo>
                    <a:pt x="10787" y="25888"/>
                    <a:pt x="11842" y="20977"/>
                    <a:pt x="11842" y="15790"/>
                  </a:cubicBezTo>
                  <a:lnTo>
                    <a:pt x="11842" y="10970"/>
                  </a:lnTo>
                  <a:lnTo>
                    <a:pt x="1698" y="10970"/>
                  </a:lnTo>
                  <a:lnTo>
                    <a:pt x="1698" y="6564"/>
                  </a:lnTo>
                  <a:lnTo>
                    <a:pt x="26302" y="6564"/>
                  </a:lnTo>
                  <a:lnTo>
                    <a:pt x="26302" y="10970"/>
                  </a:lnTo>
                  <a:lnTo>
                    <a:pt x="16662" y="10970"/>
                  </a:lnTo>
                  <a:lnTo>
                    <a:pt x="16662" y="15790"/>
                  </a:lnTo>
                  <a:cubicBezTo>
                    <a:pt x="16662" y="20793"/>
                    <a:pt x="17672" y="25429"/>
                    <a:pt x="19692" y="29790"/>
                  </a:cubicBezTo>
                  <a:close/>
                  <a:moveTo>
                    <a:pt x="35712" y="52925"/>
                  </a:moveTo>
                  <a:lnTo>
                    <a:pt x="30938" y="52925"/>
                  </a:lnTo>
                  <a:lnTo>
                    <a:pt x="30938" y="24420"/>
                  </a:lnTo>
                  <a:lnTo>
                    <a:pt x="22170" y="24420"/>
                  </a:lnTo>
                  <a:lnTo>
                    <a:pt x="22170" y="19921"/>
                  </a:lnTo>
                  <a:lnTo>
                    <a:pt x="30938" y="19921"/>
                  </a:lnTo>
                  <a:lnTo>
                    <a:pt x="30938" y="1377"/>
                  </a:lnTo>
                  <a:lnTo>
                    <a:pt x="35712" y="1377"/>
                  </a:lnTo>
                  <a:lnTo>
                    <a:pt x="35712" y="52925"/>
                  </a:lnTo>
                  <a:close/>
                  <a:moveTo>
                    <a:pt x="46590" y="55862"/>
                  </a:moveTo>
                  <a:lnTo>
                    <a:pt x="41770" y="55862"/>
                  </a:lnTo>
                  <a:lnTo>
                    <a:pt x="41770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6" name="자유형: 도형 1815">
              <a:extLst>
                <a:ext uri="{FF2B5EF4-FFF2-40B4-BE49-F238E27FC236}">
                  <a16:creationId xmlns:a16="http://schemas.microsoft.com/office/drawing/2014/main" id="{4AFA2B8C-2F64-5FB5-7ED0-21D27D270115}"/>
                </a:ext>
              </a:extLst>
            </p:cNvPr>
            <p:cNvSpPr/>
            <p:nvPr/>
          </p:nvSpPr>
          <p:spPr>
            <a:xfrm>
              <a:off x="5540959" y="3362178"/>
              <a:ext cx="49023" cy="43606"/>
            </a:xfrm>
            <a:custGeom>
              <a:avLst/>
              <a:gdLst>
                <a:gd name="connsiteX0" fmla="*/ 48977 w 49023"/>
                <a:gd name="connsiteY0" fmla="*/ 43607 h 43606"/>
                <a:gd name="connsiteX1" fmla="*/ 0 w 49023"/>
                <a:gd name="connsiteY1" fmla="*/ 43607 h 43606"/>
                <a:gd name="connsiteX2" fmla="*/ 0 w 49023"/>
                <a:gd name="connsiteY2" fmla="*/ 39108 h 43606"/>
                <a:gd name="connsiteX3" fmla="*/ 21987 w 49023"/>
                <a:gd name="connsiteY3" fmla="*/ 39108 h 43606"/>
                <a:gd name="connsiteX4" fmla="*/ 21987 w 49023"/>
                <a:gd name="connsiteY4" fmla="*/ 25659 h 43606"/>
                <a:gd name="connsiteX5" fmla="*/ 27036 w 49023"/>
                <a:gd name="connsiteY5" fmla="*/ 25659 h 43606"/>
                <a:gd name="connsiteX6" fmla="*/ 27036 w 49023"/>
                <a:gd name="connsiteY6" fmla="*/ 39108 h 43606"/>
                <a:gd name="connsiteX7" fmla="*/ 49023 w 49023"/>
                <a:gd name="connsiteY7" fmla="*/ 39108 h 43606"/>
                <a:gd name="connsiteX8" fmla="*/ 49023 w 49023"/>
                <a:gd name="connsiteY8" fmla="*/ 43607 h 43606"/>
                <a:gd name="connsiteX9" fmla="*/ 29928 w 49023"/>
                <a:gd name="connsiteY9" fmla="*/ 13449 h 43606"/>
                <a:gd name="connsiteX10" fmla="*/ 37364 w 49023"/>
                <a:gd name="connsiteY10" fmla="*/ 19921 h 43606"/>
                <a:gd name="connsiteX11" fmla="*/ 46728 w 49023"/>
                <a:gd name="connsiteY11" fmla="*/ 23364 h 43606"/>
                <a:gd name="connsiteX12" fmla="*/ 44708 w 49023"/>
                <a:gd name="connsiteY12" fmla="*/ 27633 h 43606"/>
                <a:gd name="connsiteX13" fmla="*/ 32636 w 49023"/>
                <a:gd name="connsiteY13" fmla="*/ 22446 h 43606"/>
                <a:gd name="connsiteX14" fmla="*/ 24511 w 49023"/>
                <a:gd name="connsiteY14" fmla="*/ 13036 h 43606"/>
                <a:gd name="connsiteX15" fmla="*/ 16433 w 49023"/>
                <a:gd name="connsiteY15" fmla="*/ 22629 h 43606"/>
                <a:gd name="connsiteX16" fmla="*/ 4544 w 49023"/>
                <a:gd name="connsiteY16" fmla="*/ 27954 h 43606"/>
                <a:gd name="connsiteX17" fmla="*/ 2387 w 49023"/>
                <a:gd name="connsiteY17" fmla="*/ 23594 h 43606"/>
                <a:gd name="connsiteX18" fmla="*/ 11659 w 49023"/>
                <a:gd name="connsiteY18" fmla="*/ 20105 h 43606"/>
                <a:gd name="connsiteX19" fmla="*/ 19003 w 49023"/>
                <a:gd name="connsiteY19" fmla="*/ 13541 h 43606"/>
                <a:gd name="connsiteX20" fmla="*/ 21849 w 49023"/>
                <a:gd name="connsiteY20" fmla="*/ 5508 h 43606"/>
                <a:gd name="connsiteX21" fmla="*/ 21849 w 49023"/>
                <a:gd name="connsiteY21" fmla="*/ 4544 h 43606"/>
                <a:gd name="connsiteX22" fmla="*/ 4085 w 49023"/>
                <a:gd name="connsiteY22" fmla="*/ 4544 h 43606"/>
                <a:gd name="connsiteX23" fmla="*/ 4085 w 49023"/>
                <a:gd name="connsiteY23" fmla="*/ 0 h 43606"/>
                <a:gd name="connsiteX24" fmla="*/ 44846 w 49023"/>
                <a:gd name="connsiteY24" fmla="*/ 0 h 43606"/>
                <a:gd name="connsiteX25" fmla="*/ 44846 w 49023"/>
                <a:gd name="connsiteY25" fmla="*/ 4544 h 43606"/>
                <a:gd name="connsiteX26" fmla="*/ 27082 w 49023"/>
                <a:gd name="connsiteY26" fmla="*/ 4544 h 43606"/>
                <a:gd name="connsiteX27" fmla="*/ 27082 w 49023"/>
                <a:gd name="connsiteY27" fmla="*/ 5508 h 43606"/>
                <a:gd name="connsiteX28" fmla="*/ 29928 w 49023"/>
                <a:gd name="connsiteY28" fmla="*/ 13449 h 43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9023" h="43606">
                  <a:moveTo>
                    <a:pt x="48977" y="43607"/>
                  </a:moveTo>
                  <a:lnTo>
                    <a:pt x="0" y="43607"/>
                  </a:lnTo>
                  <a:lnTo>
                    <a:pt x="0" y="39108"/>
                  </a:lnTo>
                  <a:lnTo>
                    <a:pt x="21987" y="39108"/>
                  </a:lnTo>
                  <a:lnTo>
                    <a:pt x="21987" y="25659"/>
                  </a:lnTo>
                  <a:lnTo>
                    <a:pt x="27036" y="25659"/>
                  </a:lnTo>
                  <a:lnTo>
                    <a:pt x="27036" y="39108"/>
                  </a:lnTo>
                  <a:lnTo>
                    <a:pt x="49023" y="39108"/>
                  </a:lnTo>
                  <a:lnTo>
                    <a:pt x="49023" y="43607"/>
                  </a:lnTo>
                  <a:close/>
                  <a:moveTo>
                    <a:pt x="29928" y="13449"/>
                  </a:moveTo>
                  <a:cubicBezTo>
                    <a:pt x="31856" y="16020"/>
                    <a:pt x="34288" y="18177"/>
                    <a:pt x="37364" y="19921"/>
                  </a:cubicBezTo>
                  <a:cubicBezTo>
                    <a:pt x="40394" y="21666"/>
                    <a:pt x="43515" y="22813"/>
                    <a:pt x="46728" y="23364"/>
                  </a:cubicBezTo>
                  <a:lnTo>
                    <a:pt x="44708" y="27633"/>
                  </a:lnTo>
                  <a:cubicBezTo>
                    <a:pt x="40394" y="26761"/>
                    <a:pt x="36354" y="25016"/>
                    <a:pt x="32636" y="22446"/>
                  </a:cubicBezTo>
                  <a:cubicBezTo>
                    <a:pt x="28872" y="19830"/>
                    <a:pt x="26164" y="16708"/>
                    <a:pt x="24511" y="13036"/>
                  </a:cubicBezTo>
                  <a:cubicBezTo>
                    <a:pt x="22813" y="16754"/>
                    <a:pt x="20151" y="19967"/>
                    <a:pt x="16433" y="22629"/>
                  </a:cubicBezTo>
                  <a:cubicBezTo>
                    <a:pt x="12715" y="25292"/>
                    <a:pt x="8767" y="27082"/>
                    <a:pt x="4544" y="27954"/>
                  </a:cubicBezTo>
                  <a:lnTo>
                    <a:pt x="2387" y="23594"/>
                  </a:lnTo>
                  <a:cubicBezTo>
                    <a:pt x="5554" y="23043"/>
                    <a:pt x="8630" y="21895"/>
                    <a:pt x="11659" y="20105"/>
                  </a:cubicBezTo>
                  <a:cubicBezTo>
                    <a:pt x="14643" y="18315"/>
                    <a:pt x="17121" y="16112"/>
                    <a:pt x="19003" y="13541"/>
                  </a:cubicBezTo>
                  <a:cubicBezTo>
                    <a:pt x="20885" y="10971"/>
                    <a:pt x="21849" y="8262"/>
                    <a:pt x="21849" y="5508"/>
                  </a:cubicBezTo>
                  <a:lnTo>
                    <a:pt x="21849" y="4544"/>
                  </a:lnTo>
                  <a:lnTo>
                    <a:pt x="4085" y="4544"/>
                  </a:lnTo>
                  <a:lnTo>
                    <a:pt x="4085" y="0"/>
                  </a:lnTo>
                  <a:lnTo>
                    <a:pt x="44846" y="0"/>
                  </a:lnTo>
                  <a:lnTo>
                    <a:pt x="44846" y="4544"/>
                  </a:lnTo>
                  <a:lnTo>
                    <a:pt x="27082" y="4544"/>
                  </a:lnTo>
                  <a:lnTo>
                    <a:pt x="27082" y="5508"/>
                  </a:lnTo>
                  <a:cubicBezTo>
                    <a:pt x="27036" y="8216"/>
                    <a:pt x="28000" y="10879"/>
                    <a:pt x="29928" y="13449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7" name="자유형: 도형 1816">
              <a:extLst>
                <a:ext uri="{FF2B5EF4-FFF2-40B4-BE49-F238E27FC236}">
                  <a16:creationId xmlns:a16="http://schemas.microsoft.com/office/drawing/2014/main" id="{98554D51-466D-360E-3A3B-C48AA7FDD021}"/>
                </a:ext>
              </a:extLst>
            </p:cNvPr>
            <p:cNvSpPr/>
            <p:nvPr/>
          </p:nvSpPr>
          <p:spPr>
            <a:xfrm>
              <a:off x="5591818" y="3357083"/>
              <a:ext cx="45856" cy="55219"/>
            </a:xfrm>
            <a:custGeom>
              <a:avLst/>
              <a:gdLst>
                <a:gd name="connsiteX0" fmla="*/ 22676 w 45856"/>
                <a:gd name="connsiteY0" fmla="*/ 16479 h 55219"/>
                <a:gd name="connsiteX1" fmla="*/ 32591 w 45856"/>
                <a:gd name="connsiteY1" fmla="*/ 23272 h 55219"/>
                <a:gd name="connsiteX2" fmla="*/ 29928 w 45856"/>
                <a:gd name="connsiteY2" fmla="*/ 27403 h 55219"/>
                <a:gd name="connsiteX3" fmla="*/ 21712 w 45856"/>
                <a:gd name="connsiteY3" fmla="*/ 22446 h 55219"/>
                <a:gd name="connsiteX4" fmla="*/ 16387 w 45856"/>
                <a:gd name="connsiteY4" fmla="*/ 14643 h 55219"/>
                <a:gd name="connsiteX5" fmla="*/ 11017 w 45856"/>
                <a:gd name="connsiteY5" fmla="*/ 22997 h 55219"/>
                <a:gd name="connsiteX6" fmla="*/ 2709 w 45856"/>
                <a:gd name="connsiteY6" fmla="*/ 28321 h 55219"/>
                <a:gd name="connsiteX7" fmla="*/ 0 w 45856"/>
                <a:gd name="connsiteY7" fmla="*/ 24190 h 55219"/>
                <a:gd name="connsiteX8" fmla="*/ 10007 w 45856"/>
                <a:gd name="connsiteY8" fmla="*/ 17029 h 55219"/>
                <a:gd name="connsiteX9" fmla="*/ 13816 w 45856"/>
                <a:gd name="connsiteY9" fmla="*/ 5967 h 55219"/>
                <a:gd name="connsiteX10" fmla="*/ 13816 w 45856"/>
                <a:gd name="connsiteY10" fmla="*/ 1606 h 55219"/>
                <a:gd name="connsiteX11" fmla="*/ 18866 w 45856"/>
                <a:gd name="connsiteY11" fmla="*/ 1606 h 55219"/>
                <a:gd name="connsiteX12" fmla="*/ 18866 w 45856"/>
                <a:gd name="connsiteY12" fmla="*/ 5967 h 55219"/>
                <a:gd name="connsiteX13" fmla="*/ 22676 w 45856"/>
                <a:gd name="connsiteY13" fmla="*/ 16479 h 55219"/>
                <a:gd name="connsiteX14" fmla="*/ 44020 w 45856"/>
                <a:gd name="connsiteY14" fmla="*/ 45167 h 55219"/>
                <a:gd name="connsiteX15" fmla="*/ 14230 w 45856"/>
                <a:gd name="connsiteY15" fmla="*/ 45167 h 55219"/>
                <a:gd name="connsiteX16" fmla="*/ 14230 w 45856"/>
                <a:gd name="connsiteY16" fmla="*/ 50813 h 55219"/>
                <a:gd name="connsiteX17" fmla="*/ 45856 w 45856"/>
                <a:gd name="connsiteY17" fmla="*/ 50813 h 55219"/>
                <a:gd name="connsiteX18" fmla="*/ 45856 w 45856"/>
                <a:gd name="connsiteY18" fmla="*/ 55220 h 55219"/>
                <a:gd name="connsiteX19" fmla="*/ 9272 w 45856"/>
                <a:gd name="connsiteY19" fmla="*/ 55220 h 55219"/>
                <a:gd name="connsiteX20" fmla="*/ 9272 w 45856"/>
                <a:gd name="connsiteY20" fmla="*/ 41128 h 55219"/>
                <a:gd name="connsiteX21" fmla="*/ 39062 w 45856"/>
                <a:gd name="connsiteY21" fmla="*/ 41128 h 55219"/>
                <a:gd name="connsiteX22" fmla="*/ 39062 w 45856"/>
                <a:gd name="connsiteY22" fmla="*/ 35803 h 55219"/>
                <a:gd name="connsiteX23" fmla="*/ 9135 w 45856"/>
                <a:gd name="connsiteY23" fmla="*/ 35803 h 55219"/>
                <a:gd name="connsiteX24" fmla="*/ 9135 w 45856"/>
                <a:gd name="connsiteY24" fmla="*/ 31580 h 55219"/>
                <a:gd name="connsiteX25" fmla="*/ 44020 w 45856"/>
                <a:gd name="connsiteY25" fmla="*/ 31580 h 55219"/>
                <a:gd name="connsiteX26" fmla="*/ 44020 w 45856"/>
                <a:gd name="connsiteY26" fmla="*/ 45167 h 55219"/>
                <a:gd name="connsiteX27" fmla="*/ 43928 w 45856"/>
                <a:gd name="connsiteY27" fmla="*/ 28918 h 55219"/>
                <a:gd name="connsiteX28" fmla="*/ 38971 w 45856"/>
                <a:gd name="connsiteY28" fmla="*/ 28918 h 55219"/>
                <a:gd name="connsiteX29" fmla="*/ 38971 w 45856"/>
                <a:gd name="connsiteY29" fmla="*/ 0 h 55219"/>
                <a:gd name="connsiteX30" fmla="*/ 43928 w 45856"/>
                <a:gd name="connsiteY30" fmla="*/ 0 h 55219"/>
                <a:gd name="connsiteX31" fmla="*/ 43928 w 45856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6" h="55219">
                  <a:moveTo>
                    <a:pt x="22676" y="16479"/>
                  </a:moveTo>
                  <a:cubicBezTo>
                    <a:pt x="25201" y="19646"/>
                    <a:pt x="28505" y="21941"/>
                    <a:pt x="32591" y="23272"/>
                  </a:cubicBezTo>
                  <a:lnTo>
                    <a:pt x="29928" y="27403"/>
                  </a:lnTo>
                  <a:cubicBezTo>
                    <a:pt x="26807" y="26302"/>
                    <a:pt x="24053" y="24649"/>
                    <a:pt x="21712" y="22446"/>
                  </a:cubicBezTo>
                  <a:cubicBezTo>
                    <a:pt x="19371" y="20243"/>
                    <a:pt x="17581" y="17672"/>
                    <a:pt x="16387" y="14643"/>
                  </a:cubicBezTo>
                  <a:cubicBezTo>
                    <a:pt x="15194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9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2" y="13633"/>
                    <a:pt x="13816" y="9961"/>
                    <a:pt x="13816" y="5967"/>
                  </a:cubicBezTo>
                  <a:lnTo>
                    <a:pt x="13816" y="1606"/>
                  </a:lnTo>
                  <a:lnTo>
                    <a:pt x="18866" y="1606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6" y="16479"/>
                  </a:cubicBezTo>
                  <a:close/>
                  <a:moveTo>
                    <a:pt x="44020" y="45167"/>
                  </a:moveTo>
                  <a:lnTo>
                    <a:pt x="14230" y="45167"/>
                  </a:lnTo>
                  <a:lnTo>
                    <a:pt x="14230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5" y="35803"/>
                  </a:lnTo>
                  <a:lnTo>
                    <a:pt x="9135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28" y="28918"/>
                  </a:moveTo>
                  <a:lnTo>
                    <a:pt x="38971" y="28918"/>
                  </a:lnTo>
                  <a:lnTo>
                    <a:pt x="38971" y="0"/>
                  </a:lnTo>
                  <a:lnTo>
                    <a:pt x="43928" y="0"/>
                  </a:lnTo>
                  <a:lnTo>
                    <a:pt x="43928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8" name="자유형: 도형 1817">
              <a:extLst>
                <a:ext uri="{FF2B5EF4-FFF2-40B4-BE49-F238E27FC236}">
                  <a16:creationId xmlns:a16="http://schemas.microsoft.com/office/drawing/2014/main" id="{18CA8E4D-3D73-A31E-B459-BD5458AEDFF3}"/>
                </a:ext>
              </a:extLst>
            </p:cNvPr>
            <p:cNvSpPr/>
            <p:nvPr/>
          </p:nvSpPr>
          <p:spPr>
            <a:xfrm>
              <a:off x="5642310" y="3356670"/>
              <a:ext cx="44433" cy="55541"/>
            </a:xfrm>
            <a:custGeom>
              <a:avLst/>
              <a:gdLst>
                <a:gd name="connsiteX0" fmla="*/ 31213 w 44433"/>
                <a:gd name="connsiteY0" fmla="*/ 10649 h 55541"/>
                <a:gd name="connsiteX1" fmla="*/ 0 w 44433"/>
                <a:gd name="connsiteY1" fmla="*/ 10649 h 55541"/>
                <a:gd name="connsiteX2" fmla="*/ 0 w 44433"/>
                <a:gd name="connsiteY2" fmla="*/ 6243 h 55541"/>
                <a:gd name="connsiteX3" fmla="*/ 13220 w 44433"/>
                <a:gd name="connsiteY3" fmla="*/ 6243 h 55541"/>
                <a:gd name="connsiteX4" fmla="*/ 13220 w 44433"/>
                <a:gd name="connsiteY4" fmla="*/ 0 h 55541"/>
                <a:gd name="connsiteX5" fmla="*/ 18269 w 44433"/>
                <a:gd name="connsiteY5" fmla="*/ 0 h 55541"/>
                <a:gd name="connsiteX6" fmla="*/ 18269 w 44433"/>
                <a:gd name="connsiteY6" fmla="*/ 6243 h 55541"/>
                <a:gd name="connsiteX7" fmla="*/ 31259 w 44433"/>
                <a:gd name="connsiteY7" fmla="*/ 6243 h 55541"/>
                <a:gd name="connsiteX8" fmla="*/ 31259 w 44433"/>
                <a:gd name="connsiteY8" fmla="*/ 10649 h 55541"/>
                <a:gd name="connsiteX9" fmla="*/ 24604 w 44433"/>
                <a:gd name="connsiteY9" fmla="*/ 16020 h 55541"/>
                <a:gd name="connsiteX10" fmla="*/ 28092 w 44433"/>
                <a:gd name="connsiteY10" fmla="*/ 23318 h 55541"/>
                <a:gd name="connsiteX11" fmla="*/ 24604 w 44433"/>
                <a:gd name="connsiteY11" fmla="*/ 30571 h 55541"/>
                <a:gd name="connsiteX12" fmla="*/ 15699 w 44433"/>
                <a:gd name="connsiteY12" fmla="*/ 33325 h 55541"/>
                <a:gd name="connsiteX13" fmla="*/ 6748 w 44433"/>
                <a:gd name="connsiteY13" fmla="*/ 30571 h 55541"/>
                <a:gd name="connsiteX14" fmla="*/ 3259 w 44433"/>
                <a:gd name="connsiteY14" fmla="*/ 23318 h 55541"/>
                <a:gd name="connsiteX15" fmla="*/ 4866 w 44433"/>
                <a:gd name="connsiteY15" fmla="*/ 18085 h 55541"/>
                <a:gd name="connsiteX16" fmla="*/ 9272 w 44433"/>
                <a:gd name="connsiteY16" fmla="*/ 14505 h 55541"/>
                <a:gd name="connsiteX17" fmla="*/ 15699 w 44433"/>
                <a:gd name="connsiteY17" fmla="*/ 13266 h 55541"/>
                <a:gd name="connsiteX18" fmla="*/ 24604 w 44433"/>
                <a:gd name="connsiteY18" fmla="*/ 16020 h 55541"/>
                <a:gd name="connsiteX19" fmla="*/ 10145 w 44433"/>
                <a:gd name="connsiteY19" fmla="*/ 19049 h 55541"/>
                <a:gd name="connsiteX20" fmla="*/ 8033 w 44433"/>
                <a:gd name="connsiteY20" fmla="*/ 23272 h 55541"/>
                <a:gd name="connsiteX21" fmla="*/ 10145 w 44433"/>
                <a:gd name="connsiteY21" fmla="*/ 27449 h 55541"/>
                <a:gd name="connsiteX22" fmla="*/ 15745 w 44433"/>
                <a:gd name="connsiteY22" fmla="*/ 29056 h 55541"/>
                <a:gd name="connsiteX23" fmla="*/ 21207 w 44433"/>
                <a:gd name="connsiteY23" fmla="*/ 27449 h 55541"/>
                <a:gd name="connsiteX24" fmla="*/ 23318 w 44433"/>
                <a:gd name="connsiteY24" fmla="*/ 23272 h 55541"/>
                <a:gd name="connsiteX25" fmla="*/ 21207 w 44433"/>
                <a:gd name="connsiteY25" fmla="*/ 19049 h 55541"/>
                <a:gd name="connsiteX26" fmla="*/ 15745 w 44433"/>
                <a:gd name="connsiteY26" fmla="*/ 17397 h 55541"/>
                <a:gd name="connsiteX27" fmla="*/ 10145 w 44433"/>
                <a:gd name="connsiteY27" fmla="*/ 19049 h 55541"/>
                <a:gd name="connsiteX28" fmla="*/ 44433 w 44433"/>
                <a:gd name="connsiteY28" fmla="*/ 55541 h 55541"/>
                <a:gd name="connsiteX29" fmla="*/ 9318 w 44433"/>
                <a:gd name="connsiteY29" fmla="*/ 55541 h 55541"/>
                <a:gd name="connsiteX30" fmla="*/ 9318 w 44433"/>
                <a:gd name="connsiteY30" fmla="*/ 37043 h 55541"/>
                <a:gd name="connsiteX31" fmla="*/ 44433 w 44433"/>
                <a:gd name="connsiteY31" fmla="*/ 37043 h 55541"/>
                <a:gd name="connsiteX32" fmla="*/ 44433 w 44433"/>
                <a:gd name="connsiteY32" fmla="*/ 55541 h 55541"/>
                <a:gd name="connsiteX33" fmla="*/ 14322 w 44433"/>
                <a:gd name="connsiteY33" fmla="*/ 51043 h 55541"/>
                <a:gd name="connsiteX34" fmla="*/ 39430 w 44433"/>
                <a:gd name="connsiteY34" fmla="*/ 51043 h 55541"/>
                <a:gd name="connsiteX35" fmla="*/ 39430 w 44433"/>
                <a:gd name="connsiteY35" fmla="*/ 41449 h 55541"/>
                <a:gd name="connsiteX36" fmla="*/ 14322 w 44433"/>
                <a:gd name="connsiteY36" fmla="*/ 41449 h 55541"/>
                <a:gd name="connsiteX37" fmla="*/ 14322 w 44433"/>
                <a:gd name="connsiteY37" fmla="*/ 51043 h 55541"/>
                <a:gd name="connsiteX38" fmla="*/ 44433 w 44433"/>
                <a:gd name="connsiteY38" fmla="*/ 34289 h 55541"/>
                <a:gd name="connsiteX39" fmla="*/ 39338 w 44433"/>
                <a:gd name="connsiteY39" fmla="*/ 34289 h 55541"/>
                <a:gd name="connsiteX40" fmla="*/ 39338 w 44433"/>
                <a:gd name="connsiteY40" fmla="*/ 21849 h 55541"/>
                <a:gd name="connsiteX41" fmla="*/ 30433 w 44433"/>
                <a:gd name="connsiteY41" fmla="*/ 21849 h 55541"/>
                <a:gd name="connsiteX42" fmla="*/ 30433 w 44433"/>
                <a:gd name="connsiteY42" fmla="*/ 17305 h 55541"/>
                <a:gd name="connsiteX43" fmla="*/ 39338 w 44433"/>
                <a:gd name="connsiteY43" fmla="*/ 17305 h 55541"/>
                <a:gd name="connsiteX44" fmla="*/ 39338 w 44433"/>
                <a:gd name="connsiteY44" fmla="*/ 413 h 55541"/>
                <a:gd name="connsiteX45" fmla="*/ 44433 w 44433"/>
                <a:gd name="connsiteY45" fmla="*/ 413 h 55541"/>
                <a:gd name="connsiteX46" fmla="*/ 44433 w 44433"/>
                <a:gd name="connsiteY46" fmla="*/ 34289 h 55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433" h="55541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4" y="16020"/>
                  </a:moveTo>
                  <a:cubicBezTo>
                    <a:pt x="26899" y="17902"/>
                    <a:pt x="28092" y="20289"/>
                    <a:pt x="28092" y="23318"/>
                  </a:cubicBezTo>
                  <a:cubicBezTo>
                    <a:pt x="28092" y="26348"/>
                    <a:pt x="26945" y="28734"/>
                    <a:pt x="24604" y="30571"/>
                  </a:cubicBezTo>
                  <a:cubicBezTo>
                    <a:pt x="22263" y="32407"/>
                    <a:pt x="19325" y="33325"/>
                    <a:pt x="15699" y="33325"/>
                  </a:cubicBezTo>
                  <a:cubicBezTo>
                    <a:pt x="12072" y="33325"/>
                    <a:pt x="9089" y="32407"/>
                    <a:pt x="6748" y="30571"/>
                  </a:cubicBezTo>
                  <a:cubicBezTo>
                    <a:pt x="4407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1" y="15377"/>
                    <a:pt x="9272" y="14505"/>
                  </a:cubicBezTo>
                  <a:cubicBezTo>
                    <a:pt x="11154" y="13679"/>
                    <a:pt x="13312" y="13266"/>
                    <a:pt x="15699" y="13266"/>
                  </a:cubicBezTo>
                  <a:cubicBezTo>
                    <a:pt x="19325" y="13220"/>
                    <a:pt x="22309" y="14138"/>
                    <a:pt x="24604" y="16020"/>
                  </a:cubicBezTo>
                  <a:close/>
                  <a:moveTo>
                    <a:pt x="10145" y="19049"/>
                  </a:moveTo>
                  <a:cubicBezTo>
                    <a:pt x="8721" y="20151"/>
                    <a:pt x="8033" y="21528"/>
                    <a:pt x="8033" y="23272"/>
                  </a:cubicBezTo>
                  <a:cubicBezTo>
                    <a:pt x="8033" y="25016"/>
                    <a:pt x="8721" y="26393"/>
                    <a:pt x="10145" y="27449"/>
                  </a:cubicBezTo>
                  <a:cubicBezTo>
                    <a:pt x="11567" y="28505"/>
                    <a:pt x="13403" y="29056"/>
                    <a:pt x="15745" y="29056"/>
                  </a:cubicBezTo>
                  <a:cubicBezTo>
                    <a:pt x="17948" y="29056"/>
                    <a:pt x="19784" y="28505"/>
                    <a:pt x="21207" y="27449"/>
                  </a:cubicBezTo>
                  <a:cubicBezTo>
                    <a:pt x="22630" y="26393"/>
                    <a:pt x="23318" y="24971"/>
                    <a:pt x="23318" y="23272"/>
                  </a:cubicBezTo>
                  <a:cubicBezTo>
                    <a:pt x="23318" y="21528"/>
                    <a:pt x="22630" y="20151"/>
                    <a:pt x="21207" y="19049"/>
                  </a:cubicBezTo>
                  <a:cubicBezTo>
                    <a:pt x="19784" y="17948"/>
                    <a:pt x="17994" y="17397"/>
                    <a:pt x="15745" y="17397"/>
                  </a:cubicBezTo>
                  <a:cubicBezTo>
                    <a:pt x="13403" y="17443"/>
                    <a:pt x="11521" y="17994"/>
                    <a:pt x="10145" y="19049"/>
                  </a:cubicBezTo>
                  <a:close/>
                  <a:moveTo>
                    <a:pt x="44433" y="55541"/>
                  </a:moveTo>
                  <a:lnTo>
                    <a:pt x="9318" y="55541"/>
                  </a:lnTo>
                  <a:lnTo>
                    <a:pt x="9318" y="37043"/>
                  </a:lnTo>
                  <a:lnTo>
                    <a:pt x="44433" y="37043"/>
                  </a:lnTo>
                  <a:lnTo>
                    <a:pt x="44433" y="55541"/>
                  </a:lnTo>
                  <a:close/>
                  <a:moveTo>
                    <a:pt x="14322" y="51043"/>
                  </a:moveTo>
                  <a:lnTo>
                    <a:pt x="39430" y="51043"/>
                  </a:lnTo>
                  <a:lnTo>
                    <a:pt x="39430" y="41449"/>
                  </a:lnTo>
                  <a:lnTo>
                    <a:pt x="14322" y="41449"/>
                  </a:lnTo>
                  <a:lnTo>
                    <a:pt x="14322" y="51043"/>
                  </a:lnTo>
                  <a:close/>
                  <a:moveTo>
                    <a:pt x="44433" y="34289"/>
                  </a:moveTo>
                  <a:lnTo>
                    <a:pt x="39338" y="34289"/>
                  </a:lnTo>
                  <a:lnTo>
                    <a:pt x="39338" y="21849"/>
                  </a:lnTo>
                  <a:lnTo>
                    <a:pt x="30433" y="21849"/>
                  </a:lnTo>
                  <a:lnTo>
                    <a:pt x="30433" y="17305"/>
                  </a:lnTo>
                  <a:lnTo>
                    <a:pt x="39338" y="17305"/>
                  </a:lnTo>
                  <a:lnTo>
                    <a:pt x="39338" y="413"/>
                  </a:lnTo>
                  <a:lnTo>
                    <a:pt x="44433" y="413"/>
                  </a:lnTo>
                  <a:lnTo>
                    <a:pt x="44433" y="3428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19" name="그래픽 961">
            <a:extLst>
              <a:ext uri="{FF2B5EF4-FFF2-40B4-BE49-F238E27FC236}">
                <a16:creationId xmlns:a16="http://schemas.microsoft.com/office/drawing/2014/main" id="{477709B7-E9E6-04AD-991F-6212E2AF9FE0}"/>
              </a:ext>
            </a:extLst>
          </p:cNvPr>
          <p:cNvGrpSpPr/>
          <p:nvPr/>
        </p:nvGrpSpPr>
        <p:grpSpPr>
          <a:xfrm>
            <a:off x="4566651" y="2715998"/>
            <a:ext cx="201875" cy="56045"/>
            <a:chOff x="4566788" y="2496978"/>
            <a:chExt cx="201875" cy="56045"/>
          </a:xfrm>
          <a:solidFill>
            <a:srgbClr val="FFFFFF"/>
          </a:solidFill>
        </p:grpSpPr>
        <p:sp>
          <p:nvSpPr>
            <p:cNvPr id="1820" name="자유형: 도형 1819">
              <a:extLst>
                <a:ext uri="{FF2B5EF4-FFF2-40B4-BE49-F238E27FC236}">
                  <a16:creationId xmlns:a16="http://schemas.microsoft.com/office/drawing/2014/main" id="{1103C6C5-D25B-F952-BE8D-EC96F1482CCF}"/>
                </a:ext>
              </a:extLst>
            </p:cNvPr>
            <p:cNvSpPr/>
            <p:nvPr/>
          </p:nvSpPr>
          <p:spPr>
            <a:xfrm>
              <a:off x="4566788" y="2498676"/>
              <a:ext cx="48793" cy="54163"/>
            </a:xfrm>
            <a:custGeom>
              <a:avLst/>
              <a:gdLst>
                <a:gd name="connsiteX0" fmla="*/ 48793 w 48793"/>
                <a:gd name="connsiteY0" fmla="*/ 32269 h 54163"/>
                <a:gd name="connsiteX1" fmla="*/ 0 w 48793"/>
                <a:gd name="connsiteY1" fmla="*/ 32269 h 54163"/>
                <a:gd name="connsiteX2" fmla="*/ 0 w 48793"/>
                <a:gd name="connsiteY2" fmla="*/ 27908 h 54163"/>
                <a:gd name="connsiteX3" fmla="*/ 21849 w 48793"/>
                <a:gd name="connsiteY3" fmla="*/ 27908 h 54163"/>
                <a:gd name="connsiteX4" fmla="*/ 21849 w 48793"/>
                <a:gd name="connsiteY4" fmla="*/ 22721 h 54163"/>
                <a:gd name="connsiteX5" fmla="*/ 6426 w 48793"/>
                <a:gd name="connsiteY5" fmla="*/ 22721 h 54163"/>
                <a:gd name="connsiteX6" fmla="*/ 6426 w 48793"/>
                <a:gd name="connsiteY6" fmla="*/ 0 h 54163"/>
                <a:gd name="connsiteX7" fmla="*/ 42826 w 48793"/>
                <a:gd name="connsiteY7" fmla="*/ 0 h 54163"/>
                <a:gd name="connsiteX8" fmla="*/ 42826 w 48793"/>
                <a:gd name="connsiteY8" fmla="*/ 4361 h 54163"/>
                <a:gd name="connsiteX9" fmla="*/ 11521 w 48793"/>
                <a:gd name="connsiteY9" fmla="*/ 4361 h 54163"/>
                <a:gd name="connsiteX10" fmla="*/ 11521 w 48793"/>
                <a:gd name="connsiteY10" fmla="*/ 9180 h 54163"/>
                <a:gd name="connsiteX11" fmla="*/ 41311 w 48793"/>
                <a:gd name="connsiteY11" fmla="*/ 9180 h 54163"/>
                <a:gd name="connsiteX12" fmla="*/ 41311 w 48793"/>
                <a:gd name="connsiteY12" fmla="*/ 13311 h 54163"/>
                <a:gd name="connsiteX13" fmla="*/ 11521 w 48793"/>
                <a:gd name="connsiteY13" fmla="*/ 13311 h 54163"/>
                <a:gd name="connsiteX14" fmla="*/ 11521 w 48793"/>
                <a:gd name="connsiteY14" fmla="*/ 18498 h 54163"/>
                <a:gd name="connsiteX15" fmla="*/ 43148 w 48793"/>
                <a:gd name="connsiteY15" fmla="*/ 18498 h 54163"/>
                <a:gd name="connsiteX16" fmla="*/ 43148 w 48793"/>
                <a:gd name="connsiteY16" fmla="*/ 22721 h 54163"/>
                <a:gd name="connsiteX17" fmla="*/ 26898 w 48793"/>
                <a:gd name="connsiteY17" fmla="*/ 22721 h 54163"/>
                <a:gd name="connsiteX18" fmla="*/ 26898 w 48793"/>
                <a:gd name="connsiteY18" fmla="*/ 27908 h 54163"/>
                <a:gd name="connsiteX19" fmla="*/ 48793 w 48793"/>
                <a:gd name="connsiteY19" fmla="*/ 27908 h 54163"/>
                <a:gd name="connsiteX20" fmla="*/ 48793 w 48793"/>
                <a:gd name="connsiteY20" fmla="*/ 32269 h 54163"/>
                <a:gd name="connsiteX21" fmla="*/ 38098 w 48793"/>
                <a:gd name="connsiteY21" fmla="*/ 38466 h 54163"/>
                <a:gd name="connsiteX22" fmla="*/ 42872 w 48793"/>
                <a:gd name="connsiteY22" fmla="*/ 45121 h 54163"/>
                <a:gd name="connsiteX23" fmla="*/ 38098 w 48793"/>
                <a:gd name="connsiteY23" fmla="*/ 51869 h 54163"/>
                <a:gd name="connsiteX24" fmla="*/ 24374 w 48793"/>
                <a:gd name="connsiteY24" fmla="*/ 54164 h 54163"/>
                <a:gd name="connsiteX25" fmla="*/ 10649 w 48793"/>
                <a:gd name="connsiteY25" fmla="*/ 51869 h 54163"/>
                <a:gd name="connsiteX26" fmla="*/ 5875 w 48793"/>
                <a:gd name="connsiteY26" fmla="*/ 45121 h 54163"/>
                <a:gd name="connsiteX27" fmla="*/ 10649 w 48793"/>
                <a:gd name="connsiteY27" fmla="*/ 38466 h 54163"/>
                <a:gd name="connsiteX28" fmla="*/ 24374 w 48793"/>
                <a:gd name="connsiteY28" fmla="*/ 36171 h 54163"/>
                <a:gd name="connsiteX29" fmla="*/ 38098 w 48793"/>
                <a:gd name="connsiteY29" fmla="*/ 38466 h 54163"/>
                <a:gd name="connsiteX30" fmla="*/ 14413 w 48793"/>
                <a:gd name="connsiteY30" fmla="*/ 41541 h 54163"/>
                <a:gd name="connsiteX31" fmla="*/ 10971 w 48793"/>
                <a:gd name="connsiteY31" fmla="*/ 45167 h 54163"/>
                <a:gd name="connsiteX32" fmla="*/ 14413 w 48793"/>
                <a:gd name="connsiteY32" fmla="*/ 48839 h 54163"/>
                <a:gd name="connsiteX33" fmla="*/ 24374 w 48793"/>
                <a:gd name="connsiteY33" fmla="*/ 50125 h 54163"/>
                <a:gd name="connsiteX34" fmla="*/ 34288 w 48793"/>
                <a:gd name="connsiteY34" fmla="*/ 48839 h 54163"/>
                <a:gd name="connsiteX35" fmla="*/ 37731 w 48793"/>
                <a:gd name="connsiteY35" fmla="*/ 45167 h 54163"/>
                <a:gd name="connsiteX36" fmla="*/ 34288 w 48793"/>
                <a:gd name="connsiteY36" fmla="*/ 41541 h 54163"/>
                <a:gd name="connsiteX37" fmla="*/ 24374 w 48793"/>
                <a:gd name="connsiteY37" fmla="*/ 40302 h 54163"/>
                <a:gd name="connsiteX38" fmla="*/ 14413 w 48793"/>
                <a:gd name="connsiteY38" fmla="*/ 41541 h 5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48793" h="54163">
                  <a:moveTo>
                    <a:pt x="48793" y="32269"/>
                  </a:moveTo>
                  <a:lnTo>
                    <a:pt x="0" y="32269"/>
                  </a:lnTo>
                  <a:lnTo>
                    <a:pt x="0" y="27908"/>
                  </a:lnTo>
                  <a:lnTo>
                    <a:pt x="21849" y="27908"/>
                  </a:lnTo>
                  <a:lnTo>
                    <a:pt x="21849" y="22721"/>
                  </a:lnTo>
                  <a:lnTo>
                    <a:pt x="6426" y="22721"/>
                  </a:lnTo>
                  <a:lnTo>
                    <a:pt x="6426" y="0"/>
                  </a:lnTo>
                  <a:lnTo>
                    <a:pt x="42826" y="0"/>
                  </a:lnTo>
                  <a:lnTo>
                    <a:pt x="42826" y="4361"/>
                  </a:lnTo>
                  <a:lnTo>
                    <a:pt x="11521" y="4361"/>
                  </a:lnTo>
                  <a:lnTo>
                    <a:pt x="11521" y="9180"/>
                  </a:lnTo>
                  <a:lnTo>
                    <a:pt x="41311" y="9180"/>
                  </a:lnTo>
                  <a:lnTo>
                    <a:pt x="41311" y="13311"/>
                  </a:lnTo>
                  <a:lnTo>
                    <a:pt x="11521" y="13311"/>
                  </a:lnTo>
                  <a:lnTo>
                    <a:pt x="11521" y="18498"/>
                  </a:lnTo>
                  <a:lnTo>
                    <a:pt x="43148" y="18498"/>
                  </a:lnTo>
                  <a:lnTo>
                    <a:pt x="43148" y="22721"/>
                  </a:lnTo>
                  <a:lnTo>
                    <a:pt x="26898" y="22721"/>
                  </a:lnTo>
                  <a:lnTo>
                    <a:pt x="26898" y="27908"/>
                  </a:lnTo>
                  <a:lnTo>
                    <a:pt x="48793" y="27908"/>
                  </a:lnTo>
                  <a:lnTo>
                    <a:pt x="48793" y="32269"/>
                  </a:lnTo>
                  <a:close/>
                  <a:moveTo>
                    <a:pt x="38098" y="38466"/>
                  </a:moveTo>
                  <a:cubicBezTo>
                    <a:pt x="41311" y="40026"/>
                    <a:pt x="42872" y="42230"/>
                    <a:pt x="42872" y="45121"/>
                  </a:cubicBezTo>
                  <a:cubicBezTo>
                    <a:pt x="42872" y="48059"/>
                    <a:pt x="41266" y="50308"/>
                    <a:pt x="38098" y="51869"/>
                  </a:cubicBezTo>
                  <a:cubicBezTo>
                    <a:pt x="34885" y="53430"/>
                    <a:pt x="30341" y="54164"/>
                    <a:pt x="24374" y="54164"/>
                  </a:cubicBezTo>
                  <a:cubicBezTo>
                    <a:pt x="18453" y="54164"/>
                    <a:pt x="13862" y="53384"/>
                    <a:pt x="10649" y="51869"/>
                  </a:cubicBezTo>
                  <a:cubicBezTo>
                    <a:pt x="7436" y="50354"/>
                    <a:pt x="5875" y="48105"/>
                    <a:pt x="5875" y="45121"/>
                  </a:cubicBezTo>
                  <a:cubicBezTo>
                    <a:pt x="5875" y="42230"/>
                    <a:pt x="7482" y="39980"/>
                    <a:pt x="10649" y="38466"/>
                  </a:cubicBezTo>
                  <a:cubicBezTo>
                    <a:pt x="13816" y="36951"/>
                    <a:pt x="18407" y="36171"/>
                    <a:pt x="24374" y="36171"/>
                  </a:cubicBezTo>
                  <a:cubicBezTo>
                    <a:pt x="30295" y="36171"/>
                    <a:pt x="34885" y="36951"/>
                    <a:pt x="38098" y="38466"/>
                  </a:cubicBezTo>
                  <a:close/>
                  <a:moveTo>
                    <a:pt x="14413" y="41541"/>
                  </a:moveTo>
                  <a:cubicBezTo>
                    <a:pt x="12118" y="42367"/>
                    <a:pt x="10971" y="43561"/>
                    <a:pt x="10971" y="45167"/>
                  </a:cubicBezTo>
                  <a:cubicBezTo>
                    <a:pt x="10971" y="46774"/>
                    <a:pt x="12118" y="47967"/>
                    <a:pt x="14413" y="48839"/>
                  </a:cubicBezTo>
                  <a:cubicBezTo>
                    <a:pt x="16708" y="49712"/>
                    <a:pt x="20013" y="50125"/>
                    <a:pt x="24374" y="50125"/>
                  </a:cubicBezTo>
                  <a:cubicBezTo>
                    <a:pt x="28689" y="50125"/>
                    <a:pt x="31993" y="49712"/>
                    <a:pt x="34288" y="48839"/>
                  </a:cubicBezTo>
                  <a:cubicBezTo>
                    <a:pt x="36583" y="47967"/>
                    <a:pt x="37731" y="46728"/>
                    <a:pt x="37731" y="45167"/>
                  </a:cubicBezTo>
                  <a:cubicBezTo>
                    <a:pt x="37731" y="43607"/>
                    <a:pt x="36583" y="42367"/>
                    <a:pt x="34288" y="41541"/>
                  </a:cubicBezTo>
                  <a:cubicBezTo>
                    <a:pt x="31993" y="40715"/>
                    <a:pt x="28689" y="40302"/>
                    <a:pt x="24374" y="40302"/>
                  </a:cubicBezTo>
                  <a:cubicBezTo>
                    <a:pt x="20013" y="40302"/>
                    <a:pt x="16708" y="40715"/>
                    <a:pt x="14413" y="4154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1" name="자유형: 도형 1820">
              <a:extLst>
                <a:ext uri="{FF2B5EF4-FFF2-40B4-BE49-F238E27FC236}">
                  <a16:creationId xmlns:a16="http://schemas.microsoft.com/office/drawing/2014/main" id="{159E4D2F-6BA9-4DF4-F79C-6A42FA8248DC}"/>
                </a:ext>
              </a:extLst>
            </p:cNvPr>
            <p:cNvSpPr/>
            <p:nvPr/>
          </p:nvSpPr>
          <p:spPr>
            <a:xfrm>
              <a:off x="4617923" y="2497162"/>
              <a:ext cx="45488" cy="54622"/>
            </a:xfrm>
            <a:custGeom>
              <a:avLst/>
              <a:gdLst>
                <a:gd name="connsiteX0" fmla="*/ 22354 w 45488"/>
                <a:gd name="connsiteY0" fmla="*/ 20289 h 54622"/>
                <a:gd name="connsiteX1" fmla="*/ 32223 w 45488"/>
                <a:gd name="connsiteY1" fmla="*/ 27725 h 54622"/>
                <a:gd name="connsiteX2" fmla="*/ 29423 w 45488"/>
                <a:gd name="connsiteY2" fmla="*/ 31993 h 54622"/>
                <a:gd name="connsiteX3" fmla="*/ 21344 w 45488"/>
                <a:gd name="connsiteY3" fmla="*/ 26623 h 54622"/>
                <a:gd name="connsiteX4" fmla="*/ 16157 w 45488"/>
                <a:gd name="connsiteY4" fmla="*/ 18315 h 54622"/>
                <a:gd name="connsiteX5" fmla="*/ 10925 w 45488"/>
                <a:gd name="connsiteY5" fmla="*/ 27220 h 54622"/>
                <a:gd name="connsiteX6" fmla="*/ 2846 w 45488"/>
                <a:gd name="connsiteY6" fmla="*/ 33003 h 54622"/>
                <a:gd name="connsiteX7" fmla="*/ 0 w 45488"/>
                <a:gd name="connsiteY7" fmla="*/ 28780 h 54622"/>
                <a:gd name="connsiteX8" fmla="*/ 9915 w 45488"/>
                <a:gd name="connsiteY8" fmla="*/ 20839 h 54622"/>
                <a:gd name="connsiteX9" fmla="*/ 13633 w 45488"/>
                <a:gd name="connsiteY9" fmla="*/ 8859 h 54622"/>
                <a:gd name="connsiteX10" fmla="*/ 13633 w 45488"/>
                <a:gd name="connsiteY10" fmla="*/ 3121 h 54622"/>
                <a:gd name="connsiteX11" fmla="*/ 18682 w 45488"/>
                <a:gd name="connsiteY11" fmla="*/ 3121 h 54622"/>
                <a:gd name="connsiteX12" fmla="*/ 18682 w 45488"/>
                <a:gd name="connsiteY12" fmla="*/ 8859 h 54622"/>
                <a:gd name="connsiteX13" fmla="*/ 22354 w 45488"/>
                <a:gd name="connsiteY13" fmla="*/ 20289 h 54622"/>
                <a:gd name="connsiteX14" fmla="*/ 45488 w 45488"/>
                <a:gd name="connsiteY14" fmla="*/ 54623 h 54622"/>
                <a:gd name="connsiteX15" fmla="*/ 9088 w 45488"/>
                <a:gd name="connsiteY15" fmla="*/ 54623 h 54622"/>
                <a:gd name="connsiteX16" fmla="*/ 9088 w 45488"/>
                <a:gd name="connsiteY16" fmla="*/ 37089 h 54622"/>
                <a:gd name="connsiteX17" fmla="*/ 14138 w 45488"/>
                <a:gd name="connsiteY17" fmla="*/ 37089 h 54622"/>
                <a:gd name="connsiteX18" fmla="*/ 14138 w 45488"/>
                <a:gd name="connsiteY18" fmla="*/ 50125 h 54622"/>
                <a:gd name="connsiteX19" fmla="*/ 45488 w 45488"/>
                <a:gd name="connsiteY19" fmla="*/ 50125 h 54622"/>
                <a:gd name="connsiteX20" fmla="*/ 45488 w 45488"/>
                <a:gd name="connsiteY20" fmla="*/ 54623 h 54622"/>
                <a:gd name="connsiteX21" fmla="*/ 43790 w 45488"/>
                <a:gd name="connsiteY21" fmla="*/ 41036 h 54622"/>
                <a:gd name="connsiteX22" fmla="*/ 38741 w 45488"/>
                <a:gd name="connsiteY22" fmla="*/ 41036 h 54622"/>
                <a:gd name="connsiteX23" fmla="*/ 38741 w 45488"/>
                <a:gd name="connsiteY23" fmla="*/ 0 h 54622"/>
                <a:gd name="connsiteX24" fmla="*/ 43790 w 45488"/>
                <a:gd name="connsiteY24" fmla="*/ 0 h 54622"/>
                <a:gd name="connsiteX25" fmla="*/ 43790 w 45488"/>
                <a:gd name="connsiteY25" fmla="*/ 4103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5488" h="54622">
                  <a:moveTo>
                    <a:pt x="22354" y="20289"/>
                  </a:moveTo>
                  <a:cubicBezTo>
                    <a:pt x="24833" y="23777"/>
                    <a:pt x="28138" y="26256"/>
                    <a:pt x="32223" y="27725"/>
                  </a:cubicBezTo>
                  <a:lnTo>
                    <a:pt x="29423" y="31993"/>
                  </a:lnTo>
                  <a:cubicBezTo>
                    <a:pt x="26348" y="30754"/>
                    <a:pt x="23639" y="28964"/>
                    <a:pt x="21344" y="26623"/>
                  </a:cubicBezTo>
                  <a:cubicBezTo>
                    <a:pt x="19049" y="24282"/>
                    <a:pt x="17305" y="21482"/>
                    <a:pt x="16157" y="18315"/>
                  </a:cubicBezTo>
                  <a:cubicBezTo>
                    <a:pt x="14964" y="21666"/>
                    <a:pt x="13220" y="24649"/>
                    <a:pt x="10925" y="27220"/>
                  </a:cubicBezTo>
                  <a:cubicBezTo>
                    <a:pt x="8630" y="29790"/>
                    <a:pt x="5921" y="31718"/>
                    <a:pt x="2846" y="33003"/>
                  </a:cubicBezTo>
                  <a:lnTo>
                    <a:pt x="0" y="28780"/>
                  </a:lnTo>
                  <a:cubicBezTo>
                    <a:pt x="4131" y="27128"/>
                    <a:pt x="7436" y="24511"/>
                    <a:pt x="9915" y="20839"/>
                  </a:cubicBezTo>
                  <a:cubicBezTo>
                    <a:pt x="12393" y="17167"/>
                    <a:pt x="13633" y="13174"/>
                    <a:pt x="13633" y="8859"/>
                  </a:cubicBezTo>
                  <a:lnTo>
                    <a:pt x="13633" y="3121"/>
                  </a:lnTo>
                  <a:lnTo>
                    <a:pt x="18682" y="3121"/>
                  </a:lnTo>
                  <a:lnTo>
                    <a:pt x="18682" y="8859"/>
                  </a:lnTo>
                  <a:cubicBezTo>
                    <a:pt x="18590" y="12990"/>
                    <a:pt x="19830" y="16754"/>
                    <a:pt x="22354" y="20289"/>
                  </a:cubicBezTo>
                  <a:close/>
                  <a:moveTo>
                    <a:pt x="45488" y="54623"/>
                  </a:moveTo>
                  <a:lnTo>
                    <a:pt x="9088" y="54623"/>
                  </a:lnTo>
                  <a:lnTo>
                    <a:pt x="9088" y="37089"/>
                  </a:lnTo>
                  <a:lnTo>
                    <a:pt x="14138" y="37089"/>
                  </a:lnTo>
                  <a:lnTo>
                    <a:pt x="14138" y="50125"/>
                  </a:lnTo>
                  <a:lnTo>
                    <a:pt x="45488" y="50125"/>
                  </a:lnTo>
                  <a:lnTo>
                    <a:pt x="45488" y="54623"/>
                  </a:lnTo>
                  <a:close/>
                  <a:moveTo>
                    <a:pt x="43790" y="41036"/>
                  </a:moveTo>
                  <a:lnTo>
                    <a:pt x="38741" y="41036"/>
                  </a:lnTo>
                  <a:lnTo>
                    <a:pt x="38741" y="0"/>
                  </a:lnTo>
                  <a:lnTo>
                    <a:pt x="43790" y="0"/>
                  </a:lnTo>
                  <a:lnTo>
                    <a:pt x="43790" y="4103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2" name="자유형: 도형 1821">
              <a:extLst>
                <a:ext uri="{FF2B5EF4-FFF2-40B4-BE49-F238E27FC236}">
                  <a16:creationId xmlns:a16="http://schemas.microsoft.com/office/drawing/2014/main" id="{E50653E3-230A-9619-F731-02D924D14928}"/>
                </a:ext>
              </a:extLst>
            </p:cNvPr>
            <p:cNvSpPr/>
            <p:nvPr/>
          </p:nvSpPr>
          <p:spPr>
            <a:xfrm>
              <a:off x="4668185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915 w 48655"/>
                <a:gd name="connsiteY9" fmla="*/ 35069 h 52878"/>
                <a:gd name="connsiteX10" fmla="*/ 42964 w 48655"/>
                <a:gd name="connsiteY10" fmla="*/ 42643 h 52878"/>
                <a:gd name="connsiteX11" fmla="*/ 37915 w 48655"/>
                <a:gd name="connsiteY11" fmla="*/ 50170 h 52878"/>
                <a:gd name="connsiteX12" fmla="*/ 24190 w 48655"/>
                <a:gd name="connsiteY12" fmla="*/ 52879 h 52878"/>
                <a:gd name="connsiteX13" fmla="*/ 10512 w 48655"/>
                <a:gd name="connsiteY13" fmla="*/ 50170 h 52878"/>
                <a:gd name="connsiteX14" fmla="*/ 5462 w 48655"/>
                <a:gd name="connsiteY14" fmla="*/ 42643 h 52878"/>
                <a:gd name="connsiteX15" fmla="*/ 10466 w 48655"/>
                <a:gd name="connsiteY15" fmla="*/ 35023 h 52878"/>
                <a:gd name="connsiteX16" fmla="*/ 24190 w 48655"/>
                <a:gd name="connsiteY16" fmla="*/ 32315 h 52878"/>
                <a:gd name="connsiteX17" fmla="*/ 37915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915" y="35069"/>
                  </a:moveTo>
                  <a:cubicBezTo>
                    <a:pt x="41311" y="36905"/>
                    <a:pt x="42964" y="39430"/>
                    <a:pt x="42964" y="42643"/>
                  </a:cubicBezTo>
                  <a:cubicBezTo>
                    <a:pt x="42964" y="45856"/>
                    <a:pt x="41266" y="48380"/>
                    <a:pt x="37915" y="50170"/>
                  </a:cubicBezTo>
                  <a:cubicBezTo>
                    <a:pt x="34518" y="52007"/>
                    <a:pt x="29974" y="52879"/>
                    <a:pt x="24190" y="52879"/>
                  </a:cubicBezTo>
                  <a:cubicBezTo>
                    <a:pt x="18453" y="52879"/>
                    <a:pt x="13862" y="51961"/>
                    <a:pt x="10512" y="50170"/>
                  </a:cubicBezTo>
                  <a:cubicBezTo>
                    <a:pt x="7161" y="48380"/>
                    <a:pt x="5462" y="45856"/>
                    <a:pt x="5462" y="42643"/>
                  </a:cubicBezTo>
                  <a:cubicBezTo>
                    <a:pt x="5462" y="39384"/>
                    <a:pt x="7115" y="36859"/>
                    <a:pt x="10466" y="35023"/>
                  </a:cubicBezTo>
                  <a:cubicBezTo>
                    <a:pt x="13816" y="33233"/>
                    <a:pt x="18361" y="32315"/>
                    <a:pt x="24190" y="32315"/>
                  </a:cubicBezTo>
                  <a:cubicBezTo>
                    <a:pt x="29928" y="32315"/>
                    <a:pt x="34518" y="33233"/>
                    <a:pt x="37915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1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7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7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3" name="자유형: 도형 1822">
              <a:extLst>
                <a:ext uri="{FF2B5EF4-FFF2-40B4-BE49-F238E27FC236}">
                  <a16:creationId xmlns:a16="http://schemas.microsoft.com/office/drawing/2014/main" id="{D5541B5A-30DF-C2BA-58E9-4D047131EF31}"/>
                </a:ext>
              </a:extLst>
            </p:cNvPr>
            <p:cNvSpPr/>
            <p:nvPr/>
          </p:nvSpPr>
          <p:spPr>
            <a:xfrm>
              <a:off x="4718952" y="2496978"/>
              <a:ext cx="49711" cy="56045"/>
            </a:xfrm>
            <a:custGeom>
              <a:avLst/>
              <a:gdLst>
                <a:gd name="connsiteX0" fmla="*/ 31901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1 w 49711"/>
                <a:gd name="connsiteY7" fmla="*/ 6105 h 56045"/>
                <a:gd name="connsiteX8" fmla="*/ 31901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3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29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1 h 56045"/>
                <a:gd name="connsiteX35" fmla="*/ 49711 w 49711"/>
                <a:gd name="connsiteY35" fmla="*/ 15561 h 56045"/>
                <a:gd name="connsiteX36" fmla="*/ 49711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2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75" y="13082"/>
                    <a:pt x="22996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6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6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0" y="15561"/>
                  </a:moveTo>
                  <a:lnTo>
                    <a:pt x="49711" y="15561"/>
                  </a:lnTo>
                  <a:lnTo>
                    <a:pt x="49711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30" name="그래픽 961">
            <a:extLst>
              <a:ext uri="{FF2B5EF4-FFF2-40B4-BE49-F238E27FC236}">
                <a16:creationId xmlns:a16="http://schemas.microsoft.com/office/drawing/2014/main" id="{AD067391-DF58-A847-CDE0-8DD5E62B6F10}"/>
              </a:ext>
            </a:extLst>
          </p:cNvPr>
          <p:cNvGrpSpPr/>
          <p:nvPr/>
        </p:nvGrpSpPr>
        <p:grpSpPr>
          <a:xfrm>
            <a:off x="4497614" y="2926664"/>
            <a:ext cx="326360" cy="56321"/>
            <a:chOff x="4497614" y="2926664"/>
            <a:chExt cx="326360" cy="56321"/>
          </a:xfrm>
          <a:solidFill>
            <a:srgbClr val="FFFFFF"/>
          </a:solidFill>
        </p:grpSpPr>
        <p:sp>
          <p:nvSpPr>
            <p:cNvPr id="1831" name="자유형: 도형 1830">
              <a:extLst>
                <a:ext uri="{FF2B5EF4-FFF2-40B4-BE49-F238E27FC236}">
                  <a16:creationId xmlns:a16="http://schemas.microsoft.com/office/drawing/2014/main" id="{C922BEDC-B644-9DF1-F430-6ED94DD09B77}"/>
                </a:ext>
              </a:extLst>
            </p:cNvPr>
            <p:cNvSpPr/>
            <p:nvPr/>
          </p:nvSpPr>
          <p:spPr>
            <a:xfrm>
              <a:off x="4497614" y="2927168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433 w 45901"/>
                <a:gd name="connsiteY25" fmla="*/ 40990 h 54577"/>
                <a:gd name="connsiteX26" fmla="*/ 39384 w 45901"/>
                <a:gd name="connsiteY26" fmla="*/ 40990 h 54577"/>
                <a:gd name="connsiteX27" fmla="*/ 39384 w 45901"/>
                <a:gd name="connsiteY27" fmla="*/ 19784 h 54577"/>
                <a:gd name="connsiteX28" fmla="*/ 28551 w 45901"/>
                <a:gd name="connsiteY28" fmla="*/ 19784 h 54577"/>
                <a:gd name="connsiteX29" fmla="*/ 28551 w 45901"/>
                <a:gd name="connsiteY29" fmla="*/ 15377 h 54577"/>
                <a:gd name="connsiteX30" fmla="*/ 39384 w 45901"/>
                <a:gd name="connsiteY30" fmla="*/ 15377 h 54577"/>
                <a:gd name="connsiteX31" fmla="*/ 39384 w 45901"/>
                <a:gd name="connsiteY31" fmla="*/ 0 h 54577"/>
                <a:gd name="connsiteX32" fmla="*/ 44433 w 45901"/>
                <a:gd name="connsiteY32" fmla="*/ 0 h 54577"/>
                <a:gd name="connsiteX33" fmla="*/ 44433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4" y="22997"/>
                    <a:pt x="16341" y="20151"/>
                  </a:cubicBezTo>
                  <a:cubicBezTo>
                    <a:pt x="15147" y="23364"/>
                    <a:pt x="13403" y="26164"/>
                    <a:pt x="11062" y="28597"/>
                  </a:cubicBezTo>
                  <a:cubicBezTo>
                    <a:pt x="8721" y="31029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66" y="15056"/>
                    <a:pt x="20059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2" name="자유형: 도형 1831">
              <a:extLst>
                <a:ext uri="{FF2B5EF4-FFF2-40B4-BE49-F238E27FC236}">
                  <a16:creationId xmlns:a16="http://schemas.microsoft.com/office/drawing/2014/main" id="{35BA1F8A-7812-40B9-BD31-AEFF19B44A7D}"/>
                </a:ext>
              </a:extLst>
            </p:cNvPr>
            <p:cNvSpPr/>
            <p:nvPr/>
          </p:nvSpPr>
          <p:spPr>
            <a:xfrm>
              <a:off x="4547326" y="292712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8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5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4 w 51318"/>
                <a:gd name="connsiteY17" fmla="*/ 10190 h 55862"/>
                <a:gd name="connsiteX18" fmla="*/ 19324 w 51318"/>
                <a:gd name="connsiteY18" fmla="*/ 17075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24" y="19967"/>
                    <a:pt x="19921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3" name="자유형: 도형 1832">
              <a:extLst>
                <a:ext uri="{FF2B5EF4-FFF2-40B4-BE49-F238E27FC236}">
                  <a16:creationId xmlns:a16="http://schemas.microsoft.com/office/drawing/2014/main" id="{5A8DE685-7E21-686D-B392-E73B3925211E}"/>
                </a:ext>
              </a:extLst>
            </p:cNvPr>
            <p:cNvSpPr/>
            <p:nvPr/>
          </p:nvSpPr>
          <p:spPr>
            <a:xfrm>
              <a:off x="4599241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5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682" y="40669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8" y="21207"/>
                    <a:pt x="9318" y="22675"/>
                    <a:pt x="9318" y="24466"/>
                  </a:cubicBezTo>
                  <a:cubicBezTo>
                    <a:pt x="9318" y="26302"/>
                    <a:pt x="10098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7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1" y="18361"/>
                    <a:pt x="17443" y="18361"/>
                  </a:cubicBezTo>
                  <a:cubicBezTo>
                    <a:pt x="15102" y="18361"/>
                    <a:pt x="13128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4" name="자유형: 도형 1833">
              <a:extLst>
                <a:ext uri="{FF2B5EF4-FFF2-40B4-BE49-F238E27FC236}">
                  <a16:creationId xmlns:a16="http://schemas.microsoft.com/office/drawing/2014/main" id="{41C8DB9B-1A10-4FFB-B4E7-FB0F67B3F898}"/>
                </a:ext>
              </a:extLst>
            </p:cNvPr>
            <p:cNvSpPr/>
            <p:nvPr/>
          </p:nvSpPr>
          <p:spPr>
            <a:xfrm>
              <a:off x="4649641" y="2931254"/>
              <a:ext cx="49022" cy="44846"/>
            </a:xfrm>
            <a:custGeom>
              <a:avLst/>
              <a:gdLst>
                <a:gd name="connsiteX0" fmla="*/ 48977 w 49022"/>
                <a:gd name="connsiteY0" fmla="*/ 44846 h 44846"/>
                <a:gd name="connsiteX1" fmla="*/ 0 w 49022"/>
                <a:gd name="connsiteY1" fmla="*/ 44846 h 44846"/>
                <a:gd name="connsiteX2" fmla="*/ 0 w 49022"/>
                <a:gd name="connsiteY2" fmla="*/ 40302 h 44846"/>
                <a:gd name="connsiteX3" fmla="*/ 21895 w 49022"/>
                <a:gd name="connsiteY3" fmla="*/ 40302 h 44846"/>
                <a:gd name="connsiteX4" fmla="*/ 21895 w 49022"/>
                <a:gd name="connsiteY4" fmla="*/ 30249 h 44846"/>
                <a:gd name="connsiteX5" fmla="*/ 6105 w 49022"/>
                <a:gd name="connsiteY5" fmla="*/ 30249 h 44846"/>
                <a:gd name="connsiteX6" fmla="*/ 6105 w 49022"/>
                <a:gd name="connsiteY6" fmla="*/ 12853 h 44846"/>
                <a:gd name="connsiteX7" fmla="*/ 37869 w 49022"/>
                <a:gd name="connsiteY7" fmla="*/ 12853 h 44846"/>
                <a:gd name="connsiteX8" fmla="*/ 37869 w 49022"/>
                <a:gd name="connsiteY8" fmla="*/ 4498 h 44846"/>
                <a:gd name="connsiteX9" fmla="*/ 6059 w 49022"/>
                <a:gd name="connsiteY9" fmla="*/ 4498 h 44846"/>
                <a:gd name="connsiteX10" fmla="*/ 6059 w 49022"/>
                <a:gd name="connsiteY10" fmla="*/ 0 h 44846"/>
                <a:gd name="connsiteX11" fmla="*/ 42918 w 49022"/>
                <a:gd name="connsiteY11" fmla="*/ 0 h 44846"/>
                <a:gd name="connsiteX12" fmla="*/ 42918 w 49022"/>
                <a:gd name="connsiteY12" fmla="*/ 17121 h 44846"/>
                <a:gd name="connsiteX13" fmla="*/ 11154 w 49022"/>
                <a:gd name="connsiteY13" fmla="*/ 17121 h 44846"/>
                <a:gd name="connsiteX14" fmla="*/ 11154 w 49022"/>
                <a:gd name="connsiteY14" fmla="*/ 25843 h 44846"/>
                <a:gd name="connsiteX15" fmla="*/ 44157 w 49022"/>
                <a:gd name="connsiteY15" fmla="*/ 25843 h 44846"/>
                <a:gd name="connsiteX16" fmla="*/ 44157 w 49022"/>
                <a:gd name="connsiteY16" fmla="*/ 30249 h 44846"/>
                <a:gd name="connsiteX17" fmla="*/ 26898 w 49022"/>
                <a:gd name="connsiteY17" fmla="*/ 30249 h 44846"/>
                <a:gd name="connsiteX18" fmla="*/ 26898 w 49022"/>
                <a:gd name="connsiteY18" fmla="*/ 40302 h 44846"/>
                <a:gd name="connsiteX19" fmla="*/ 49023 w 49022"/>
                <a:gd name="connsiteY19" fmla="*/ 40302 h 44846"/>
                <a:gd name="connsiteX20" fmla="*/ 49023 w 49022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9022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843"/>
                  </a:lnTo>
                  <a:lnTo>
                    <a:pt x="44157" y="25843"/>
                  </a:lnTo>
                  <a:lnTo>
                    <a:pt x="44157" y="30249"/>
                  </a:lnTo>
                  <a:lnTo>
                    <a:pt x="26898" y="30249"/>
                  </a:lnTo>
                  <a:lnTo>
                    <a:pt x="26898" y="40302"/>
                  </a:lnTo>
                  <a:lnTo>
                    <a:pt x="49023" y="40302"/>
                  </a:lnTo>
                  <a:lnTo>
                    <a:pt x="49023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5" name="자유형: 도형 1834">
              <a:extLst>
                <a:ext uri="{FF2B5EF4-FFF2-40B4-BE49-F238E27FC236}">
                  <a16:creationId xmlns:a16="http://schemas.microsoft.com/office/drawing/2014/main" id="{46415109-DC42-36DB-AB12-0501B179F5D2}"/>
                </a:ext>
              </a:extLst>
            </p:cNvPr>
            <p:cNvSpPr/>
            <p:nvPr/>
          </p:nvSpPr>
          <p:spPr>
            <a:xfrm>
              <a:off x="4700500" y="2927123"/>
              <a:ext cx="45901" cy="55219"/>
            </a:xfrm>
            <a:custGeom>
              <a:avLst/>
              <a:gdLst>
                <a:gd name="connsiteX0" fmla="*/ 22675 w 45901"/>
                <a:gd name="connsiteY0" fmla="*/ 16479 h 55219"/>
                <a:gd name="connsiteX1" fmla="*/ 32590 w 45901"/>
                <a:gd name="connsiteY1" fmla="*/ 23272 h 55219"/>
                <a:gd name="connsiteX2" fmla="*/ 29928 w 45901"/>
                <a:gd name="connsiteY2" fmla="*/ 27403 h 55219"/>
                <a:gd name="connsiteX3" fmla="*/ 21711 w 45901"/>
                <a:gd name="connsiteY3" fmla="*/ 22446 h 55219"/>
                <a:gd name="connsiteX4" fmla="*/ 16387 w 45901"/>
                <a:gd name="connsiteY4" fmla="*/ 14643 h 55219"/>
                <a:gd name="connsiteX5" fmla="*/ 11016 w 45901"/>
                <a:gd name="connsiteY5" fmla="*/ 22997 h 55219"/>
                <a:gd name="connsiteX6" fmla="*/ 2708 w 45901"/>
                <a:gd name="connsiteY6" fmla="*/ 28321 h 55219"/>
                <a:gd name="connsiteX7" fmla="*/ 0 w 45901"/>
                <a:gd name="connsiteY7" fmla="*/ 24190 h 55219"/>
                <a:gd name="connsiteX8" fmla="*/ 10007 w 45901"/>
                <a:gd name="connsiteY8" fmla="*/ 17029 h 55219"/>
                <a:gd name="connsiteX9" fmla="*/ 13816 w 45901"/>
                <a:gd name="connsiteY9" fmla="*/ 5967 h 55219"/>
                <a:gd name="connsiteX10" fmla="*/ 13816 w 45901"/>
                <a:gd name="connsiteY10" fmla="*/ 1607 h 55219"/>
                <a:gd name="connsiteX11" fmla="*/ 18866 w 45901"/>
                <a:gd name="connsiteY11" fmla="*/ 1607 h 55219"/>
                <a:gd name="connsiteX12" fmla="*/ 18866 w 45901"/>
                <a:gd name="connsiteY12" fmla="*/ 5967 h 55219"/>
                <a:gd name="connsiteX13" fmla="*/ 22675 w 45901"/>
                <a:gd name="connsiteY13" fmla="*/ 16479 h 55219"/>
                <a:gd name="connsiteX14" fmla="*/ 44065 w 45901"/>
                <a:gd name="connsiteY14" fmla="*/ 45167 h 55219"/>
                <a:gd name="connsiteX15" fmla="*/ 14275 w 45901"/>
                <a:gd name="connsiteY15" fmla="*/ 45167 h 55219"/>
                <a:gd name="connsiteX16" fmla="*/ 14275 w 45901"/>
                <a:gd name="connsiteY16" fmla="*/ 50813 h 55219"/>
                <a:gd name="connsiteX17" fmla="*/ 45902 w 45901"/>
                <a:gd name="connsiteY17" fmla="*/ 50813 h 55219"/>
                <a:gd name="connsiteX18" fmla="*/ 45902 w 45901"/>
                <a:gd name="connsiteY18" fmla="*/ 55220 h 55219"/>
                <a:gd name="connsiteX19" fmla="*/ 9318 w 45901"/>
                <a:gd name="connsiteY19" fmla="*/ 55220 h 55219"/>
                <a:gd name="connsiteX20" fmla="*/ 9318 w 45901"/>
                <a:gd name="connsiteY20" fmla="*/ 41128 h 55219"/>
                <a:gd name="connsiteX21" fmla="*/ 39108 w 45901"/>
                <a:gd name="connsiteY21" fmla="*/ 41128 h 55219"/>
                <a:gd name="connsiteX22" fmla="*/ 39108 w 45901"/>
                <a:gd name="connsiteY22" fmla="*/ 35803 h 55219"/>
                <a:gd name="connsiteX23" fmla="*/ 9180 w 45901"/>
                <a:gd name="connsiteY23" fmla="*/ 35803 h 55219"/>
                <a:gd name="connsiteX24" fmla="*/ 9180 w 45901"/>
                <a:gd name="connsiteY24" fmla="*/ 31580 h 55219"/>
                <a:gd name="connsiteX25" fmla="*/ 44065 w 45901"/>
                <a:gd name="connsiteY25" fmla="*/ 31580 h 55219"/>
                <a:gd name="connsiteX26" fmla="*/ 44065 w 45901"/>
                <a:gd name="connsiteY26" fmla="*/ 45167 h 55219"/>
                <a:gd name="connsiteX27" fmla="*/ 43974 w 45901"/>
                <a:gd name="connsiteY27" fmla="*/ 28918 h 55219"/>
                <a:gd name="connsiteX28" fmla="*/ 39016 w 45901"/>
                <a:gd name="connsiteY28" fmla="*/ 28918 h 55219"/>
                <a:gd name="connsiteX29" fmla="*/ 39016 w 45901"/>
                <a:gd name="connsiteY29" fmla="*/ 0 h 55219"/>
                <a:gd name="connsiteX30" fmla="*/ 43974 w 45901"/>
                <a:gd name="connsiteY30" fmla="*/ 0 h 55219"/>
                <a:gd name="connsiteX31" fmla="*/ 43974 w 45901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6" y="22997"/>
                  </a:cubicBezTo>
                  <a:cubicBezTo>
                    <a:pt x="8630" y="25384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51" y="13311"/>
                    <a:pt x="22675" y="16479"/>
                  </a:cubicBezTo>
                  <a:close/>
                  <a:moveTo>
                    <a:pt x="44065" y="45167"/>
                  </a:moveTo>
                  <a:lnTo>
                    <a:pt x="14275" y="45167"/>
                  </a:lnTo>
                  <a:lnTo>
                    <a:pt x="14275" y="50813"/>
                  </a:lnTo>
                  <a:lnTo>
                    <a:pt x="45902" y="50813"/>
                  </a:lnTo>
                  <a:lnTo>
                    <a:pt x="45902" y="55220"/>
                  </a:lnTo>
                  <a:lnTo>
                    <a:pt x="9318" y="55220"/>
                  </a:lnTo>
                  <a:lnTo>
                    <a:pt x="9318" y="41128"/>
                  </a:lnTo>
                  <a:lnTo>
                    <a:pt x="39108" y="41128"/>
                  </a:lnTo>
                  <a:lnTo>
                    <a:pt x="39108" y="35803"/>
                  </a:lnTo>
                  <a:lnTo>
                    <a:pt x="9180" y="35803"/>
                  </a:lnTo>
                  <a:lnTo>
                    <a:pt x="9180" y="31580"/>
                  </a:lnTo>
                  <a:lnTo>
                    <a:pt x="44065" y="31580"/>
                  </a:lnTo>
                  <a:lnTo>
                    <a:pt x="44065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6" name="자유형: 도형 1835">
              <a:extLst>
                <a:ext uri="{FF2B5EF4-FFF2-40B4-BE49-F238E27FC236}">
                  <a16:creationId xmlns:a16="http://schemas.microsoft.com/office/drawing/2014/main" id="{7B44DB97-DC32-1FD5-561D-6F99723C08C7}"/>
                </a:ext>
              </a:extLst>
            </p:cNvPr>
            <p:cNvSpPr/>
            <p:nvPr/>
          </p:nvSpPr>
          <p:spPr>
            <a:xfrm>
              <a:off x="4751038" y="2926664"/>
              <a:ext cx="44386" cy="55586"/>
            </a:xfrm>
            <a:custGeom>
              <a:avLst/>
              <a:gdLst>
                <a:gd name="connsiteX0" fmla="*/ 31213 w 44386"/>
                <a:gd name="connsiteY0" fmla="*/ 10649 h 55586"/>
                <a:gd name="connsiteX1" fmla="*/ 0 w 44386"/>
                <a:gd name="connsiteY1" fmla="*/ 10649 h 55586"/>
                <a:gd name="connsiteX2" fmla="*/ 0 w 44386"/>
                <a:gd name="connsiteY2" fmla="*/ 6243 h 55586"/>
                <a:gd name="connsiteX3" fmla="*/ 13220 w 44386"/>
                <a:gd name="connsiteY3" fmla="*/ 6243 h 55586"/>
                <a:gd name="connsiteX4" fmla="*/ 13220 w 44386"/>
                <a:gd name="connsiteY4" fmla="*/ 0 h 55586"/>
                <a:gd name="connsiteX5" fmla="*/ 18269 w 44386"/>
                <a:gd name="connsiteY5" fmla="*/ 0 h 55586"/>
                <a:gd name="connsiteX6" fmla="*/ 18269 w 44386"/>
                <a:gd name="connsiteY6" fmla="*/ 6243 h 55586"/>
                <a:gd name="connsiteX7" fmla="*/ 31259 w 44386"/>
                <a:gd name="connsiteY7" fmla="*/ 6243 h 55586"/>
                <a:gd name="connsiteX8" fmla="*/ 31259 w 44386"/>
                <a:gd name="connsiteY8" fmla="*/ 10649 h 55586"/>
                <a:gd name="connsiteX9" fmla="*/ 24603 w 44386"/>
                <a:gd name="connsiteY9" fmla="*/ 16020 h 55586"/>
                <a:gd name="connsiteX10" fmla="*/ 28092 w 44386"/>
                <a:gd name="connsiteY10" fmla="*/ 23318 h 55586"/>
                <a:gd name="connsiteX11" fmla="*/ 24603 w 44386"/>
                <a:gd name="connsiteY11" fmla="*/ 30571 h 55586"/>
                <a:gd name="connsiteX12" fmla="*/ 15698 w 44386"/>
                <a:gd name="connsiteY12" fmla="*/ 33325 h 55586"/>
                <a:gd name="connsiteX13" fmla="*/ 6747 w 44386"/>
                <a:gd name="connsiteY13" fmla="*/ 30571 h 55586"/>
                <a:gd name="connsiteX14" fmla="*/ 3259 w 44386"/>
                <a:gd name="connsiteY14" fmla="*/ 23318 h 55586"/>
                <a:gd name="connsiteX15" fmla="*/ 4866 w 44386"/>
                <a:gd name="connsiteY15" fmla="*/ 18085 h 55586"/>
                <a:gd name="connsiteX16" fmla="*/ 9272 w 44386"/>
                <a:gd name="connsiteY16" fmla="*/ 14505 h 55586"/>
                <a:gd name="connsiteX17" fmla="*/ 15698 w 44386"/>
                <a:gd name="connsiteY17" fmla="*/ 13266 h 55586"/>
                <a:gd name="connsiteX18" fmla="*/ 24603 w 44386"/>
                <a:gd name="connsiteY18" fmla="*/ 16020 h 55586"/>
                <a:gd name="connsiteX19" fmla="*/ 10098 w 44386"/>
                <a:gd name="connsiteY19" fmla="*/ 19095 h 55586"/>
                <a:gd name="connsiteX20" fmla="*/ 7987 w 44386"/>
                <a:gd name="connsiteY20" fmla="*/ 23318 h 55586"/>
                <a:gd name="connsiteX21" fmla="*/ 10098 w 44386"/>
                <a:gd name="connsiteY21" fmla="*/ 27495 h 55586"/>
                <a:gd name="connsiteX22" fmla="*/ 15698 w 44386"/>
                <a:gd name="connsiteY22" fmla="*/ 29102 h 55586"/>
                <a:gd name="connsiteX23" fmla="*/ 21161 w 44386"/>
                <a:gd name="connsiteY23" fmla="*/ 27495 h 55586"/>
                <a:gd name="connsiteX24" fmla="*/ 23272 w 44386"/>
                <a:gd name="connsiteY24" fmla="*/ 23318 h 55586"/>
                <a:gd name="connsiteX25" fmla="*/ 21161 w 44386"/>
                <a:gd name="connsiteY25" fmla="*/ 19095 h 55586"/>
                <a:gd name="connsiteX26" fmla="*/ 15698 w 44386"/>
                <a:gd name="connsiteY26" fmla="*/ 17443 h 55586"/>
                <a:gd name="connsiteX27" fmla="*/ 10098 w 44386"/>
                <a:gd name="connsiteY27" fmla="*/ 19095 h 55586"/>
                <a:gd name="connsiteX28" fmla="*/ 44387 w 44386"/>
                <a:gd name="connsiteY28" fmla="*/ 55587 h 55586"/>
                <a:gd name="connsiteX29" fmla="*/ 9272 w 44386"/>
                <a:gd name="connsiteY29" fmla="*/ 55587 h 55586"/>
                <a:gd name="connsiteX30" fmla="*/ 9272 w 44386"/>
                <a:gd name="connsiteY30" fmla="*/ 37089 h 55586"/>
                <a:gd name="connsiteX31" fmla="*/ 44387 w 44386"/>
                <a:gd name="connsiteY31" fmla="*/ 37089 h 55586"/>
                <a:gd name="connsiteX32" fmla="*/ 44387 w 44386"/>
                <a:gd name="connsiteY32" fmla="*/ 55587 h 55586"/>
                <a:gd name="connsiteX33" fmla="*/ 14321 w 44386"/>
                <a:gd name="connsiteY33" fmla="*/ 51089 h 55586"/>
                <a:gd name="connsiteX34" fmla="*/ 39429 w 44386"/>
                <a:gd name="connsiteY34" fmla="*/ 51089 h 55586"/>
                <a:gd name="connsiteX35" fmla="*/ 39429 w 44386"/>
                <a:gd name="connsiteY35" fmla="*/ 41495 h 55586"/>
                <a:gd name="connsiteX36" fmla="*/ 14321 w 44386"/>
                <a:gd name="connsiteY36" fmla="*/ 41495 h 55586"/>
                <a:gd name="connsiteX37" fmla="*/ 14321 w 44386"/>
                <a:gd name="connsiteY37" fmla="*/ 51089 h 55586"/>
                <a:gd name="connsiteX38" fmla="*/ 44387 w 44386"/>
                <a:gd name="connsiteY38" fmla="*/ 34334 h 55586"/>
                <a:gd name="connsiteX39" fmla="*/ 39292 w 44386"/>
                <a:gd name="connsiteY39" fmla="*/ 34334 h 55586"/>
                <a:gd name="connsiteX40" fmla="*/ 39292 w 44386"/>
                <a:gd name="connsiteY40" fmla="*/ 21895 h 55586"/>
                <a:gd name="connsiteX41" fmla="*/ 30387 w 44386"/>
                <a:gd name="connsiteY41" fmla="*/ 21895 h 55586"/>
                <a:gd name="connsiteX42" fmla="*/ 30387 w 44386"/>
                <a:gd name="connsiteY42" fmla="*/ 17351 h 55586"/>
                <a:gd name="connsiteX43" fmla="*/ 39292 w 44386"/>
                <a:gd name="connsiteY43" fmla="*/ 17351 h 55586"/>
                <a:gd name="connsiteX44" fmla="*/ 39292 w 44386"/>
                <a:gd name="connsiteY44" fmla="*/ 459 h 55586"/>
                <a:gd name="connsiteX45" fmla="*/ 44387 w 44386"/>
                <a:gd name="connsiteY45" fmla="*/ 459 h 55586"/>
                <a:gd name="connsiteX46" fmla="*/ 44387 w 44386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386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8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1" y="13266"/>
                    <a:pt x="15698" y="13266"/>
                  </a:cubicBezTo>
                  <a:cubicBezTo>
                    <a:pt x="19324" y="13266"/>
                    <a:pt x="22262" y="14184"/>
                    <a:pt x="24603" y="16020"/>
                  </a:cubicBezTo>
                  <a:close/>
                  <a:moveTo>
                    <a:pt x="10098" y="19095"/>
                  </a:moveTo>
                  <a:cubicBezTo>
                    <a:pt x="8675" y="20197"/>
                    <a:pt x="7987" y="21574"/>
                    <a:pt x="7987" y="23318"/>
                  </a:cubicBezTo>
                  <a:cubicBezTo>
                    <a:pt x="7987" y="25062"/>
                    <a:pt x="8675" y="26439"/>
                    <a:pt x="10098" y="27495"/>
                  </a:cubicBezTo>
                  <a:cubicBezTo>
                    <a:pt x="11521" y="28551"/>
                    <a:pt x="13357" y="29102"/>
                    <a:pt x="15698" y="29102"/>
                  </a:cubicBezTo>
                  <a:cubicBezTo>
                    <a:pt x="17901" y="29102"/>
                    <a:pt x="19738" y="28551"/>
                    <a:pt x="21161" y="27495"/>
                  </a:cubicBezTo>
                  <a:cubicBezTo>
                    <a:pt x="22584" y="26439"/>
                    <a:pt x="23272" y="25016"/>
                    <a:pt x="23272" y="23318"/>
                  </a:cubicBezTo>
                  <a:cubicBezTo>
                    <a:pt x="23272" y="21574"/>
                    <a:pt x="22584" y="20197"/>
                    <a:pt x="21161" y="19095"/>
                  </a:cubicBezTo>
                  <a:cubicBezTo>
                    <a:pt x="19738" y="17994"/>
                    <a:pt x="17947" y="17443"/>
                    <a:pt x="15698" y="17443"/>
                  </a:cubicBezTo>
                  <a:cubicBezTo>
                    <a:pt x="13357" y="17489"/>
                    <a:pt x="11521" y="17994"/>
                    <a:pt x="10098" y="19095"/>
                  </a:cubicBezTo>
                  <a:close/>
                  <a:moveTo>
                    <a:pt x="44387" y="55587"/>
                  </a:moveTo>
                  <a:lnTo>
                    <a:pt x="9272" y="55587"/>
                  </a:lnTo>
                  <a:lnTo>
                    <a:pt x="9272" y="37089"/>
                  </a:lnTo>
                  <a:lnTo>
                    <a:pt x="44387" y="37089"/>
                  </a:lnTo>
                  <a:lnTo>
                    <a:pt x="44387" y="55587"/>
                  </a:lnTo>
                  <a:close/>
                  <a:moveTo>
                    <a:pt x="14321" y="51089"/>
                  </a:moveTo>
                  <a:lnTo>
                    <a:pt x="39429" y="51089"/>
                  </a:lnTo>
                  <a:lnTo>
                    <a:pt x="39429" y="41495"/>
                  </a:lnTo>
                  <a:lnTo>
                    <a:pt x="14321" y="41495"/>
                  </a:lnTo>
                  <a:lnTo>
                    <a:pt x="14321" y="51089"/>
                  </a:lnTo>
                  <a:close/>
                  <a:moveTo>
                    <a:pt x="44387" y="34334"/>
                  </a:moveTo>
                  <a:lnTo>
                    <a:pt x="39292" y="34334"/>
                  </a:lnTo>
                  <a:lnTo>
                    <a:pt x="39292" y="21895"/>
                  </a:lnTo>
                  <a:lnTo>
                    <a:pt x="30387" y="21895"/>
                  </a:lnTo>
                  <a:lnTo>
                    <a:pt x="30387" y="17351"/>
                  </a:lnTo>
                  <a:lnTo>
                    <a:pt x="39292" y="17351"/>
                  </a:lnTo>
                  <a:lnTo>
                    <a:pt x="39292" y="459"/>
                  </a:lnTo>
                  <a:lnTo>
                    <a:pt x="44387" y="459"/>
                  </a:lnTo>
                  <a:lnTo>
                    <a:pt x="44387" y="343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7" name="자유형: 도형 1836">
              <a:extLst>
                <a:ext uri="{FF2B5EF4-FFF2-40B4-BE49-F238E27FC236}">
                  <a16:creationId xmlns:a16="http://schemas.microsoft.com/office/drawing/2014/main" id="{27C0F132-28F9-F7D1-F92F-BA33DBE668D5}"/>
                </a:ext>
              </a:extLst>
            </p:cNvPr>
            <p:cNvSpPr/>
            <p:nvPr/>
          </p:nvSpPr>
          <p:spPr>
            <a:xfrm>
              <a:off x="4809562" y="2930795"/>
              <a:ext cx="14412" cy="48380"/>
            </a:xfrm>
            <a:custGeom>
              <a:avLst/>
              <a:gdLst>
                <a:gd name="connsiteX0" fmla="*/ 9180 w 14412"/>
                <a:gd name="connsiteY0" fmla="*/ 6793 h 48380"/>
                <a:gd name="connsiteX1" fmla="*/ 0 w 14412"/>
                <a:gd name="connsiteY1" fmla="*/ 11980 h 48380"/>
                <a:gd name="connsiteX2" fmla="*/ 0 w 14412"/>
                <a:gd name="connsiteY2" fmla="*/ 6793 h 48380"/>
                <a:gd name="connsiteX3" fmla="*/ 11751 w 14412"/>
                <a:gd name="connsiteY3" fmla="*/ 0 h 48380"/>
                <a:gd name="connsiteX4" fmla="*/ 14413 w 14412"/>
                <a:gd name="connsiteY4" fmla="*/ 0 h 48380"/>
                <a:gd name="connsiteX5" fmla="*/ 14413 w 14412"/>
                <a:gd name="connsiteY5" fmla="*/ 48380 h 48380"/>
                <a:gd name="connsiteX6" fmla="*/ 9180 w 14412"/>
                <a:gd name="connsiteY6" fmla="*/ 48380 h 48380"/>
                <a:gd name="connsiteX7" fmla="*/ 9180 w 14412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2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38" name="그래픽 961">
            <a:extLst>
              <a:ext uri="{FF2B5EF4-FFF2-40B4-BE49-F238E27FC236}">
                <a16:creationId xmlns:a16="http://schemas.microsoft.com/office/drawing/2014/main" id="{077A6F3B-56E0-2242-A944-20F71F616515}"/>
              </a:ext>
            </a:extLst>
          </p:cNvPr>
          <p:cNvGrpSpPr/>
          <p:nvPr/>
        </p:nvGrpSpPr>
        <p:grpSpPr>
          <a:xfrm>
            <a:off x="4494264" y="3142080"/>
            <a:ext cx="349540" cy="55954"/>
            <a:chOff x="4494264" y="3142080"/>
            <a:chExt cx="349540" cy="55954"/>
          </a:xfrm>
          <a:solidFill>
            <a:srgbClr val="FFFFFF"/>
          </a:solidFill>
        </p:grpSpPr>
        <p:sp>
          <p:nvSpPr>
            <p:cNvPr id="1839" name="자유형: 도형 1838">
              <a:extLst>
                <a:ext uri="{FF2B5EF4-FFF2-40B4-BE49-F238E27FC236}">
                  <a16:creationId xmlns:a16="http://schemas.microsoft.com/office/drawing/2014/main" id="{8E8011ED-8BD0-2E50-5A8F-EBE84237CA6B}"/>
                </a:ext>
              </a:extLst>
            </p:cNvPr>
            <p:cNvSpPr/>
            <p:nvPr/>
          </p:nvSpPr>
          <p:spPr>
            <a:xfrm>
              <a:off x="4494264" y="3142126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4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1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4" y="35711"/>
                  </a:cubicBezTo>
                  <a:lnTo>
                    <a:pt x="30524" y="40210"/>
                  </a:lnTo>
                  <a:cubicBezTo>
                    <a:pt x="26531" y="40990"/>
                    <a:pt x="22584" y="41495"/>
                    <a:pt x="18728" y="41771"/>
                  </a:cubicBezTo>
                  <a:cubicBezTo>
                    <a:pt x="14872" y="42046"/>
                    <a:pt x="10052" y="42184"/>
                    <a:pt x="4361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0" name="자유형: 도형 1839">
              <a:extLst>
                <a:ext uri="{FF2B5EF4-FFF2-40B4-BE49-F238E27FC236}">
                  <a16:creationId xmlns:a16="http://schemas.microsoft.com/office/drawing/2014/main" id="{4AB09826-E3FA-CD01-1E5D-592AA5D9BBE5}"/>
                </a:ext>
              </a:extLst>
            </p:cNvPr>
            <p:cNvSpPr/>
            <p:nvPr/>
          </p:nvSpPr>
          <p:spPr>
            <a:xfrm>
              <a:off x="4541313" y="3142080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4 w 44294"/>
                <a:gd name="connsiteY4" fmla="*/ 37089 h 55862"/>
                <a:gd name="connsiteX5" fmla="*/ 16938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1 w 44294"/>
                <a:gd name="connsiteY9" fmla="*/ 35207 h 55862"/>
                <a:gd name="connsiteX10" fmla="*/ 12394 w 44294"/>
                <a:gd name="connsiteY10" fmla="*/ 26577 h 55862"/>
                <a:gd name="connsiteX11" fmla="*/ 14321 w 44294"/>
                <a:gd name="connsiteY11" fmla="*/ 17121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2 w 44294"/>
                <a:gd name="connsiteY15" fmla="*/ 5738 h 55862"/>
                <a:gd name="connsiteX16" fmla="*/ 31902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1 h 55862"/>
                <a:gd name="connsiteX19" fmla="*/ 21390 w 44294"/>
                <a:gd name="connsiteY19" fmla="*/ 26256 h 55862"/>
                <a:gd name="connsiteX20" fmla="*/ 44295 w 44294"/>
                <a:gd name="connsiteY20" fmla="*/ 55862 h 55862"/>
                <a:gd name="connsiteX21" fmla="*/ 39200 w 44294"/>
                <a:gd name="connsiteY21" fmla="*/ 55862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4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4" y="37089"/>
                  </a:cubicBezTo>
                  <a:cubicBezTo>
                    <a:pt x="20105" y="34059"/>
                    <a:pt x="18223" y="30616"/>
                    <a:pt x="16938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1" y="35207"/>
                  </a:cubicBezTo>
                  <a:cubicBezTo>
                    <a:pt x="9364" y="32636"/>
                    <a:pt x="11108" y="29790"/>
                    <a:pt x="12394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2" y="5738"/>
                  </a:lnTo>
                  <a:lnTo>
                    <a:pt x="31902" y="10236"/>
                  </a:lnTo>
                  <a:lnTo>
                    <a:pt x="19370" y="10236"/>
                  </a:lnTo>
                  <a:lnTo>
                    <a:pt x="19370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1" name="자유형: 도형 1840">
              <a:extLst>
                <a:ext uri="{FF2B5EF4-FFF2-40B4-BE49-F238E27FC236}">
                  <a16:creationId xmlns:a16="http://schemas.microsoft.com/office/drawing/2014/main" id="{077ACEFD-A895-822F-7654-6DAAFE55CCCC}"/>
                </a:ext>
              </a:extLst>
            </p:cNvPr>
            <p:cNvSpPr/>
            <p:nvPr/>
          </p:nvSpPr>
          <p:spPr>
            <a:xfrm>
              <a:off x="4594926" y="3142080"/>
              <a:ext cx="43606" cy="55311"/>
            </a:xfrm>
            <a:custGeom>
              <a:avLst/>
              <a:gdLst>
                <a:gd name="connsiteX0" fmla="*/ 24374 w 43606"/>
                <a:gd name="connsiteY0" fmla="*/ 7849 h 55311"/>
                <a:gd name="connsiteX1" fmla="*/ 5049 w 43606"/>
                <a:gd name="connsiteY1" fmla="*/ 7849 h 55311"/>
                <a:gd name="connsiteX2" fmla="*/ 5049 w 43606"/>
                <a:gd name="connsiteY2" fmla="*/ 13449 h 55311"/>
                <a:gd name="connsiteX3" fmla="*/ 22859 w 43606"/>
                <a:gd name="connsiteY3" fmla="*/ 13449 h 55311"/>
                <a:gd name="connsiteX4" fmla="*/ 22859 w 43606"/>
                <a:gd name="connsiteY4" fmla="*/ 17672 h 55311"/>
                <a:gd name="connsiteX5" fmla="*/ 5049 w 43606"/>
                <a:gd name="connsiteY5" fmla="*/ 17672 h 55311"/>
                <a:gd name="connsiteX6" fmla="*/ 5049 w 43606"/>
                <a:gd name="connsiteY6" fmla="*/ 23731 h 55311"/>
                <a:gd name="connsiteX7" fmla="*/ 17718 w 43606"/>
                <a:gd name="connsiteY7" fmla="*/ 23502 h 55311"/>
                <a:gd name="connsiteX8" fmla="*/ 27082 w 43606"/>
                <a:gd name="connsiteY8" fmla="*/ 22446 h 55311"/>
                <a:gd name="connsiteX9" fmla="*/ 27541 w 43606"/>
                <a:gd name="connsiteY9" fmla="*/ 26852 h 55311"/>
                <a:gd name="connsiteX10" fmla="*/ 17489 w 43606"/>
                <a:gd name="connsiteY10" fmla="*/ 27908 h 55311"/>
                <a:gd name="connsiteX11" fmla="*/ 3947 w 43606"/>
                <a:gd name="connsiteY11" fmla="*/ 28138 h 55311"/>
                <a:gd name="connsiteX12" fmla="*/ 0 w 43606"/>
                <a:gd name="connsiteY12" fmla="*/ 28138 h 55311"/>
                <a:gd name="connsiteX13" fmla="*/ 0 w 43606"/>
                <a:gd name="connsiteY13" fmla="*/ 3580 h 55311"/>
                <a:gd name="connsiteX14" fmla="*/ 24374 w 43606"/>
                <a:gd name="connsiteY14" fmla="*/ 3580 h 55311"/>
                <a:gd name="connsiteX15" fmla="*/ 24374 w 43606"/>
                <a:gd name="connsiteY15" fmla="*/ 7849 h 55311"/>
                <a:gd name="connsiteX16" fmla="*/ 41633 w 43606"/>
                <a:gd name="connsiteY16" fmla="*/ 45764 h 55311"/>
                <a:gd name="connsiteX17" fmla="*/ 12026 w 43606"/>
                <a:gd name="connsiteY17" fmla="*/ 45764 h 55311"/>
                <a:gd name="connsiteX18" fmla="*/ 12026 w 43606"/>
                <a:gd name="connsiteY18" fmla="*/ 50951 h 55311"/>
                <a:gd name="connsiteX19" fmla="*/ 43607 w 43606"/>
                <a:gd name="connsiteY19" fmla="*/ 50951 h 55311"/>
                <a:gd name="connsiteX20" fmla="*/ 43607 w 43606"/>
                <a:gd name="connsiteY20" fmla="*/ 55312 h 55311"/>
                <a:gd name="connsiteX21" fmla="*/ 7023 w 43606"/>
                <a:gd name="connsiteY21" fmla="*/ 55312 h 55311"/>
                <a:gd name="connsiteX22" fmla="*/ 7023 w 43606"/>
                <a:gd name="connsiteY22" fmla="*/ 41725 h 55311"/>
                <a:gd name="connsiteX23" fmla="*/ 36675 w 43606"/>
                <a:gd name="connsiteY23" fmla="*/ 41725 h 55311"/>
                <a:gd name="connsiteX24" fmla="*/ 36675 w 43606"/>
                <a:gd name="connsiteY24" fmla="*/ 36905 h 55311"/>
                <a:gd name="connsiteX25" fmla="*/ 6931 w 43606"/>
                <a:gd name="connsiteY25" fmla="*/ 36905 h 55311"/>
                <a:gd name="connsiteX26" fmla="*/ 6931 w 43606"/>
                <a:gd name="connsiteY26" fmla="*/ 32636 h 55311"/>
                <a:gd name="connsiteX27" fmla="*/ 41633 w 43606"/>
                <a:gd name="connsiteY27" fmla="*/ 32636 h 55311"/>
                <a:gd name="connsiteX28" fmla="*/ 41633 w 43606"/>
                <a:gd name="connsiteY28" fmla="*/ 45764 h 55311"/>
                <a:gd name="connsiteX29" fmla="*/ 41633 w 43606"/>
                <a:gd name="connsiteY29" fmla="*/ 30249 h 55311"/>
                <a:gd name="connsiteX30" fmla="*/ 36675 w 43606"/>
                <a:gd name="connsiteY30" fmla="*/ 30249 h 55311"/>
                <a:gd name="connsiteX31" fmla="*/ 36675 w 43606"/>
                <a:gd name="connsiteY31" fmla="*/ 17167 h 55311"/>
                <a:gd name="connsiteX32" fmla="*/ 26531 w 43606"/>
                <a:gd name="connsiteY32" fmla="*/ 17167 h 55311"/>
                <a:gd name="connsiteX33" fmla="*/ 26531 w 43606"/>
                <a:gd name="connsiteY33" fmla="*/ 12807 h 55311"/>
                <a:gd name="connsiteX34" fmla="*/ 36675 w 43606"/>
                <a:gd name="connsiteY34" fmla="*/ 12807 h 55311"/>
                <a:gd name="connsiteX35" fmla="*/ 36675 w 43606"/>
                <a:gd name="connsiteY35" fmla="*/ 0 h 55311"/>
                <a:gd name="connsiteX36" fmla="*/ 41633 w 43606"/>
                <a:gd name="connsiteY36" fmla="*/ 0 h 55311"/>
                <a:gd name="connsiteX37" fmla="*/ 41633 w 43606"/>
                <a:gd name="connsiteY37" fmla="*/ 30249 h 5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3606" h="55311">
                  <a:moveTo>
                    <a:pt x="24374" y="7849"/>
                  </a:moveTo>
                  <a:lnTo>
                    <a:pt x="5049" y="7849"/>
                  </a:lnTo>
                  <a:lnTo>
                    <a:pt x="5049" y="13449"/>
                  </a:lnTo>
                  <a:lnTo>
                    <a:pt x="22859" y="13449"/>
                  </a:lnTo>
                  <a:lnTo>
                    <a:pt x="22859" y="17672"/>
                  </a:lnTo>
                  <a:lnTo>
                    <a:pt x="5049" y="17672"/>
                  </a:lnTo>
                  <a:lnTo>
                    <a:pt x="5049" y="23731"/>
                  </a:lnTo>
                  <a:cubicBezTo>
                    <a:pt x="10420" y="23731"/>
                    <a:pt x="14643" y="23639"/>
                    <a:pt x="17718" y="23502"/>
                  </a:cubicBezTo>
                  <a:cubicBezTo>
                    <a:pt x="20839" y="23364"/>
                    <a:pt x="23961" y="22997"/>
                    <a:pt x="27082" y="22446"/>
                  </a:cubicBezTo>
                  <a:lnTo>
                    <a:pt x="27541" y="26852"/>
                  </a:lnTo>
                  <a:cubicBezTo>
                    <a:pt x="24144" y="27403"/>
                    <a:pt x="20793" y="27771"/>
                    <a:pt x="17489" y="27908"/>
                  </a:cubicBezTo>
                  <a:cubicBezTo>
                    <a:pt x="14183" y="28092"/>
                    <a:pt x="9685" y="28138"/>
                    <a:pt x="3947" y="28138"/>
                  </a:cubicBezTo>
                  <a:lnTo>
                    <a:pt x="0" y="28138"/>
                  </a:lnTo>
                  <a:lnTo>
                    <a:pt x="0" y="3580"/>
                  </a:lnTo>
                  <a:lnTo>
                    <a:pt x="24374" y="3580"/>
                  </a:lnTo>
                  <a:lnTo>
                    <a:pt x="24374" y="7849"/>
                  </a:lnTo>
                  <a:close/>
                  <a:moveTo>
                    <a:pt x="41633" y="45764"/>
                  </a:moveTo>
                  <a:lnTo>
                    <a:pt x="12026" y="45764"/>
                  </a:lnTo>
                  <a:lnTo>
                    <a:pt x="12026" y="50951"/>
                  </a:lnTo>
                  <a:lnTo>
                    <a:pt x="43607" y="50951"/>
                  </a:lnTo>
                  <a:lnTo>
                    <a:pt x="43607" y="55312"/>
                  </a:lnTo>
                  <a:lnTo>
                    <a:pt x="7023" y="55312"/>
                  </a:lnTo>
                  <a:lnTo>
                    <a:pt x="7023" y="41725"/>
                  </a:lnTo>
                  <a:lnTo>
                    <a:pt x="36675" y="41725"/>
                  </a:lnTo>
                  <a:lnTo>
                    <a:pt x="36675" y="36905"/>
                  </a:lnTo>
                  <a:lnTo>
                    <a:pt x="6931" y="36905"/>
                  </a:lnTo>
                  <a:lnTo>
                    <a:pt x="6931" y="32636"/>
                  </a:lnTo>
                  <a:lnTo>
                    <a:pt x="41633" y="32636"/>
                  </a:lnTo>
                  <a:lnTo>
                    <a:pt x="41633" y="45764"/>
                  </a:lnTo>
                  <a:close/>
                  <a:moveTo>
                    <a:pt x="41633" y="30249"/>
                  </a:moveTo>
                  <a:lnTo>
                    <a:pt x="36675" y="30249"/>
                  </a:lnTo>
                  <a:lnTo>
                    <a:pt x="36675" y="17167"/>
                  </a:lnTo>
                  <a:lnTo>
                    <a:pt x="26531" y="17167"/>
                  </a:lnTo>
                  <a:lnTo>
                    <a:pt x="26531" y="12807"/>
                  </a:lnTo>
                  <a:lnTo>
                    <a:pt x="36675" y="12807"/>
                  </a:lnTo>
                  <a:lnTo>
                    <a:pt x="36675" y="0"/>
                  </a:lnTo>
                  <a:lnTo>
                    <a:pt x="41633" y="0"/>
                  </a:lnTo>
                  <a:lnTo>
                    <a:pt x="41633" y="3024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2" name="자유형: 도형 1841">
              <a:extLst>
                <a:ext uri="{FF2B5EF4-FFF2-40B4-BE49-F238E27FC236}">
                  <a16:creationId xmlns:a16="http://schemas.microsoft.com/office/drawing/2014/main" id="{6EE6DDFB-6B85-C002-1ED5-46A797372185}"/>
                </a:ext>
              </a:extLst>
            </p:cNvPr>
            <p:cNvSpPr/>
            <p:nvPr/>
          </p:nvSpPr>
          <p:spPr>
            <a:xfrm>
              <a:off x="4642801" y="3144237"/>
              <a:ext cx="48839" cy="52511"/>
            </a:xfrm>
            <a:custGeom>
              <a:avLst/>
              <a:gdLst>
                <a:gd name="connsiteX0" fmla="*/ 43285 w 48839"/>
                <a:gd name="connsiteY0" fmla="*/ 19095 h 52511"/>
                <a:gd name="connsiteX1" fmla="*/ 26944 w 48839"/>
                <a:gd name="connsiteY1" fmla="*/ 19095 h 52511"/>
                <a:gd name="connsiteX2" fmla="*/ 26944 w 48839"/>
                <a:gd name="connsiteY2" fmla="*/ 26898 h 52511"/>
                <a:gd name="connsiteX3" fmla="*/ 48839 w 48839"/>
                <a:gd name="connsiteY3" fmla="*/ 26898 h 52511"/>
                <a:gd name="connsiteX4" fmla="*/ 48839 w 48839"/>
                <a:gd name="connsiteY4" fmla="*/ 31305 h 52511"/>
                <a:gd name="connsiteX5" fmla="*/ 0 w 48839"/>
                <a:gd name="connsiteY5" fmla="*/ 31305 h 52511"/>
                <a:gd name="connsiteX6" fmla="*/ 0 w 48839"/>
                <a:gd name="connsiteY6" fmla="*/ 26898 h 52511"/>
                <a:gd name="connsiteX7" fmla="*/ 21987 w 48839"/>
                <a:gd name="connsiteY7" fmla="*/ 26898 h 52511"/>
                <a:gd name="connsiteX8" fmla="*/ 21987 w 48839"/>
                <a:gd name="connsiteY8" fmla="*/ 19095 h 52511"/>
                <a:gd name="connsiteX9" fmla="*/ 6610 w 48839"/>
                <a:gd name="connsiteY9" fmla="*/ 19095 h 52511"/>
                <a:gd name="connsiteX10" fmla="*/ 6610 w 48839"/>
                <a:gd name="connsiteY10" fmla="*/ 0 h 52511"/>
                <a:gd name="connsiteX11" fmla="*/ 11659 w 48839"/>
                <a:gd name="connsiteY11" fmla="*/ 0 h 52511"/>
                <a:gd name="connsiteX12" fmla="*/ 11659 w 48839"/>
                <a:gd name="connsiteY12" fmla="*/ 14780 h 52511"/>
                <a:gd name="connsiteX13" fmla="*/ 43285 w 48839"/>
                <a:gd name="connsiteY13" fmla="*/ 14780 h 52511"/>
                <a:gd name="connsiteX14" fmla="*/ 43285 w 48839"/>
                <a:gd name="connsiteY14" fmla="*/ 19095 h 52511"/>
                <a:gd name="connsiteX15" fmla="*/ 43607 w 48839"/>
                <a:gd name="connsiteY15" fmla="*/ 52512 h 52511"/>
                <a:gd name="connsiteX16" fmla="*/ 6243 w 48839"/>
                <a:gd name="connsiteY16" fmla="*/ 52512 h 52511"/>
                <a:gd name="connsiteX17" fmla="*/ 6243 w 48839"/>
                <a:gd name="connsiteY17" fmla="*/ 35711 h 52511"/>
                <a:gd name="connsiteX18" fmla="*/ 11292 w 48839"/>
                <a:gd name="connsiteY18" fmla="*/ 35711 h 52511"/>
                <a:gd name="connsiteX19" fmla="*/ 11292 w 48839"/>
                <a:gd name="connsiteY19" fmla="*/ 48013 h 52511"/>
                <a:gd name="connsiteX20" fmla="*/ 43607 w 48839"/>
                <a:gd name="connsiteY20" fmla="*/ 48013 h 52511"/>
                <a:gd name="connsiteX21" fmla="*/ 43607 w 48839"/>
                <a:gd name="connsiteY21" fmla="*/ 52512 h 52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8839" h="52511">
                  <a:moveTo>
                    <a:pt x="43285" y="19095"/>
                  </a:moveTo>
                  <a:lnTo>
                    <a:pt x="26944" y="19095"/>
                  </a:lnTo>
                  <a:lnTo>
                    <a:pt x="26944" y="26898"/>
                  </a:lnTo>
                  <a:lnTo>
                    <a:pt x="48839" y="26898"/>
                  </a:lnTo>
                  <a:lnTo>
                    <a:pt x="48839" y="31305"/>
                  </a:lnTo>
                  <a:lnTo>
                    <a:pt x="0" y="31305"/>
                  </a:lnTo>
                  <a:lnTo>
                    <a:pt x="0" y="26898"/>
                  </a:lnTo>
                  <a:lnTo>
                    <a:pt x="21987" y="26898"/>
                  </a:lnTo>
                  <a:lnTo>
                    <a:pt x="21987" y="19095"/>
                  </a:lnTo>
                  <a:lnTo>
                    <a:pt x="6610" y="19095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780"/>
                  </a:lnTo>
                  <a:lnTo>
                    <a:pt x="43285" y="14780"/>
                  </a:lnTo>
                  <a:lnTo>
                    <a:pt x="43285" y="19095"/>
                  </a:lnTo>
                  <a:close/>
                  <a:moveTo>
                    <a:pt x="43607" y="52512"/>
                  </a:moveTo>
                  <a:lnTo>
                    <a:pt x="6243" y="52512"/>
                  </a:lnTo>
                  <a:lnTo>
                    <a:pt x="6243" y="35711"/>
                  </a:lnTo>
                  <a:lnTo>
                    <a:pt x="11292" y="35711"/>
                  </a:lnTo>
                  <a:lnTo>
                    <a:pt x="11292" y="48013"/>
                  </a:lnTo>
                  <a:lnTo>
                    <a:pt x="43607" y="48013"/>
                  </a:lnTo>
                  <a:lnTo>
                    <a:pt x="43607" y="5251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3" name="자유형: 도형 1842">
              <a:extLst>
                <a:ext uri="{FF2B5EF4-FFF2-40B4-BE49-F238E27FC236}">
                  <a16:creationId xmlns:a16="http://schemas.microsoft.com/office/drawing/2014/main" id="{30D6CFEE-BFB1-B693-CBF3-E14247535B3E}"/>
                </a:ext>
              </a:extLst>
            </p:cNvPr>
            <p:cNvSpPr/>
            <p:nvPr/>
          </p:nvSpPr>
          <p:spPr>
            <a:xfrm>
              <a:off x="4696552" y="3142126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2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4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2" y="37502"/>
                  </a:cubicBezTo>
                  <a:cubicBezTo>
                    <a:pt x="22538" y="37226"/>
                    <a:pt x="26806" y="36721"/>
                    <a:pt x="31259" y="35987"/>
                  </a:cubicBezTo>
                  <a:lnTo>
                    <a:pt x="31672" y="40394"/>
                  </a:lnTo>
                  <a:cubicBezTo>
                    <a:pt x="27174" y="41220"/>
                    <a:pt x="22859" y="41771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4" name="자유형: 도형 1843">
              <a:extLst>
                <a:ext uri="{FF2B5EF4-FFF2-40B4-BE49-F238E27FC236}">
                  <a16:creationId xmlns:a16="http://schemas.microsoft.com/office/drawing/2014/main" id="{95FDC46D-FED0-FA63-4E6D-93354582C24F}"/>
                </a:ext>
              </a:extLst>
            </p:cNvPr>
            <p:cNvSpPr/>
            <p:nvPr/>
          </p:nvSpPr>
          <p:spPr>
            <a:xfrm>
              <a:off x="4744428" y="3142080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4 h 55862"/>
                <a:gd name="connsiteX2" fmla="*/ 7482 w 43698"/>
                <a:gd name="connsiteY2" fmla="*/ 31443 h 55862"/>
                <a:gd name="connsiteX3" fmla="*/ 4636 w 43698"/>
                <a:gd name="connsiteY3" fmla="*/ 24512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8 w 43698"/>
                <a:gd name="connsiteY7" fmla="*/ 24512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1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2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2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4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2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8" y="21390"/>
                    <a:pt x="30478" y="24512"/>
                  </a:cubicBezTo>
                  <a:cubicBezTo>
                    <a:pt x="30478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1"/>
                  </a:cubicBezTo>
                  <a:lnTo>
                    <a:pt x="35665" y="43056"/>
                  </a:lnTo>
                  <a:cubicBezTo>
                    <a:pt x="30295" y="43974"/>
                    <a:pt x="24787" y="44571"/>
                    <a:pt x="19049" y="44846"/>
                  </a:cubicBezTo>
                  <a:cubicBezTo>
                    <a:pt x="13311" y="45121"/>
                    <a:pt x="7252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2"/>
                  </a:cubicBezTo>
                  <a:cubicBezTo>
                    <a:pt x="9318" y="26348"/>
                    <a:pt x="10098" y="27817"/>
                    <a:pt x="11613" y="28964"/>
                  </a:cubicBezTo>
                  <a:cubicBezTo>
                    <a:pt x="13128" y="30112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2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5" name="자유형: 도형 1844">
              <a:extLst>
                <a:ext uri="{FF2B5EF4-FFF2-40B4-BE49-F238E27FC236}">
                  <a16:creationId xmlns:a16="http://schemas.microsoft.com/office/drawing/2014/main" id="{5C5B7F98-61C8-C5FE-7AA1-BBB63620B3C1}"/>
                </a:ext>
              </a:extLst>
            </p:cNvPr>
            <p:cNvSpPr/>
            <p:nvPr/>
          </p:nvSpPr>
          <p:spPr>
            <a:xfrm>
              <a:off x="4794828" y="3146257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46" name="그래픽 961">
            <a:extLst>
              <a:ext uri="{FF2B5EF4-FFF2-40B4-BE49-F238E27FC236}">
                <a16:creationId xmlns:a16="http://schemas.microsoft.com/office/drawing/2014/main" id="{E0F212BB-F307-59EB-33DC-61F04A5DDC7A}"/>
              </a:ext>
            </a:extLst>
          </p:cNvPr>
          <p:cNvGrpSpPr/>
          <p:nvPr/>
        </p:nvGrpSpPr>
        <p:grpSpPr>
          <a:xfrm>
            <a:off x="3700899" y="2496978"/>
            <a:ext cx="236393" cy="56045"/>
            <a:chOff x="3700899" y="2496978"/>
            <a:chExt cx="236393" cy="56045"/>
          </a:xfrm>
          <a:solidFill>
            <a:srgbClr val="231815"/>
          </a:solidFill>
        </p:grpSpPr>
        <p:sp>
          <p:nvSpPr>
            <p:cNvPr id="1847" name="자유형: 도형 1846">
              <a:extLst>
                <a:ext uri="{FF2B5EF4-FFF2-40B4-BE49-F238E27FC236}">
                  <a16:creationId xmlns:a16="http://schemas.microsoft.com/office/drawing/2014/main" id="{59CB95B6-1FF4-F1AA-599D-AF589D739AD9}"/>
                </a:ext>
              </a:extLst>
            </p:cNvPr>
            <p:cNvSpPr/>
            <p:nvPr/>
          </p:nvSpPr>
          <p:spPr>
            <a:xfrm>
              <a:off x="3700899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21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8" name="자유형: 도형 1847">
              <a:extLst>
                <a:ext uri="{FF2B5EF4-FFF2-40B4-BE49-F238E27FC236}">
                  <a16:creationId xmlns:a16="http://schemas.microsoft.com/office/drawing/2014/main" id="{49B3709E-3D7F-A905-F418-C5286F7766E1}"/>
                </a:ext>
              </a:extLst>
            </p:cNvPr>
            <p:cNvSpPr/>
            <p:nvPr/>
          </p:nvSpPr>
          <p:spPr>
            <a:xfrm>
              <a:off x="375166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9" name="자유형: 도형 1848">
              <a:extLst>
                <a:ext uri="{FF2B5EF4-FFF2-40B4-BE49-F238E27FC236}">
                  <a16:creationId xmlns:a16="http://schemas.microsoft.com/office/drawing/2014/main" id="{1387D13E-B50B-4E34-DD62-4F1F0DB0FBB3}"/>
                </a:ext>
              </a:extLst>
            </p:cNvPr>
            <p:cNvSpPr/>
            <p:nvPr/>
          </p:nvSpPr>
          <p:spPr>
            <a:xfrm>
              <a:off x="3802158" y="2499090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1 h 53934"/>
                <a:gd name="connsiteX11" fmla="*/ 46544 w 48793"/>
                <a:gd name="connsiteY11" fmla="*/ 19187 h 53934"/>
                <a:gd name="connsiteX12" fmla="*/ 44525 w 48793"/>
                <a:gd name="connsiteY12" fmla="*/ 23548 h 53934"/>
                <a:gd name="connsiteX13" fmla="*/ 32544 w 48793"/>
                <a:gd name="connsiteY13" fmla="*/ 19003 h 53934"/>
                <a:gd name="connsiteX14" fmla="*/ 24512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1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1"/>
                  </a:cubicBezTo>
                  <a:cubicBezTo>
                    <a:pt x="39980" y="17672"/>
                    <a:pt x="43194" y="18728"/>
                    <a:pt x="46544" y="19187"/>
                  </a:cubicBezTo>
                  <a:lnTo>
                    <a:pt x="44525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2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30" y="18682"/>
                    <a:pt x="8997" y="17672"/>
                    <a:pt x="11980" y="16111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92" y="8125"/>
                    <a:pt x="29882" y="1037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0" name="자유형: 도형 1849">
              <a:extLst>
                <a:ext uri="{FF2B5EF4-FFF2-40B4-BE49-F238E27FC236}">
                  <a16:creationId xmlns:a16="http://schemas.microsoft.com/office/drawing/2014/main" id="{9E8529A3-B3E8-2B19-5049-40751A1EB08E}"/>
                </a:ext>
              </a:extLst>
            </p:cNvPr>
            <p:cNvSpPr/>
            <p:nvPr/>
          </p:nvSpPr>
          <p:spPr>
            <a:xfrm>
              <a:off x="385301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3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29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1" name="자유형: 도형 1850">
              <a:extLst>
                <a:ext uri="{FF2B5EF4-FFF2-40B4-BE49-F238E27FC236}">
                  <a16:creationId xmlns:a16="http://schemas.microsoft.com/office/drawing/2014/main" id="{C11CFCBA-D72D-12C6-DC5B-6135F9E9C62A}"/>
                </a:ext>
              </a:extLst>
            </p:cNvPr>
            <p:cNvSpPr/>
            <p:nvPr/>
          </p:nvSpPr>
          <p:spPr>
            <a:xfrm>
              <a:off x="3905254" y="2500283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1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52" name="그래픽 961">
            <a:extLst>
              <a:ext uri="{FF2B5EF4-FFF2-40B4-BE49-F238E27FC236}">
                <a16:creationId xmlns:a16="http://schemas.microsoft.com/office/drawing/2014/main" id="{71E50937-74BD-35D9-2362-48E4B0DA3F4F}"/>
              </a:ext>
            </a:extLst>
          </p:cNvPr>
          <p:cNvGrpSpPr/>
          <p:nvPr/>
        </p:nvGrpSpPr>
        <p:grpSpPr>
          <a:xfrm>
            <a:off x="3675745" y="2712119"/>
            <a:ext cx="286885" cy="55862"/>
            <a:chOff x="3675745" y="2712119"/>
            <a:chExt cx="286885" cy="55862"/>
          </a:xfrm>
          <a:solidFill>
            <a:srgbClr val="231815"/>
          </a:solidFill>
        </p:grpSpPr>
        <p:sp>
          <p:nvSpPr>
            <p:cNvPr id="1853" name="자유형: 도형 1852">
              <a:extLst>
                <a:ext uri="{FF2B5EF4-FFF2-40B4-BE49-F238E27FC236}">
                  <a16:creationId xmlns:a16="http://schemas.microsoft.com/office/drawing/2014/main" id="{3D815FE8-67B9-1548-AA8A-BE9BEE7DAAB9}"/>
                </a:ext>
              </a:extLst>
            </p:cNvPr>
            <p:cNvSpPr/>
            <p:nvPr/>
          </p:nvSpPr>
          <p:spPr>
            <a:xfrm>
              <a:off x="3675745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4" name="자유형: 도형 1853">
              <a:extLst>
                <a:ext uri="{FF2B5EF4-FFF2-40B4-BE49-F238E27FC236}">
                  <a16:creationId xmlns:a16="http://schemas.microsoft.com/office/drawing/2014/main" id="{3CF3ACA0-5AA8-304B-6F93-C0220499E5C9}"/>
                </a:ext>
              </a:extLst>
            </p:cNvPr>
            <p:cNvSpPr/>
            <p:nvPr/>
          </p:nvSpPr>
          <p:spPr>
            <a:xfrm>
              <a:off x="3726191" y="2716250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5" name="자유형: 도형 1854">
              <a:extLst>
                <a:ext uri="{FF2B5EF4-FFF2-40B4-BE49-F238E27FC236}">
                  <a16:creationId xmlns:a16="http://schemas.microsoft.com/office/drawing/2014/main" id="{6EEFD6A0-7A80-56F3-AC9B-0B1864B1E4A7}"/>
                </a:ext>
              </a:extLst>
            </p:cNvPr>
            <p:cNvSpPr/>
            <p:nvPr/>
          </p:nvSpPr>
          <p:spPr>
            <a:xfrm>
              <a:off x="3776729" y="2712165"/>
              <a:ext cx="45763" cy="55816"/>
            </a:xfrm>
            <a:custGeom>
              <a:avLst/>
              <a:gdLst>
                <a:gd name="connsiteX0" fmla="*/ 26806 w 45763"/>
                <a:gd name="connsiteY0" fmla="*/ 13908 h 55816"/>
                <a:gd name="connsiteX1" fmla="*/ 0 w 45763"/>
                <a:gd name="connsiteY1" fmla="*/ 13908 h 55816"/>
                <a:gd name="connsiteX2" fmla="*/ 0 w 45763"/>
                <a:gd name="connsiteY2" fmla="*/ 9410 h 55816"/>
                <a:gd name="connsiteX3" fmla="*/ 10879 w 45763"/>
                <a:gd name="connsiteY3" fmla="*/ 9410 h 55816"/>
                <a:gd name="connsiteX4" fmla="*/ 10879 w 45763"/>
                <a:gd name="connsiteY4" fmla="*/ 1607 h 55816"/>
                <a:gd name="connsiteX5" fmla="*/ 15928 w 45763"/>
                <a:gd name="connsiteY5" fmla="*/ 1607 h 55816"/>
                <a:gd name="connsiteX6" fmla="*/ 15928 w 45763"/>
                <a:gd name="connsiteY6" fmla="*/ 9410 h 55816"/>
                <a:gd name="connsiteX7" fmla="*/ 26806 w 45763"/>
                <a:gd name="connsiteY7" fmla="*/ 9410 h 55816"/>
                <a:gd name="connsiteX8" fmla="*/ 26806 w 45763"/>
                <a:gd name="connsiteY8" fmla="*/ 13908 h 55816"/>
                <a:gd name="connsiteX9" fmla="*/ 19370 w 45763"/>
                <a:gd name="connsiteY9" fmla="*/ 19003 h 55816"/>
                <a:gd name="connsiteX10" fmla="*/ 23502 w 45763"/>
                <a:gd name="connsiteY10" fmla="*/ 23548 h 55816"/>
                <a:gd name="connsiteX11" fmla="*/ 25016 w 45763"/>
                <a:gd name="connsiteY11" fmla="*/ 30157 h 55816"/>
                <a:gd name="connsiteX12" fmla="*/ 23502 w 45763"/>
                <a:gd name="connsiteY12" fmla="*/ 36767 h 55816"/>
                <a:gd name="connsiteX13" fmla="*/ 19370 w 45763"/>
                <a:gd name="connsiteY13" fmla="*/ 41311 h 55816"/>
                <a:gd name="connsiteX14" fmla="*/ 13403 w 45763"/>
                <a:gd name="connsiteY14" fmla="*/ 42964 h 55816"/>
                <a:gd name="connsiteX15" fmla="*/ 7436 w 45763"/>
                <a:gd name="connsiteY15" fmla="*/ 41311 h 55816"/>
                <a:gd name="connsiteX16" fmla="*/ 3305 w 45763"/>
                <a:gd name="connsiteY16" fmla="*/ 36767 h 55816"/>
                <a:gd name="connsiteX17" fmla="*/ 1790 w 45763"/>
                <a:gd name="connsiteY17" fmla="*/ 30157 h 55816"/>
                <a:gd name="connsiteX18" fmla="*/ 3305 w 45763"/>
                <a:gd name="connsiteY18" fmla="*/ 23548 h 55816"/>
                <a:gd name="connsiteX19" fmla="*/ 7436 w 45763"/>
                <a:gd name="connsiteY19" fmla="*/ 19003 h 55816"/>
                <a:gd name="connsiteX20" fmla="*/ 13403 w 45763"/>
                <a:gd name="connsiteY20" fmla="*/ 17351 h 55816"/>
                <a:gd name="connsiteX21" fmla="*/ 19370 w 45763"/>
                <a:gd name="connsiteY21" fmla="*/ 19003 h 55816"/>
                <a:gd name="connsiteX22" fmla="*/ 8308 w 45763"/>
                <a:gd name="connsiteY22" fmla="*/ 24282 h 55816"/>
                <a:gd name="connsiteX23" fmla="*/ 6289 w 45763"/>
                <a:gd name="connsiteY23" fmla="*/ 30203 h 55816"/>
                <a:gd name="connsiteX24" fmla="*/ 8308 w 45763"/>
                <a:gd name="connsiteY24" fmla="*/ 36079 h 55816"/>
                <a:gd name="connsiteX25" fmla="*/ 13449 w 45763"/>
                <a:gd name="connsiteY25" fmla="*/ 38374 h 55816"/>
                <a:gd name="connsiteX26" fmla="*/ 18498 w 45763"/>
                <a:gd name="connsiteY26" fmla="*/ 36079 h 55816"/>
                <a:gd name="connsiteX27" fmla="*/ 20426 w 45763"/>
                <a:gd name="connsiteY27" fmla="*/ 30203 h 55816"/>
                <a:gd name="connsiteX28" fmla="*/ 18498 w 45763"/>
                <a:gd name="connsiteY28" fmla="*/ 24282 h 55816"/>
                <a:gd name="connsiteX29" fmla="*/ 13449 w 45763"/>
                <a:gd name="connsiteY29" fmla="*/ 21987 h 55816"/>
                <a:gd name="connsiteX30" fmla="*/ 8308 w 45763"/>
                <a:gd name="connsiteY30" fmla="*/ 24282 h 55816"/>
                <a:gd name="connsiteX31" fmla="*/ 45764 w 45763"/>
                <a:gd name="connsiteY31" fmla="*/ 55816 h 55816"/>
                <a:gd name="connsiteX32" fmla="*/ 40944 w 45763"/>
                <a:gd name="connsiteY32" fmla="*/ 55816 h 55816"/>
                <a:gd name="connsiteX33" fmla="*/ 40944 w 45763"/>
                <a:gd name="connsiteY33" fmla="*/ 27862 h 55816"/>
                <a:gd name="connsiteX34" fmla="*/ 34151 w 45763"/>
                <a:gd name="connsiteY34" fmla="*/ 27862 h 55816"/>
                <a:gd name="connsiteX35" fmla="*/ 34151 w 45763"/>
                <a:gd name="connsiteY35" fmla="*/ 53108 h 55816"/>
                <a:gd name="connsiteX36" fmla="*/ 29469 w 45763"/>
                <a:gd name="connsiteY36" fmla="*/ 53108 h 55816"/>
                <a:gd name="connsiteX37" fmla="*/ 29469 w 45763"/>
                <a:gd name="connsiteY37" fmla="*/ 1285 h 55816"/>
                <a:gd name="connsiteX38" fmla="*/ 34151 w 45763"/>
                <a:gd name="connsiteY38" fmla="*/ 1285 h 55816"/>
                <a:gd name="connsiteX39" fmla="*/ 34151 w 45763"/>
                <a:gd name="connsiteY39" fmla="*/ 23410 h 55816"/>
                <a:gd name="connsiteX40" fmla="*/ 40944 w 45763"/>
                <a:gd name="connsiteY40" fmla="*/ 23410 h 55816"/>
                <a:gd name="connsiteX41" fmla="*/ 40944 w 45763"/>
                <a:gd name="connsiteY41" fmla="*/ 0 h 55816"/>
                <a:gd name="connsiteX42" fmla="*/ 45764 w 45763"/>
                <a:gd name="connsiteY42" fmla="*/ 0 h 55816"/>
                <a:gd name="connsiteX43" fmla="*/ 45764 w 45763"/>
                <a:gd name="connsiteY43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5763" h="55816">
                  <a:moveTo>
                    <a:pt x="26806" y="13908"/>
                  </a:moveTo>
                  <a:lnTo>
                    <a:pt x="0" y="13908"/>
                  </a:lnTo>
                  <a:lnTo>
                    <a:pt x="0" y="9410"/>
                  </a:lnTo>
                  <a:lnTo>
                    <a:pt x="10879" y="9410"/>
                  </a:lnTo>
                  <a:lnTo>
                    <a:pt x="10879" y="1607"/>
                  </a:lnTo>
                  <a:lnTo>
                    <a:pt x="15928" y="1607"/>
                  </a:lnTo>
                  <a:lnTo>
                    <a:pt x="15928" y="9410"/>
                  </a:lnTo>
                  <a:lnTo>
                    <a:pt x="26806" y="9410"/>
                  </a:lnTo>
                  <a:lnTo>
                    <a:pt x="26806" y="13908"/>
                  </a:lnTo>
                  <a:close/>
                  <a:moveTo>
                    <a:pt x="19370" y="19003"/>
                  </a:moveTo>
                  <a:cubicBezTo>
                    <a:pt x="21115" y="20105"/>
                    <a:pt x="22538" y="21620"/>
                    <a:pt x="23502" y="23548"/>
                  </a:cubicBezTo>
                  <a:cubicBezTo>
                    <a:pt x="24511" y="25475"/>
                    <a:pt x="25016" y="27679"/>
                    <a:pt x="25016" y="30157"/>
                  </a:cubicBezTo>
                  <a:cubicBezTo>
                    <a:pt x="25016" y="32636"/>
                    <a:pt x="24511" y="34885"/>
                    <a:pt x="23502" y="36767"/>
                  </a:cubicBezTo>
                  <a:cubicBezTo>
                    <a:pt x="22492" y="38695"/>
                    <a:pt x="21115" y="40210"/>
                    <a:pt x="19370" y="41311"/>
                  </a:cubicBezTo>
                  <a:cubicBezTo>
                    <a:pt x="17626" y="42413"/>
                    <a:pt x="15652" y="42964"/>
                    <a:pt x="13403" y="42964"/>
                  </a:cubicBezTo>
                  <a:cubicBezTo>
                    <a:pt x="11200" y="42964"/>
                    <a:pt x="9180" y="42413"/>
                    <a:pt x="7436" y="41311"/>
                  </a:cubicBezTo>
                  <a:cubicBezTo>
                    <a:pt x="5692" y="40210"/>
                    <a:pt x="4269" y="38695"/>
                    <a:pt x="3305" y="36767"/>
                  </a:cubicBezTo>
                  <a:cubicBezTo>
                    <a:pt x="2295" y="34839"/>
                    <a:pt x="1790" y="32636"/>
                    <a:pt x="1790" y="30157"/>
                  </a:cubicBezTo>
                  <a:cubicBezTo>
                    <a:pt x="1790" y="27725"/>
                    <a:pt x="2295" y="25521"/>
                    <a:pt x="3305" y="23548"/>
                  </a:cubicBezTo>
                  <a:cubicBezTo>
                    <a:pt x="4315" y="21620"/>
                    <a:pt x="5692" y="20059"/>
                    <a:pt x="7436" y="19003"/>
                  </a:cubicBezTo>
                  <a:cubicBezTo>
                    <a:pt x="9226" y="17902"/>
                    <a:pt x="11200" y="17351"/>
                    <a:pt x="13403" y="17351"/>
                  </a:cubicBezTo>
                  <a:cubicBezTo>
                    <a:pt x="15652" y="17397"/>
                    <a:pt x="17626" y="17948"/>
                    <a:pt x="19370" y="19003"/>
                  </a:cubicBezTo>
                  <a:close/>
                  <a:moveTo>
                    <a:pt x="8308" y="24282"/>
                  </a:moveTo>
                  <a:cubicBezTo>
                    <a:pt x="6977" y="25843"/>
                    <a:pt x="6289" y="27816"/>
                    <a:pt x="6289" y="30203"/>
                  </a:cubicBezTo>
                  <a:cubicBezTo>
                    <a:pt x="6289" y="32590"/>
                    <a:pt x="6977" y="34564"/>
                    <a:pt x="8308" y="36079"/>
                  </a:cubicBezTo>
                  <a:cubicBezTo>
                    <a:pt x="9639" y="37593"/>
                    <a:pt x="11338" y="38374"/>
                    <a:pt x="13449" y="38374"/>
                  </a:cubicBezTo>
                  <a:cubicBezTo>
                    <a:pt x="15515" y="38374"/>
                    <a:pt x="17213" y="37593"/>
                    <a:pt x="18498" y="36079"/>
                  </a:cubicBezTo>
                  <a:cubicBezTo>
                    <a:pt x="19784" y="34564"/>
                    <a:pt x="20426" y="32590"/>
                    <a:pt x="20426" y="30203"/>
                  </a:cubicBezTo>
                  <a:cubicBezTo>
                    <a:pt x="20426" y="27816"/>
                    <a:pt x="19784" y="25843"/>
                    <a:pt x="18498" y="24282"/>
                  </a:cubicBezTo>
                  <a:cubicBezTo>
                    <a:pt x="17213" y="22721"/>
                    <a:pt x="15515" y="21987"/>
                    <a:pt x="13449" y="21987"/>
                  </a:cubicBezTo>
                  <a:cubicBezTo>
                    <a:pt x="11384" y="21941"/>
                    <a:pt x="9639" y="22721"/>
                    <a:pt x="8308" y="24282"/>
                  </a:cubicBezTo>
                  <a:close/>
                  <a:moveTo>
                    <a:pt x="45764" y="55816"/>
                  </a:moveTo>
                  <a:lnTo>
                    <a:pt x="40944" y="55816"/>
                  </a:lnTo>
                  <a:lnTo>
                    <a:pt x="40944" y="27862"/>
                  </a:lnTo>
                  <a:lnTo>
                    <a:pt x="34151" y="27862"/>
                  </a:lnTo>
                  <a:lnTo>
                    <a:pt x="34151" y="53108"/>
                  </a:lnTo>
                  <a:lnTo>
                    <a:pt x="29469" y="53108"/>
                  </a:lnTo>
                  <a:lnTo>
                    <a:pt x="29469" y="1285"/>
                  </a:lnTo>
                  <a:lnTo>
                    <a:pt x="34151" y="1285"/>
                  </a:lnTo>
                  <a:lnTo>
                    <a:pt x="34151" y="23410"/>
                  </a:lnTo>
                  <a:lnTo>
                    <a:pt x="40944" y="23410"/>
                  </a:lnTo>
                  <a:lnTo>
                    <a:pt x="40944" y="0"/>
                  </a:lnTo>
                  <a:lnTo>
                    <a:pt x="45764" y="0"/>
                  </a:lnTo>
                  <a:lnTo>
                    <a:pt x="45764" y="558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6" name="자유형: 도형 1855">
              <a:extLst>
                <a:ext uri="{FF2B5EF4-FFF2-40B4-BE49-F238E27FC236}">
                  <a16:creationId xmlns:a16="http://schemas.microsoft.com/office/drawing/2014/main" id="{C1228A65-5A88-4D31-2450-9241733922F2}"/>
                </a:ext>
              </a:extLst>
            </p:cNvPr>
            <p:cNvSpPr/>
            <p:nvPr/>
          </p:nvSpPr>
          <p:spPr>
            <a:xfrm>
              <a:off x="3827496" y="2712165"/>
              <a:ext cx="44478" cy="55816"/>
            </a:xfrm>
            <a:custGeom>
              <a:avLst/>
              <a:gdLst>
                <a:gd name="connsiteX0" fmla="*/ 22125 w 44478"/>
                <a:gd name="connsiteY0" fmla="*/ 19508 h 55816"/>
                <a:gd name="connsiteX1" fmla="*/ 31626 w 44478"/>
                <a:gd name="connsiteY1" fmla="*/ 26439 h 55816"/>
                <a:gd name="connsiteX2" fmla="*/ 28964 w 44478"/>
                <a:gd name="connsiteY2" fmla="*/ 30571 h 55816"/>
                <a:gd name="connsiteX3" fmla="*/ 21207 w 44478"/>
                <a:gd name="connsiteY3" fmla="*/ 25567 h 55816"/>
                <a:gd name="connsiteX4" fmla="*/ 16112 w 44478"/>
                <a:gd name="connsiteY4" fmla="*/ 17856 h 55816"/>
                <a:gd name="connsiteX5" fmla="*/ 10925 w 44478"/>
                <a:gd name="connsiteY5" fmla="*/ 26302 h 55816"/>
                <a:gd name="connsiteX6" fmla="*/ 2708 w 44478"/>
                <a:gd name="connsiteY6" fmla="*/ 31856 h 55816"/>
                <a:gd name="connsiteX7" fmla="*/ 0 w 44478"/>
                <a:gd name="connsiteY7" fmla="*/ 27495 h 55816"/>
                <a:gd name="connsiteX8" fmla="*/ 9823 w 44478"/>
                <a:gd name="connsiteY8" fmla="*/ 20197 h 55816"/>
                <a:gd name="connsiteX9" fmla="*/ 13449 w 44478"/>
                <a:gd name="connsiteY9" fmla="*/ 8813 h 55816"/>
                <a:gd name="connsiteX10" fmla="*/ 13449 w 44478"/>
                <a:gd name="connsiteY10" fmla="*/ 2846 h 55816"/>
                <a:gd name="connsiteX11" fmla="*/ 18498 w 44478"/>
                <a:gd name="connsiteY11" fmla="*/ 2846 h 55816"/>
                <a:gd name="connsiteX12" fmla="*/ 18498 w 44478"/>
                <a:gd name="connsiteY12" fmla="*/ 9043 h 55816"/>
                <a:gd name="connsiteX13" fmla="*/ 22125 w 44478"/>
                <a:gd name="connsiteY13" fmla="*/ 19508 h 55816"/>
                <a:gd name="connsiteX14" fmla="*/ 44479 w 44478"/>
                <a:gd name="connsiteY14" fmla="*/ 55816 h 55816"/>
                <a:gd name="connsiteX15" fmla="*/ 39384 w 44478"/>
                <a:gd name="connsiteY15" fmla="*/ 55816 h 55816"/>
                <a:gd name="connsiteX16" fmla="*/ 39384 w 44478"/>
                <a:gd name="connsiteY16" fmla="*/ 40302 h 55816"/>
                <a:gd name="connsiteX17" fmla="*/ 8446 w 44478"/>
                <a:gd name="connsiteY17" fmla="*/ 40302 h 55816"/>
                <a:gd name="connsiteX18" fmla="*/ 8446 w 44478"/>
                <a:gd name="connsiteY18" fmla="*/ 35895 h 55816"/>
                <a:gd name="connsiteX19" fmla="*/ 44479 w 44478"/>
                <a:gd name="connsiteY19" fmla="*/ 35895 h 55816"/>
                <a:gd name="connsiteX20" fmla="*/ 44479 w 44478"/>
                <a:gd name="connsiteY20" fmla="*/ 55816 h 55816"/>
                <a:gd name="connsiteX21" fmla="*/ 44479 w 44478"/>
                <a:gd name="connsiteY21" fmla="*/ 33095 h 55816"/>
                <a:gd name="connsiteX22" fmla="*/ 39384 w 44478"/>
                <a:gd name="connsiteY22" fmla="*/ 33095 h 55816"/>
                <a:gd name="connsiteX23" fmla="*/ 39384 w 44478"/>
                <a:gd name="connsiteY23" fmla="*/ 16112 h 55816"/>
                <a:gd name="connsiteX24" fmla="*/ 27679 w 44478"/>
                <a:gd name="connsiteY24" fmla="*/ 16112 h 55816"/>
                <a:gd name="connsiteX25" fmla="*/ 27679 w 44478"/>
                <a:gd name="connsiteY25" fmla="*/ 11613 h 55816"/>
                <a:gd name="connsiteX26" fmla="*/ 39384 w 44478"/>
                <a:gd name="connsiteY26" fmla="*/ 11613 h 55816"/>
                <a:gd name="connsiteX27" fmla="*/ 39384 w 44478"/>
                <a:gd name="connsiteY27" fmla="*/ 0 h 55816"/>
                <a:gd name="connsiteX28" fmla="*/ 44479 w 44478"/>
                <a:gd name="connsiteY28" fmla="*/ 0 h 55816"/>
                <a:gd name="connsiteX29" fmla="*/ 44479 w 44478"/>
                <a:gd name="connsiteY29" fmla="*/ 33095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478" h="55816">
                  <a:moveTo>
                    <a:pt x="22125" y="19508"/>
                  </a:moveTo>
                  <a:cubicBezTo>
                    <a:pt x="24557" y="22721"/>
                    <a:pt x="27725" y="25062"/>
                    <a:pt x="31626" y="26439"/>
                  </a:cubicBezTo>
                  <a:lnTo>
                    <a:pt x="28964" y="30571"/>
                  </a:lnTo>
                  <a:cubicBezTo>
                    <a:pt x="26026" y="29423"/>
                    <a:pt x="23410" y="27771"/>
                    <a:pt x="21207" y="25567"/>
                  </a:cubicBezTo>
                  <a:cubicBezTo>
                    <a:pt x="19003" y="23364"/>
                    <a:pt x="17305" y="20793"/>
                    <a:pt x="16112" y="17856"/>
                  </a:cubicBezTo>
                  <a:cubicBezTo>
                    <a:pt x="14918" y="21069"/>
                    <a:pt x="13174" y="23915"/>
                    <a:pt x="10925" y="26302"/>
                  </a:cubicBezTo>
                  <a:cubicBezTo>
                    <a:pt x="8630" y="28734"/>
                    <a:pt x="5921" y="30571"/>
                    <a:pt x="2708" y="31856"/>
                  </a:cubicBezTo>
                  <a:lnTo>
                    <a:pt x="0" y="27495"/>
                  </a:lnTo>
                  <a:cubicBezTo>
                    <a:pt x="4131" y="26026"/>
                    <a:pt x="7390" y="23593"/>
                    <a:pt x="9823" y="20197"/>
                  </a:cubicBezTo>
                  <a:cubicBezTo>
                    <a:pt x="12256" y="16800"/>
                    <a:pt x="13449" y="12990"/>
                    <a:pt x="13449" y="8813"/>
                  </a:cubicBezTo>
                  <a:lnTo>
                    <a:pt x="13449" y="2846"/>
                  </a:lnTo>
                  <a:lnTo>
                    <a:pt x="18498" y="2846"/>
                  </a:lnTo>
                  <a:lnTo>
                    <a:pt x="18498" y="9043"/>
                  </a:lnTo>
                  <a:cubicBezTo>
                    <a:pt x="18453" y="12807"/>
                    <a:pt x="19692" y="16295"/>
                    <a:pt x="22125" y="19508"/>
                  </a:cubicBezTo>
                  <a:close/>
                  <a:moveTo>
                    <a:pt x="44479" y="55816"/>
                  </a:moveTo>
                  <a:lnTo>
                    <a:pt x="39384" y="55816"/>
                  </a:lnTo>
                  <a:lnTo>
                    <a:pt x="39384" y="40302"/>
                  </a:lnTo>
                  <a:lnTo>
                    <a:pt x="8446" y="40302"/>
                  </a:lnTo>
                  <a:lnTo>
                    <a:pt x="8446" y="35895"/>
                  </a:lnTo>
                  <a:lnTo>
                    <a:pt x="44479" y="35895"/>
                  </a:lnTo>
                  <a:lnTo>
                    <a:pt x="44479" y="55816"/>
                  </a:lnTo>
                  <a:close/>
                  <a:moveTo>
                    <a:pt x="44479" y="33095"/>
                  </a:moveTo>
                  <a:lnTo>
                    <a:pt x="39384" y="33095"/>
                  </a:lnTo>
                  <a:lnTo>
                    <a:pt x="39384" y="16112"/>
                  </a:lnTo>
                  <a:lnTo>
                    <a:pt x="27679" y="16112"/>
                  </a:lnTo>
                  <a:lnTo>
                    <a:pt x="27679" y="11613"/>
                  </a:lnTo>
                  <a:lnTo>
                    <a:pt x="39384" y="116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09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7" name="자유형: 도형 1856">
              <a:extLst>
                <a:ext uri="{FF2B5EF4-FFF2-40B4-BE49-F238E27FC236}">
                  <a16:creationId xmlns:a16="http://schemas.microsoft.com/office/drawing/2014/main" id="{49AFA967-504A-260D-C4FA-0383074846CE}"/>
                </a:ext>
              </a:extLst>
            </p:cNvPr>
            <p:cNvSpPr/>
            <p:nvPr/>
          </p:nvSpPr>
          <p:spPr>
            <a:xfrm>
              <a:off x="3878171" y="2713863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8" name="자유형: 도형 1857">
              <a:extLst>
                <a:ext uri="{FF2B5EF4-FFF2-40B4-BE49-F238E27FC236}">
                  <a16:creationId xmlns:a16="http://schemas.microsoft.com/office/drawing/2014/main" id="{37DB2BCE-1C2C-296F-C2C3-87107BBBE9AE}"/>
                </a:ext>
              </a:extLst>
            </p:cNvPr>
            <p:cNvSpPr/>
            <p:nvPr/>
          </p:nvSpPr>
          <p:spPr>
            <a:xfrm>
              <a:off x="3930591" y="2715286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8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3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6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29" y="0"/>
                    <a:pt x="23318" y="1148"/>
                    <a:pt x="25888" y="3489"/>
                  </a:cubicBezTo>
                  <a:cubicBezTo>
                    <a:pt x="28459" y="5829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59" name="그래픽 961">
            <a:extLst>
              <a:ext uri="{FF2B5EF4-FFF2-40B4-BE49-F238E27FC236}">
                <a16:creationId xmlns:a16="http://schemas.microsoft.com/office/drawing/2014/main" id="{190A8C72-A653-76DC-D5D2-B4A279F0C80E}"/>
              </a:ext>
            </a:extLst>
          </p:cNvPr>
          <p:cNvGrpSpPr/>
          <p:nvPr/>
        </p:nvGrpSpPr>
        <p:grpSpPr>
          <a:xfrm>
            <a:off x="3650729" y="2926664"/>
            <a:ext cx="337239" cy="56321"/>
            <a:chOff x="3650729" y="2926664"/>
            <a:chExt cx="337239" cy="56321"/>
          </a:xfrm>
          <a:solidFill>
            <a:srgbClr val="231815"/>
          </a:solidFill>
        </p:grpSpPr>
        <p:sp>
          <p:nvSpPr>
            <p:cNvPr id="1860" name="자유형: 도형 1859">
              <a:extLst>
                <a:ext uri="{FF2B5EF4-FFF2-40B4-BE49-F238E27FC236}">
                  <a16:creationId xmlns:a16="http://schemas.microsoft.com/office/drawing/2014/main" id="{7159AFE3-3B0E-9A5F-8EFA-0CEDE74A2C7E}"/>
                </a:ext>
              </a:extLst>
            </p:cNvPr>
            <p:cNvSpPr/>
            <p:nvPr/>
          </p:nvSpPr>
          <p:spPr>
            <a:xfrm>
              <a:off x="3650729" y="2927123"/>
              <a:ext cx="43698" cy="55862"/>
            </a:xfrm>
            <a:custGeom>
              <a:avLst/>
              <a:gdLst>
                <a:gd name="connsiteX0" fmla="*/ 21895 w 43698"/>
                <a:gd name="connsiteY0" fmla="*/ 28872 h 55862"/>
                <a:gd name="connsiteX1" fmla="*/ 2800 w 43698"/>
                <a:gd name="connsiteY1" fmla="*/ 45443 h 55862"/>
                <a:gd name="connsiteX2" fmla="*/ 0 w 43698"/>
                <a:gd name="connsiteY2" fmla="*/ 41174 h 55862"/>
                <a:gd name="connsiteX3" fmla="*/ 22721 w 43698"/>
                <a:gd name="connsiteY3" fmla="*/ 10420 h 55862"/>
                <a:gd name="connsiteX4" fmla="*/ 2570 w 43698"/>
                <a:gd name="connsiteY4" fmla="*/ 10420 h 55862"/>
                <a:gd name="connsiteX5" fmla="*/ 2570 w 43698"/>
                <a:gd name="connsiteY5" fmla="*/ 6059 h 55862"/>
                <a:gd name="connsiteX6" fmla="*/ 27862 w 43698"/>
                <a:gd name="connsiteY6" fmla="*/ 6059 h 55862"/>
                <a:gd name="connsiteX7" fmla="*/ 21895 w 43698"/>
                <a:gd name="connsiteY7" fmla="*/ 28872 h 55862"/>
                <a:gd name="connsiteX8" fmla="*/ 43698 w 43698"/>
                <a:gd name="connsiteY8" fmla="*/ 55862 h 55862"/>
                <a:gd name="connsiteX9" fmla="*/ 38649 w 43698"/>
                <a:gd name="connsiteY9" fmla="*/ 55862 h 55862"/>
                <a:gd name="connsiteX10" fmla="*/ 38649 w 43698"/>
                <a:gd name="connsiteY10" fmla="*/ 0 h 55862"/>
                <a:gd name="connsiteX11" fmla="*/ 43698 w 43698"/>
                <a:gd name="connsiteY11" fmla="*/ 0 h 55862"/>
                <a:gd name="connsiteX12" fmla="*/ 43698 w 43698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698" h="55862">
                  <a:moveTo>
                    <a:pt x="21895" y="28872"/>
                  </a:moveTo>
                  <a:cubicBezTo>
                    <a:pt x="17856" y="35620"/>
                    <a:pt x="11475" y="41128"/>
                    <a:pt x="2800" y="45443"/>
                  </a:cubicBezTo>
                  <a:lnTo>
                    <a:pt x="0" y="41174"/>
                  </a:lnTo>
                  <a:cubicBezTo>
                    <a:pt x="14000" y="34289"/>
                    <a:pt x="21574" y="24052"/>
                    <a:pt x="22721" y="10420"/>
                  </a:cubicBezTo>
                  <a:lnTo>
                    <a:pt x="2570" y="10420"/>
                  </a:lnTo>
                  <a:lnTo>
                    <a:pt x="2570" y="6059"/>
                  </a:lnTo>
                  <a:lnTo>
                    <a:pt x="27862" y="6059"/>
                  </a:lnTo>
                  <a:cubicBezTo>
                    <a:pt x="27908" y="14551"/>
                    <a:pt x="25935" y="22170"/>
                    <a:pt x="21895" y="28872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1" name="자유형: 도형 1860">
              <a:extLst>
                <a:ext uri="{FF2B5EF4-FFF2-40B4-BE49-F238E27FC236}">
                  <a16:creationId xmlns:a16="http://schemas.microsoft.com/office/drawing/2014/main" id="{AE70C67E-FEB5-2D21-D93C-393BB1BE9403}"/>
                </a:ext>
              </a:extLst>
            </p:cNvPr>
            <p:cNvSpPr/>
            <p:nvPr/>
          </p:nvSpPr>
          <p:spPr>
            <a:xfrm>
              <a:off x="3700853" y="2928362"/>
              <a:ext cx="48977" cy="47600"/>
            </a:xfrm>
            <a:custGeom>
              <a:avLst/>
              <a:gdLst>
                <a:gd name="connsiteX0" fmla="*/ 48977 w 48977"/>
                <a:gd name="connsiteY0" fmla="*/ 47600 h 47600"/>
                <a:gd name="connsiteX1" fmla="*/ 0 w 48977"/>
                <a:gd name="connsiteY1" fmla="*/ 47600 h 47600"/>
                <a:gd name="connsiteX2" fmla="*/ 0 w 48977"/>
                <a:gd name="connsiteY2" fmla="*/ 43102 h 47600"/>
                <a:gd name="connsiteX3" fmla="*/ 21987 w 48977"/>
                <a:gd name="connsiteY3" fmla="*/ 43102 h 47600"/>
                <a:gd name="connsiteX4" fmla="*/ 21987 w 48977"/>
                <a:gd name="connsiteY4" fmla="*/ 30525 h 47600"/>
                <a:gd name="connsiteX5" fmla="*/ 26944 w 48977"/>
                <a:gd name="connsiteY5" fmla="*/ 30525 h 47600"/>
                <a:gd name="connsiteX6" fmla="*/ 26944 w 48977"/>
                <a:gd name="connsiteY6" fmla="*/ 43102 h 47600"/>
                <a:gd name="connsiteX7" fmla="*/ 48977 w 48977"/>
                <a:gd name="connsiteY7" fmla="*/ 43102 h 47600"/>
                <a:gd name="connsiteX8" fmla="*/ 48977 w 48977"/>
                <a:gd name="connsiteY8" fmla="*/ 47600 h 47600"/>
                <a:gd name="connsiteX9" fmla="*/ 44341 w 48977"/>
                <a:gd name="connsiteY9" fmla="*/ 11980 h 47600"/>
                <a:gd name="connsiteX10" fmla="*/ 26990 w 48977"/>
                <a:gd name="connsiteY10" fmla="*/ 11980 h 47600"/>
                <a:gd name="connsiteX11" fmla="*/ 29653 w 48977"/>
                <a:gd name="connsiteY11" fmla="*/ 19508 h 47600"/>
                <a:gd name="connsiteX12" fmla="*/ 36584 w 48977"/>
                <a:gd name="connsiteY12" fmla="*/ 25246 h 47600"/>
                <a:gd name="connsiteX13" fmla="*/ 46223 w 48977"/>
                <a:gd name="connsiteY13" fmla="*/ 28459 h 47600"/>
                <a:gd name="connsiteX14" fmla="*/ 44249 w 48977"/>
                <a:gd name="connsiteY14" fmla="*/ 32682 h 47600"/>
                <a:gd name="connsiteX15" fmla="*/ 32223 w 48977"/>
                <a:gd name="connsiteY15" fmla="*/ 28230 h 47600"/>
                <a:gd name="connsiteX16" fmla="*/ 24466 w 48977"/>
                <a:gd name="connsiteY16" fmla="*/ 19967 h 47600"/>
                <a:gd name="connsiteX17" fmla="*/ 16662 w 48977"/>
                <a:gd name="connsiteY17" fmla="*/ 28230 h 47600"/>
                <a:gd name="connsiteX18" fmla="*/ 4682 w 48977"/>
                <a:gd name="connsiteY18" fmla="*/ 32682 h 47600"/>
                <a:gd name="connsiteX19" fmla="*/ 2662 w 48977"/>
                <a:gd name="connsiteY19" fmla="*/ 28459 h 47600"/>
                <a:gd name="connsiteX20" fmla="*/ 12302 w 48977"/>
                <a:gd name="connsiteY20" fmla="*/ 25246 h 47600"/>
                <a:gd name="connsiteX21" fmla="*/ 19233 w 48977"/>
                <a:gd name="connsiteY21" fmla="*/ 19508 h 47600"/>
                <a:gd name="connsiteX22" fmla="*/ 21895 w 48977"/>
                <a:gd name="connsiteY22" fmla="*/ 11980 h 47600"/>
                <a:gd name="connsiteX23" fmla="*/ 4544 w 48977"/>
                <a:gd name="connsiteY23" fmla="*/ 11980 h 47600"/>
                <a:gd name="connsiteX24" fmla="*/ 4544 w 48977"/>
                <a:gd name="connsiteY24" fmla="*/ 7620 h 47600"/>
                <a:gd name="connsiteX25" fmla="*/ 21941 w 48977"/>
                <a:gd name="connsiteY25" fmla="*/ 7620 h 47600"/>
                <a:gd name="connsiteX26" fmla="*/ 21941 w 48977"/>
                <a:gd name="connsiteY26" fmla="*/ 0 h 47600"/>
                <a:gd name="connsiteX27" fmla="*/ 26899 w 48977"/>
                <a:gd name="connsiteY27" fmla="*/ 0 h 47600"/>
                <a:gd name="connsiteX28" fmla="*/ 26899 w 48977"/>
                <a:gd name="connsiteY28" fmla="*/ 7620 h 47600"/>
                <a:gd name="connsiteX29" fmla="*/ 44295 w 48977"/>
                <a:gd name="connsiteY29" fmla="*/ 7620 h 47600"/>
                <a:gd name="connsiteX30" fmla="*/ 44295 w 48977"/>
                <a:gd name="connsiteY30" fmla="*/ 11980 h 4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7" h="47600">
                  <a:moveTo>
                    <a:pt x="48977" y="47600"/>
                  </a:moveTo>
                  <a:lnTo>
                    <a:pt x="0" y="47600"/>
                  </a:lnTo>
                  <a:lnTo>
                    <a:pt x="0" y="43102"/>
                  </a:lnTo>
                  <a:lnTo>
                    <a:pt x="21987" y="43102"/>
                  </a:lnTo>
                  <a:lnTo>
                    <a:pt x="21987" y="30525"/>
                  </a:lnTo>
                  <a:lnTo>
                    <a:pt x="26944" y="30525"/>
                  </a:lnTo>
                  <a:lnTo>
                    <a:pt x="26944" y="43102"/>
                  </a:lnTo>
                  <a:lnTo>
                    <a:pt x="48977" y="43102"/>
                  </a:lnTo>
                  <a:lnTo>
                    <a:pt x="48977" y="47600"/>
                  </a:lnTo>
                  <a:close/>
                  <a:moveTo>
                    <a:pt x="44341" y="11980"/>
                  </a:moveTo>
                  <a:lnTo>
                    <a:pt x="26990" y="11980"/>
                  </a:lnTo>
                  <a:cubicBezTo>
                    <a:pt x="27036" y="14689"/>
                    <a:pt x="27908" y="17213"/>
                    <a:pt x="29653" y="19508"/>
                  </a:cubicBezTo>
                  <a:cubicBezTo>
                    <a:pt x="31397" y="21803"/>
                    <a:pt x="33692" y="23731"/>
                    <a:pt x="36584" y="25246"/>
                  </a:cubicBezTo>
                  <a:cubicBezTo>
                    <a:pt x="39476" y="26807"/>
                    <a:pt x="42689" y="27862"/>
                    <a:pt x="46223" y="28459"/>
                  </a:cubicBezTo>
                  <a:lnTo>
                    <a:pt x="44249" y="32682"/>
                  </a:lnTo>
                  <a:cubicBezTo>
                    <a:pt x="39751" y="31902"/>
                    <a:pt x="35758" y="30433"/>
                    <a:pt x="32223" y="28230"/>
                  </a:cubicBezTo>
                  <a:cubicBezTo>
                    <a:pt x="28689" y="26026"/>
                    <a:pt x="26118" y="23272"/>
                    <a:pt x="24466" y="19967"/>
                  </a:cubicBezTo>
                  <a:cubicBezTo>
                    <a:pt x="22767" y="23272"/>
                    <a:pt x="20197" y="26026"/>
                    <a:pt x="16662" y="28230"/>
                  </a:cubicBezTo>
                  <a:cubicBezTo>
                    <a:pt x="13128" y="30433"/>
                    <a:pt x="9134" y="31902"/>
                    <a:pt x="4682" y="32682"/>
                  </a:cubicBezTo>
                  <a:lnTo>
                    <a:pt x="2662" y="28459"/>
                  </a:lnTo>
                  <a:cubicBezTo>
                    <a:pt x="6197" y="27862"/>
                    <a:pt x="9410" y="26807"/>
                    <a:pt x="12302" y="25246"/>
                  </a:cubicBezTo>
                  <a:cubicBezTo>
                    <a:pt x="15193" y="23685"/>
                    <a:pt x="17534" y="21803"/>
                    <a:pt x="19233" y="19508"/>
                  </a:cubicBezTo>
                  <a:cubicBezTo>
                    <a:pt x="20977" y="17213"/>
                    <a:pt x="21849" y="14734"/>
                    <a:pt x="21895" y="11980"/>
                  </a:cubicBezTo>
                  <a:lnTo>
                    <a:pt x="4544" y="11980"/>
                  </a:lnTo>
                  <a:lnTo>
                    <a:pt x="4544" y="7620"/>
                  </a:lnTo>
                  <a:lnTo>
                    <a:pt x="21941" y="7620"/>
                  </a:lnTo>
                  <a:lnTo>
                    <a:pt x="21941" y="0"/>
                  </a:lnTo>
                  <a:lnTo>
                    <a:pt x="26899" y="0"/>
                  </a:lnTo>
                  <a:lnTo>
                    <a:pt x="26899" y="7620"/>
                  </a:lnTo>
                  <a:lnTo>
                    <a:pt x="44295" y="7620"/>
                  </a:lnTo>
                  <a:lnTo>
                    <a:pt x="44295" y="1198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2" name="자유형: 도형 1861">
              <a:extLst>
                <a:ext uri="{FF2B5EF4-FFF2-40B4-BE49-F238E27FC236}">
                  <a16:creationId xmlns:a16="http://schemas.microsoft.com/office/drawing/2014/main" id="{39042846-F3D5-F3C8-2FA5-DEF81B963C20}"/>
                </a:ext>
              </a:extLst>
            </p:cNvPr>
            <p:cNvSpPr/>
            <p:nvPr/>
          </p:nvSpPr>
          <p:spPr>
            <a:xfrm>
              <a:off x="3751758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728" y="40669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8" y="21207"/>
                    <a:pt x="9318" y="22675"/>
                    <a:pt x="9318" y="24466"/>
                  </a:cubicBezTo>
                  <a:cubicBezTo>
                    <a:pt x="9318" y="26302"/>
                    <a:pt x="10098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7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1" y="18361"/>
                    <a:pt x="17443" y="18361"/>
                  </a:cubicBezTo>
                  <a:cubicBezTo>
                    <a:pt x="15102" y="18361"/>
                    <a:pt x="13174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3" name="자유형: 도형 1862">
              <a:extLst>
                <a:ext uri="{FF2B5EF4-FFF2-40B4-BE49-F238E27FC236}">
                  <a16:creationId xmlns:a16="http://schemas.microsoft.com/office/drawing/2014/main" id="{54B2D85F-DC93-42D3-F5C7-E843AF62E773}"/>
                </a:ext>
              </a:extLst>
            </p:cNvPr>
            <p:cNvSpPr/>
            <p:nvPr/>
          </p:nvSpPr>
          <p:spPr>
            <a:xfrm>
              <a:off x="3802204" y="2931254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4" name="자유형: 도형 1863">
              <a:extLst>
                <a:ext uri="{FF2B5EF4-FFF2-40B4-BE49-F238E27FC236}">
                  <a16:creationId xmlns:a16="http://schemas.microsoft.com/office/drawing/2014/main" id="{5225BA24-5897-AB78-5C8A-7208AAAF14BB}"/>
                </a:ext>
              </a:extLst>
            </p:cNvPr>
            <p:cNvSpPr/>
            <p:nvPr/>
          </p:nvSpPr>
          <p:spPr>
            <a:xfrm>
              <a:off x="3853063" y="2927123"/>
              <a:ext cx="45855" cy="55219"/>
            </a:xfrm>
            <a:custGeom>
              <a:avLst/>
              <a:gdLst>
                <a:gd name="connsiteX0" fmla="*/ 22675 w 45855"/>
                <a:gd name="connsiteY0" fmla="*/ 16479 h 55219"/>
                <a:gd name="connsiteX1" fmla="*/ 32590 w 45855"/>
                <a:gd name="connsiteY1" fmla="*/ 23272 h 55219"/>
                <a:gd name="connsiteX2" fmla="*/ 29928 w 45855"/>
                <a:gd name="connsiteY2" fmla="*/ 27403 h 55219"/>
                <a:gd name="connsiteX3" fmla="*/ 21711 w 45855"/>
                <a:gd name="connsiteY3" fmla="*/ 22446 h 55219"/>
                <a:gd name="connsiteX4" fmla="*/ 16387 w 45855"/>
                <a:gd name="connsiteY4" fmla="*/ 14643 h 55219"/>
                <a:gd name="connsiteX5" fmla="*/ 11016 w 45855"/>
                <a:gd name="connsiteY5" fmla="*/ 22997 h 55219"/>
                <a:gd name="connsiteX6" fmla="*/ 2708 w 45855"/>
                <a:gd name="connsiteY6" fmla="*/ 28321 h 55219"/>
                <a:gd name="connsiteX7" fmla="*/ 0 w 45855"/>
                <a:gd name="connsiteY7" fmla="*/ 24190 h 55219"/>
                <a:gd name="connsiteX8" fmla="*/ 10007 w 45855"/>
                <a:gd name="connsiteY8" fmla="*/ 17029 h 55219"/>
                <a:gd name="connsiteX9" fmla="*/ 13816 w 45855"/>
                <a:gd name="connsiteY9" fmla="*/ 5967 h 55219"/>
                <a:gd name="connsiteX10" fmla="*/ 13816 w 45855"/>
                <a:gd name="connsiteY10" fmla="*/ 1607 h 55219"/>
                <a:gd name="connsiteX11" fmla="*/ 18866 w 45855"/>
                <a:gd name="connsiteY11" fmla="*/ 1607 h 55219"/>
                <a:gd name="connsiteX12" fmla="*/ 18866 w 45855"/>
                <a:gd name="connsiteY12" fmla="*/ 5967 h 55219"/>
                <a:gd name="connsiteX13" fmla="*/ 22675 w 45855"/>
                <a:gd name="connsiteY13" fmla="*/ 16479 h 55219"/>
                <a:gd name="connsiteX14" fmla="*/ 44020 w 45855"/>
                <a:gd name="connsiteY14" fmla="*/ 45167 h 55219"/>
                <a:gd name="connsiteX15" fmla="*/ 14229 w 45855"/>
                <a:gd name="connsiteY15" fmla="*/ 45167 h 55219"/>
                <a:gd name="connsiteX16" fmla="*/ 14229 w 45855"/>
                <a:gd name="connsiteY16" fmla="*/ 50813 h 55219"/>
                <a:gd name="connsiteX17" fmla="*/ 45856 w 45855"/>
                <a:gd name="connsiteY17" fmla="*/ 50813 h 55219"/>
                <a:gd name="connsiteX18" fmla="*/ 45856 w 45855"/>
                <a:gd name="connsiteY18" fmla="*/ 55220 h 55219"/>
                <a:gd name="connsiteX19" fmla="*/ 9272 w 45855"/>
                <a:gd name="connsiteY19" fmla="*/ 55220 h 55219"/>
                <a:gd name="connsiteX20" fmla="*/ 9272 w 45855"/>
                <a:gd name="connsiteY20" fmla="*/ 41128 h 55219"/>
                <a:gd name="connsiteX21" fmla="*/ 39062 w 45855"/>
                <a:gd name="connsiteY21" fmla="*/ 41128 h 55219"/>
                <a:gd name="connsiteX22" fmla="*/ 39062 w 45855"/>
                <a:gd name="connsiteY22" fmla="*/ 35803 h 55219"/>
                <a:gd name="connsiteX23" fmla="*/ 9134 w 45855"/>
                <a:gd name="connsiteY23" fmla="*/ 35803 h 55219"/>
                <a:gd name="connsiteX24" fmla="*/ 9134 w 45855"/>
                <a:gd name="connsiteY24" fmla="*/ 31580 h 55219"/>
                <a:gd name="connsiteX25" fmla="*/ 44020 w 45855"/>
                <a:gd name="connsiteY25" fmla="*/ 31580 h 55219"/>
                <a:gd name="connsiteX26" fmla="*/ 44020 w 45855"/>
                <a:gd name="connsiteY26" fmla="*/ 45167 h 55219"/>
                <a:gd name="connsiteX27" fmla="*/ 43974 w 45855"/>
                <a:gd name="connsiteY27" fmla="*/ 28918 h 55219"/>
                <a:gd name="connsiteX28" fmla="*/ 39016 w 45855"/>
                <a:gd name="connsiteY28" fmla="*/ 28918 h 55219"/>
                <a:gd name="connsiteX29" fmla="*/ 39016 w 45855"/>
                <a:gd name="connsiteY29" fmla="*/ 0 h 55219"/>
                <a:gd name="connsiteX30" fmla="*/ 43974 w 45855"/>
                <a:gd name="connsiteY30" fmla="*/ 0 h 55219"/>
                <a:gd name="connsiteX31" fmla="*/ 43974 w 45855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5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6" y="22997"/>
                  </a:cubicBezTo>
                  <a:cubicBezTo>
                    <a:pt x="8630" y="25384"/>
                    <a:pt x="5829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5" y="16479"/>
                  </a:cubicBezTo>
                  <a:close/>
                  <a:moveTo>
                    <a:pt x="44020" y="45167"/>
                  </a:moveTo>
                  <a:lnTo>
                    <a:pt x="14229" y="45167"/>
                  </a:lnTo>
                  <a:lnTo>
                    <a:pt x="14229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4" y="35803"/>
                  </a:lnTo>
                  <a:lnTo>
                    <a:pt x="9134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5" name="자유형: 도형 1864">
              <a:extLst>
                <a:ext uri="{FF2B5EF4-FFF2-40B4-BE49-F238E27FC236}">
                  <a16:creationId xmlns:a16="http://schemas.microsoft.com/office/drawing/2014/main" id="{C877AAE3-1F64-202D-C28C-8A7EC7ECAF6F}"/>
                </a:ext>
              </a:extLst>
            </p:cNvPr>
            <p:cNvSpPr/>
            <p:nvPr/>
          </p:nvSpPr>
          <p:spPr>
            <a:xfrm>
              <a:off x="3903555" y="2926664"/>
              <a:ext cx="44432" cy="55586"/>
            </a:xfrm>
            <a:custGeom>
              <a:avLst/>
              <a:gdLst>
                <a:gd name="connsiteX0" fmla="*/ 31213 w 44432"/>
                <a:gd name="connsiteY0" fmla="*/ 10649 h 55586"/>
                <a:gd name="connsiteX1" fmla="*/ 0 w 44432"/>
                <a:gd name="connsiteY1" fmla="*/ 10649 h 55586"/>
                <a:gd name="connsiteX2" fmla="*/ 0 w 44432"/>
                <a:gd name="connsiteY2" fmla="*/ 6243 h 55586"/>
                <a:gd name="connsiteX3" fmla="*/ 13220 w 44432"/>
                <a:gd name="connsiteY3" fmla="*/ 6243 h 55586"/>
                <a:gd name="connsiteX4" fmla="*/ 13220 w 44432"/>
                <a:gd name="connsiteY4" fmla="*/ 0 h 55586"/>
                <a:gd name="connsiteX5" fmla="*/ 18269 w 44432"/>
                <a:gd name="connsiteY5" fmla="*/ 0 h 55586"/>
                <a:gd name="connsiteX6" fmla="*/ 18269 w 44432"/>
                <a:gd name="connsiteY6" fmla="*/ 6243 h 55586"/>
                <a:gd name="connsiteX7" fmla="*/ 31259 w 44432"/>
                <a:gd name="connsiteY7" fmla="*/ 6243 h 55586"/>
                <a:gd name="connsiteX8" fmla="*/ 31259 w 44432"/>
                <a:gd name="connsiteY8" fmla="*/ 10649 h 55586"/>
                <a:gd name="connsiteX9" fmla="*/ 24603 w 44432"/>
                <a:gd name="connsiteY9" fmla="*/ 16020 h 55586"/>
                <a:gd name="connsiteX10" fmla="*/ 28092 w 44432"/>
                <a:gd name="connsiteY10" fmla="*/ 23318 h 55586"/>
                <a:gd name="connsiteX11" fmla="*/ 24603 w 44432"/>
                <a:gd name="connsiteY11" fmla="*/ 30571 h 55586"/>
                <a:gd name="connsiteX12" fmla="*/ 15698 w 44432"/>
                <a:gd name="connsiteY12" fmla="*/ 33325 h 55586"/>
                <a:gd name="connsiteX13" fmla="*/ 6747 w 44432"/>
                <a:gd name="connsiteY13" fmla="*/ 30571 h 55586"/>
                <a:gd name="connsiteX14" fmla="*/ 3259 w 44432"/>
                <a:gd name="connsiteY14" fmla="*/ 23318 h 55586"/>
                <a:gd name="connsiteX15" fmla="*/ 4866 w 44432"/>
                <a:gd name="connsiteY15" fmla="*/ 18085 h 55586"/>
                <a:gd name="connsiteX16" fmla="*/ 9272 w 44432"/>
                <a:gd name="connsiteY16" fmla="*/ 14505 h 55586"/>
                <a:gd name="connsiteX17" fmla="*/ 15698 w 44432"/>
                <a:gd name="connsiteY17" fmla="*/ 13266 h 55586"/>
                <a:gd name="connsiteX18" fmla="*/ 24603 w 44432"/>
                <a:gd name="connsiteY18" fmla="*/ 16020 h 55586"/>
                <a:gd name="connsiteX19" fmla="*/ 10144 w 44432"/>
                <a:gd name="connsiteY19" fmla="*/ 19095 h 55586"/>
                <a:gd name="connsiteX20" fmla="*/ 8033 w 44432"/>
                <a:gd name="connsiteY20" fmla="*/ 23318 h 55586"/>
                <a:gd name="connsiteX21" fmla="*/ 10144 w 44432"/>
                <a:gd name="connsiteY21" fmla="*/ 27495 h 55586"/>
                <a:gd name="connsiteX22" fmla="*/ 15744 w 44432"/>
                <a:gd name="connsiteY22" fmla="*/ 29102 h 55586"/>
                <a:gd name="connsiteX23" fmla="*/ 21207 w 44432"/>
                <a:gd name="connsiteY23" fmla="*/ 27495 h 55586"/>
                <a:gd name="connsiteX24" fmla="*/ 23318 w 44432"/>
                <a:gd name="connsiteY24" fmla="*/ 23318 h 55586"/>
                <a:gd name="connsiteX25" fmla="*/ 21207 w 44432"/>
                <a:gd name="connsiteY25" fmla="*/ 19095 h 55586"/>
                <a:gd name="connsiteX26" fmla="*/ 15744 w 44432"/>
                <a:gd name="connsiteY26" fmla="*/ 17443 h 55586"/>
                <a:gd name="connsiteX27" fmla="*/ 10144 w 44432"/>
                <a:gd name="connsiteY27" fmla="*/ 19095 h 55586"/>
                <a:gd name="connsiteX28" fmla="*/ 44433 w 44432"/>
                <a:gd name="connsiteY28" fmla="*/ 55587 h 55586"/>
                <a:gd name="connsiteX29" fmla="*/ 9318 w 44432"/>
                <a:gd name="connsiteY29" fmla="*/ 55587 h 55586"/>
                <a:gd name="connsiteX30" fmla="*/ 9318 w 44432"/>
                <a:gd name="connsiteY30" fmla="*/ 37089 h 55586"/>
                <a:gd name="connsiteX31" fmla="*/ 44433 w 44432"/>
                <a:gd name="connsiteY31" fmla="*/ 37089 h 55586"/>
                <a:gd name="connsiteX32" fmla="*/ 44433 w 44432"/>
                <a:gd name="connsiteY32" fmla="*/ 55587 h 55586"/>
                <a:gd name="connsiteX33" fmla="*/ 14367 w 44432"/>
                <a:gd name="connsiteY33" fmla="*/ 51089 h 55586"/>
                <a:gd name="connsiteX34" fmla="*/ 39475 w 44432"/>
                <a:gd name="connsiteY34" fmla="*/ 51089 h 55586"/>
                <a:gd name="connsiteX35" fmla="*/ 39475 w 44432"/>
                <a:gd name="connsiteY35" fmla="*/ 41495 h 55586"/>
                <a:gd name="connsiteX36" fmla="*/ 14367 w 44432"/>
                <a:gd name="connsiteY36" fmla="*/ 41495 h 55586"/>
                <a:gd name="connsiteX37" fmla="*/ 14367 w 44432"/>
                <a:gd name="connsiteY37" fmla="*/ 51089 h 55586"/>
                <a:gd name="connsiteX38" fmla="*/ 44433 w 44432"/>
                <a:gd name="connsiteY38" fmla="*/ 34334 h 55586"/>
                <a:gd name="connsiteX39" fmla="*/ 39338 w 44432"/>
                <a:gd name="connsiteY39" fmla="*/ 34334 h 55586"/>
                <a:gd name="connsiteX40" fmla="*/ 39338 w 44432"/>
                <a:gd name="connsiteY40" fmla="*/ 21895 h 55586"/>
                <a:gd name="connsiteX41" fmla="*/ 30433 w 44432"/>
                <a:gd name="connsiteY41" fmla="*/ 21895 h 55586"/>
                <a:gd name="connsiteX42" fmla="*/ 30433 w 44432"/>
                <a:gd name="connsiteY42" fmla="*/ 17351 h 55586"/>
                <a:gd name="connsiteX43" fmla="*/ 39338 w 44432"/>
                <a:gd name="connsiteY43" fmla="*/ 17351 h 55586"/>
                <a:gd name="connsiteX44" fmla="*/ 39338 w 44432"/>
                <a:gd name="connsiteY44" fmla="*/ 459 h 55586"/>
                <a:gd name="connsiteX45" fmla="*/ 44433 w 44432"/>
                <a:gd name="connsiteY45" fmla="*/ 459 h 55586"/>
                <a:gd name="connsiteX46" fmla="*/ 44433 w 44432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432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8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1" y="13266"/>
                    <a:pt x="15698" y="13266"/>
                  </a:cubicBezTo>
                  <a:cubicBezTo>
                    <a:pt x="19324" y="13266"/>
                    <a:pt x="22308" y="14184"/>
                    <a:pt x="24603" y="16020"/>
                  </a:cubicBezTo>
                  <a:close/>
                  <a:moveTo>
                    <a:pt x="10144" y="19095"/>
                  </a:moveTo>
                  <a:cubicBezTo>
                    <a:pt x="8721" y="20197"/>
                    <a:pt x="8033" y="21574"/>
                    <a:pt x="8033" y="23318"/>
                  </a:cubicBezTo>
                  <a:cubicBezTo>
                    <a:pt x="8033" y="25062"/>
                    <a:pt x="8721" y="26439"/>
                    <a:pt x="10144" y="27495"/>
                  </a:cubicBezTo>
                  <a:cubicBezTo>
                    <a:pt x="11567" y="28551"/>
                    <a:pt x="13403" y="29102"/>
                    <a:pt x="15744" y="29102"/>
                  </a:cubicBezTo>
                  <a:cubicBezTo>
                    <a:pt x="17947" y="29102"/>
                    <a:pt x="19784" y="28551"/>
                    <a:pt x="21207" y="27495"/>
                  </a:cubicBezTo>
                  <a:cubicBezTo>
                    <a:pt x="22629" y="26439"/>
                    <a:pt x="23318" y="25016"/>
                    <a:pt x="23318" y="23318"/>
                  </a:cubicBezTo>
                  <a:cubicBezTo>
                    <a:pt x="23318" y="21574"/>
                    <a:pt x="22629" y="20197"/>
                    <a:pt x="21207" y="19095"/>
                  </a:cubicBezTo>
                  <a:cubicBezTo>
                    <a:pt x="19784" y="17994"/>
                    <a:pt x="17993" y="17443"/>
                    <a:pt x="15744" y="17443"/>
                  </a:cubicBezTo>
                  <a:cubicBezTo>
                    <a:pt x="13403" y="17489"/>
                    <a:pt x="11521" y="17994"/>
                    <a:pt x="10144" y="19095"/>
                  </a:cubicBezTo>
                  <a:close/>
                  <a:moveTo>
                    <a:pt x="44433" y="55587"/>
                  </a:moveTo>
                  <a:lnTo>
                    <a:pt x="9318" y="55587"/>
                  </a:lnTo>
                  <a:lnTo>
                    <a:pt x="9318" y="37089"/>
                  </a:lnTo>
                  <a:lnTo>
                    <a:pt x="44433" y="37089"/>
                  </a:lnTo>
                  <a:lnTo>
                    <a:pt x="44433" y="55587"/>
                  </a:lnTo>
                  <a:close/>
                  <a:moveTo>
                    <a:pt x="14367" y="51089"/>
                  </a:moveTo>
                  <a:lnTo>
                    <a:pt x="39475" y="51089"/>
                  </a:lnTo>
                  <a:lnTo>
                    <a:pt x="39475" y="41495"/>
                  </a:lnTo>
                  <a:lnTo>
                    <a:pt x="14367" y="41495"/>
                  </a:lnTo>
                  <a:lnTo>
                    <a:pt x="14367" y="51089"/>
                  </a:lnTo>
                  <a:close/>
                  <a:moveTo>
                    <a:pt x="44433" y="34334"/>
                  </a:moveTo>
                  <a:lnTo>
                    <a:pt x="39338" y="34334"/>
                  </a:lnTo>
                  <a:lnTo>
                    <a:pt x="39338" y="21895"/>
                  </a:lnTo>
                  <a:lnTo>
                    <a:pt x="30433" y="21895"/>
                  </a:lnTo>
                  <a:lnTo>
                    <a:pt x="30433" y="17351"/>
                  </a:lnTo>
                  <a:lnTo>
                    <a:pt x="39338" y="17351"/>
                  </a:lnTo>
                  <a:lnTo>
                    <a:pt x="39338" y="459"/>
                  </a:lnTo>
                  <a:lnTo>
                    <a:pt x="44433" y="459"/>
                  </a:lnTo>
                  <a:lnTo>
                    <a:pt x="44433" y="3433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6" name="자유형: 도형 1865">
              <a:extLst>
                <a:ext uri="{FF2B5EF4-FFF2-40B4-BE49-F238E27FC236}">
                  <a16:creationId xmlns:a16="http://schemas.microsoft.com/office/drawing/2014/main" id="{2E4163EF-EA49-3116-23BB-415476E81A14}"/>
                </a:ext>
              </a:extLst>
            </p:cNvPr>
            <p:cNvSpPr/>
            <p:nvPr/>
          </p:nvSpPr>
          <p:spPr>
            <a:xfrm>
              <a:off x="3955929" y="2930244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40 w 32039"/>
                <a:gd name="connsiteY17" fmla="*/ 44616 h 48839"/>
                <a:gd name="connsiteX18" fmla="*/ 32040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1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4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40" y="44616"/>
                  </a:lnTo>
                  <a:lnTo>
                    <a:pt x="32040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67" name="그래픽 961">
            <a:extLst>
              <a:ext uri="{FF2B5EF4-FFF2-40B4-BE49-F238E27FC236}">
                <a16:creationId xmlns:a16="http://schemas.microsoft.com/office/drawing/2014/main" id="{0C427218-1BD0-008B-2F36-E90618A64B6C}"/>
              </a:ext>
            </a:extLst>
          </p:cNvPr>
          <p:cNvGrpSpPr/>
          <p:nvPr/>
        </p:nvGrpSpPr>
        <p:grpSpPr>
          <a:xfrm>
            <a:off x="3653071" y="3354504"/>
            <a:ext cx="350642" cy="55908"/>
            <a:chOff x="3645680" y="3357037"/>
            <a:chExt cx="350642" cy="55908"/>
          </a:xfrm>
          <a:solidFill>
            <a:schemeClr val="bg1"/>
          </a:solidFill>
        </p:grpSpPr>
        <p:sp>
          <p:nvSpPr>
            <p:cNvPr id="1868" name="자유형: 도형 1867">
              <a:extLst>
                <a:ext uri="{FF2B5EF4-FFF2-40B4-BE49-F238E27FC236}">
                  <a16:creationId xmlns:a16="http://schemas.microsoft.com/office/drawing/2014/main" id="{130A522C-3CCA-1B61-A8C2-E84C117972E1}"/>
                </a:ext>
              </a:extLst>
            </p:cNvPr>
            <p:cNvSpPr/>
            <p:nvPr/>
          </p:nvSpPr>
          <p:spPr>
            <a:xfrm>
              <a:off x="3645680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7 w 47554"/>
                <a:gd name="connsiteY1" fmla="*/ 13311 h 54577"/>
                <a:gd name="connsiteX2" fmla="*/ 19967 w 47554"/>
                <a:gd name="connsiteY2" fmla="*/ 4085 h 54577"/>
                <a:gd name="connsiteX3" fmla="*/ 25016 w 47554"/>
                <a:gd name="connsiteY3" fmla="*/ 4085 h 54577"/>
                <a:gd name="connsiteX4" fmla="*/ 25016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7 w 47554"/>
                <a:gd name="connsiteY7" fmla="*/ 4085 h 54577"/>
                <a:gd name="connsiteX8" fmla="*/ 4957 w 47554"/>
                <a:gd name="connsiteY8" fmla="*/ 13311 h 54577"/>
                <a:gd name="connsiteX9" fmla="*/ 19967 w 47554"/>
                <a:gd name="connsiteY9" fmla="*/ 27312 h 54577"/>
                <a:gd name="connsiteX10" fmla="*/ 19967 w 47554"/>
                <a:gd name="connsiteY10" fmla="*/ 17580 h 54577"/>
                <a:gd name="connsiteX11" fmla="*/ 4912 w 47554"/>
                <a:gd name="connsiteY11" fmla="*/ 17580 h 54577"/>
                <a:gd name="connsiteX12" fmla="*/ 4912 w 47554"/>
                <a:gd name="connsiteY12" fmla="*/ 27312 h 54577"/>
                <a:gd name="connsiteX13" fmla="*/ 19967 w 47554"/>
                <a:gd name="connsiteY13" fmla="*/ 27312 h 54577"/>
                <a:gd name="connsiteX14" fmla="*/ 42092 w 47554"/>
                <a:gd name="connsiteY14" fmla="*/ 54577 h 54577"/>
                <a:gd name="connsiteX15" fmla="*/ 6059 w 47554"/>
                <a:gd name="connsiteY15" fmla="*/ 54577 h 54577"/>
                <a:gd name="connsiteX16" fmla="*/ 6059 w 47554"/>
                <a:gd name="connsiteY16" fmla="*/ 36905 h 54577"/>
                <a:gd name="connsiteX17" fmla="*/ 11016 w 47554"/>
                <a:gd name="connsiteY17" fmla="*/ 36905 h 54577"/>
                <a:gd name="connsiteX18" fmla="*/ 11016 w 47554"/>
                <a:gd name="connsiteY18" fmla="*/ 50125 h 54577"/>
                <a:gd name="connsiteX19" fmla="*/ 42092 w 47554"/>
                <a:gd name="connsiteY19" fmla="*/ 50125 h 54577"/>
                <a:gd name="connsiteX20" fmla="*/ 42092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7" y="13311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1"/>
                  </a:lnTo>
                  <a:close/>
                  <a:moveTo>
                    <a:pt x="19967" y="27312"/>
                  </a:moveTo>
                  <a:lnTo>
                    <a:pt x="19967" y="17580"/>
                  </a:lnTo>
                  <a:lnTo>
                    <a:pt x="4912" y="17580"/>
                  </a:lnTo>
                  <a:lnTo>
                    <a:pt x="4912" y="27312"/>
                  </a:lnTo>
                  <a:lnTo>
                    <a:pt x="19967" y="27312"/>
                  </a:lnTo>
                  <a:close/>
                  <a:moveTo>
                    <a:pt x="42092" y="54577"/>
                  </a:moveTo>
                  <a:lnTo>
                    <a:pt x="6059" y="54577"/>
                  </a:lnTo>
                  <a:lnTo>
                    <a:pt x="6059" y="36905"/>
                  </a:lnTo>
                  <a:lnTo>
                    <a:pt x="11016" y="36905"/>
                  </a:lnTo>
                  <a:lnTo>
                    <a:pt x="11016" y="50125"/>
                  </a:lnTo>
                  <a:lnTo>
                    <a:pt x="42092" y="50125"/>
                  </a:lnTo>
                  <a:lnTo>
                    <a:pt x="42092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69" name="자유형: 도형 1868">
              <a:extLst>
                <a:ext uri="{FF2B5EF4-FFF2-40B4-BE49-F238E27FC236}">
                  <a16:creationId xmlns:a16="http://schemas.microsoft.com/office/drawing/2014/main" id="{54A7ACD7-70E1-D447-DFFD-07B3F1FF814B}"/>
                </a:ext>
              </a:extLst>
            </p:cNvPr>
            <p:cNvSpPr/>
            <p:nvPr/>
          </p:nvSpPr>
          <p:spPr>
            <a:xfrm>
              <a:off x="3694014" y="3361582"/>
              <a:ext cx="48976" cy="44386"/>
            </a:xfrm>
            <a:custGeom>
              <a:avLst/>
              <a:gdLst>
                <a:gd name="connsiteX0" fmla="*/ 43331 w 48976"/>
                <a:gd name="connsiteY0" fmla="*/ 25934 h 44386"/>
                <a:gd name="connsiteX1" fmla="*/ 26853 w 48976"/>
                <a:gd name="connsiteY1" fmla="*/ 25934 h 44386"/>
                <a:gd name="connsiteX2" fmla="*/ 26853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4 h 44386"/>
                <a:gd name="connsiteX9" fmla="*/ 6243 w 48976"/>
                <a:gd name="connsiteY9" fmla="*/ 25934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0" name="자유형: 도형 1869">
              <a:extLst>
                <a:ext uri="{FF2B5EF4-FFF2-40B4-BE49-F238E27FC236}">
                  <a16:creationId xmlns:a16="http://schemas.microsoft.com/office/drawing/2014/main" id="{22FD7815-F409-C84A-6F21-34EA91531764}"/>
                </a:ext>
              </a:extLst>
            </p:cNvPr>
            <p:cNvSpPr/>
            <p:nvPr/>
          </p:nvSpPr>
          <p:spPr>
            <a:xfrm>
              <a:off x="3744185" y="3357083"/>
              <a:ext cx="46268" cy="55862"/>
            </a:xfrm>
            <a:custGeom>
              <a:avLst/>
              <a:gdLst>
                <a:gd name="connsiteX0" fmla="*/ 19371 w 46268"/>
                <a:gd name="connsiteY0" fmla="*/ 30111 h 55862"/>
                <a:gd name="connsiteX1" fmla="*/ 27770 w 46268"/>
                <a:gd name="connsiteY1" fmla="*/ 39246 h 55862"/>
                <a:gd name="connsiteX2" fmla="*/ 24925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6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7 w 46268"/>
                <a:gd name="connsiteY11" fmla="*/ 14734 h 55862"/>
                <a:gd name="connsiteX12" fmla="*/ 1607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1 w 46268"/>
                <a:gd name="connsiteY21" fmla="*/ 30111 h 55862"/>
                <a:gd name="connsiteX22" fmla="*/ 35390 w 46268"/>
                <a:gd name="connsiteY22" fmla="*/ 52925 h 55862"/>
                <a:gd name="connsiteX23" fmla="*/ 30617 w 46268"/>
                <a:gd name="connsiteY23" fmla="*/ 52925 h 55862"/>
                <a:gd name="connsiteX24" fmla="*/ 30617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7 w 46268"/>
                <a:gd name="connsiteY27" fmla="*/ 21987 h 55862"/>
                <a:gd name="connsiteX28" fmla="*/ 30617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1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95" y="21803"/>
                    <a:pt x="17305" y="26072"/>
                    <a:pt x="19371" y="30111"/>
                  </a:cubicBezTo>
                  <a:close/>
                  <a:moveTo>
                    <a:pt x="35390" y="52925"/>
                  </a:moveTo>
                  <a:lnTo>
                    <a:pt x="30617" y="52925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1" name="자유형: 도형 1870">
              <a:extLst>
                <a:ext uri="{FF2B5EF4-FFF2-40B4-BE49-F238E27FC236}">
                  <a16:creationId xmlns:a16="http://schemas.microsoft.com/office/drawing/2014/main" id="{AE58CFA8-59E2-CE00-B524-F852F14AA06C}"/>
                </a:ext>
              </a:extLst>
            </p:cNvPr>
            <p:cNvSpPr/>
            <p:nvPr/>
          </p:nvSpPr>
          <p:spPr>
            <a:xfrm>
              <a:off x="3795411" y="335988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19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19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0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19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19" y="40715"/>
                    <a:pt x="10419" y="42643"/>
                  </a:cubicBezTo>
                  <a:cubicBezTo>
                    <a:pt x="10419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0" y="44525"/>
                    <a:pt x="37960" y="42643"/>
                  </a:cubicBezTo>
                  <a:cubicBezTo>
                    <a:pt x="37960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2" name="자유형: 도형 1871">
              <a:extLst>
                <a:ext uri="{FF2B5EF4-FFF2-40B4-BE49-F238E27FC236}">
                  <a16:creationId xmlns:a16="http://schemas.microsoft.com/office/drawing/2014/main" id="{BB8E080D-45CA-A3C1-C444-2BB414D5DD8A}"/>
                </a:ext>
              </a:extLst>
            </p:cNvPr>
            <p:cNvSpPr/>
            <p:nvPr/>
          </p:nvSpPr>
          <p:spPr>
            <a:xfrm>
              <a:off x="3845994" y="3357083"/>
              <a:ext cx="44616" cy="55770"/>
            </a:xfrm>
            <a:custGeom>
              <a:avLst/>
              <a:gdLst>
                <a:gd name="connsiteX0" fmla="*/ 22446 w 44616"/>
                <a:gd name="connsiteY0" fmla="*/ 20288 h 55770"/>
                <a:gd name="connsiteX1" fmla="*/ 31856 w 44616"/>
                <a:gd name="connsiteY1" fmla="*/ 27082 h 55770"/>
                <a:gd name="connsiteX2" fmla="*/ 29331 w 44616"/>
                <a:gd name="connsiteY2" fmla="*/ 31305 h 55770"/>
                <a:gd name="connsiteX3" fmla="*/ 21528 w 44616"/>
                <a:gd name="connsiteY3" fmla="*/ 26348 h 55770"/>
                <a:gd name="connsiteX4" fmla="*/ 16341 w 44616"/>
                <a:gd name="connsiteY4" fmla="*/ 18774 h 55770"/>
                <a:gd name="connsiteX5" fmla="*/ 11017 w 44616"/>
                <a:gd name="connsiteY5" fmla="*/ 27403 h 55770"/>
                <a:gd name="connsiteX6" fmla="*/ 2708 w 44616"/>
                <a:gd name="connsiteY6" fmla="*/ 32865 h 55770"/>
                <a:gd name="connsiteX7" fmla="*/ 0 w 44616"/>
                <a:gd name="connsiteY7" fmla="*/ 28643 h 55770"/>
                <a:gd name="connsiteX8" fmla="*/ 9915 w 44616"/>
                <a:gd name="connsiteY8" fmla="*/ 21207 h 55770"/>
                <a:gd name="connsiteX9" fmla="*/ 13679 w 44616"/>
                <a:gd name="connsiteY9" fmla="*/ 10190 h 55770"/>
                <a:gd name="connsiteX10" fmla="*/ 13679 w 44616"/>
                <a:gd name="connsiteY10" fmla="*/ 8492 h 55770"/>
                <a:gd name="connsiteX11" fmla="*/ 1698 w 44616"/>
                <a:gd name="connsiteY11" fmla="*/ 8492 h 55770"/>
                <a:gd name="connsiteX12" fmla="*/ 1698 w 44616"/>
                <a:gd name="connsiteY12" fmla="*/ 3993 h 55770"/>
                <a:gd name="connsiteX13" fmla="*/ 30479 w 44616"/>
                <a:gd name="connsiteY13" fmla="*/ 3993 h 55770"/>
                <a:gd name="connsiteX14" fmla="*/ 30479 w 44616"/>
                <a:gd name="connsiteY14" fmla="*/ 8492 h 55770"/>
                <a:gd name="connsiteX15" fmla="*/ 18866 w 44616"/>
                <a:gd name="connsiteY15" fmla="*/ 8492 h 55770"/>
                <a:gd name="connsiteX16" fmla="*/ 18866 w 44616"/>
                <a:gd name="connsiteY16" fmla="*/ 10190 h 55770"/>
                <a:gd name="connsiteX17" fmla="*/ 22446 w 44616"/>
                <a:gd name="connsiteY17" fmla="*/ 20288 h 55770"/>
                <a:gd name="connsiteX18" fmla="*/ 39843 w 44616"/>
                <a:gd name="connsiteY18" fmla="*/ 37593 h 55770"/>
                <a:gd name="connsiteX19" fmla="*/ 44617 w 44616"/>
                <a:gd name="connsiteY19" fmla="*/ 45305 h 55770"/>
                <a:gd name="connsiteX20" fmla="*/ 39843 w 44616"/>
                <a:gd name="connsiteY20" fmla="*/ 53016 h 55770"/>
                <a:gd name="connsiteX21" fmla="*/ 26623 w 44616"/>
                <a:gd name="connsiteY21" fmla="*/ 55770 h 55770"/>
                <a:gd name="connsiteX22" fmla="*/ 13403 w 44616"/>
                <a:gd name="connsiteY22" fmla="*/ 53016 h 55770"/>
                <a:gd name="connsiteX23" fmla="*/ 8630 w 44616"/>
                <a:gd name="connsiteY23" fmla="*/ 45305 h 55770"/>
                <a:gd name="connsiteX24" fmla="*/ 13403 w 44616"/>
                <a:gd name="connsiteY24" fmla="*/ 37593 h 55770"/>
                <a:gd name="connsiteX25" fmla="*/ 26623 w 44616"/>
                <a:gd name="connsiteY25" fmla="*/ 34839 h 55770"/>
                <a:gd name="connsiteX26" fmla="*/ 39843 w 44616"/>
                <a:gd name="connsiteY26" fmla="*/ 37593 h 55770"/>
                <a:gd name="connsiteX27" fmla="*/ 17122 w 44616"/>
                <a:gd name="connsiteY27" fmla="*/ 40761 h 55770"/>
                <a:gd name="connsiteX28" fmla="*/ 13633 w 44616"/>
                <a:gd name="connsiteY28" fmla="*/ 45305 h 55770"/>
                <a:gd name="connsiteX29" fmla="*/ 17122 w 44616"/>
                <a:gd name="connsiteY29" fmla="*/ 49849 h 55770"/>
                <a:gd name="connsiteX30" fmla="*/ 26669 w 44616"/>
                <a:gd name="connsiteY30" fmla="*/ 51502 h 55770"/>
                <a:gd name="connsiteX31" fmla="*/ 36171 w 44616"/>
                <a:gd name="connsiteY31" fmla="*/ 49849 h 55770"/>
                <a:gd name="connsiteX32" fmla="*/ 39613 w 44616"/>
                <a:gd name="connsiteY32" fmla="*/ 45305 h 55770"/>
                <a:gd name="connsiteX33" fmla="*/ 36171 w 44616"/>
                <a:gd name="connsiteY33" fmla="*/ 40761 h 55770"/>
                <a:gd name="connsiteX34" fmla="*/ 26669 w 44616"/>
                <a:gd name="connsiteY34" fmla="*/ 39108 h 55770"/>
                <a:gd name="connsiteX35" fmla="*/ 17122 w 44616"/>
                <a:gd name="connsiteY35" fmla="*/ 40761 h 55770"/>
                <a:gd name="connsiteX36" fmla="*/ 44479 w 44616"/>
                <a:gd name="connsiteY36" fmla="*/ 33325 h 55770"/>
                <a:gd name="connsiteX37" fmla="*/ 39384 w 44616"/>
                <a:gd name="connsiteY37" fmla="*/ 33325 h 55770"/>
                <a:gd name="connsiteX38" fmla="*/ 39384 w 44616"/>
                <a:gd name="connsiteY38" fmla="*/ 18957 h 55770"/>
                <a:gd name="connsiteX39" fmla="*/ 28918 w 44616"/>
                <a:gd name="connsiteY39" fmla="*/ 18957 h 55770"/>
                <a:gd name="connsiteX40" fmla="*/ 28918 w 44616"/>
                <a:gd name="connsiteY40" fmla="*/ 14413 h 55770"/>
                <a:gd name="connsiteX41" fmla="*/ 39384 w 44616"/>
                <a:gd name="connsiteY41" fmla="*/ 14413 h 55770"/>
                <a:gd name="connsiteX42" fmla="*/ 39384 w 44616"/>
                <a:gd name="connsiteY42" fmla="*/ 0 h 55770"/>
                <a:gd name="connsiteX43" fmla="*/ 44479 w 44616"/>
                <a:gd name="connsiteY43" fmla="*/ 0 h 55770"/>
                <a:gd name="connsiteX44" fmla="*/ 44479 w 44616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616" h="55770">
                  <a:moveTo>
                    <a:pt x="22446" y="20288"/>
                  </a:moveTo>
                  <a:cubicBezTo>
                    <a:pt x="24833" y="23410"/>
                    <a:pt x="27954" y="25705"/>
                    <a:pt x="31856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9" y="24144"/>
                    <a:pt x="17534" y="21620"/>
                    <a:pt x="16341" y="18774"/>
                  </a:cubicBezTo>
                  <a:cubicBezTo>
                    <a:pt x="15148" y="22033"/>
                    <a:pt x="13403" y="24925"/>
                    <a:pt x="11017" y="27403"/>
                  </a:cubicBezTo>
                  <a:cubicBezTo>
                    <a:pt x="8675" y="29882"/>
                    <a:pt x="5876" y="31718"/>
                    <a:pt x="2708" y="32865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5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9" y="3993"/>
                  </a:lnTo>
                  <a:lnTo>
                    <a:pt x="30479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816"/>
                    <a:pt x="20059" y="17167"/>
                    <a:pt x="22446" y="20288"/>
                  </a:cubicBezTo>
                  <a:close/>
                  <a:moveTo>
                    <a:pt x="39843" y="37593"/>
                  </a:moveTo>
                  <a:cubicBezTo>
                    <a:pt x="43010" y="39430"/>
                    <a:pt x="44617" y="42000"/>
                    <a:pt x="44617" y="45305"/>
                  </a:cubicBezTo>
                  <a:cubicBezTo>
                    <a:pt x="44617" y="48610"/>
                    <a:pt x="43010" y="51180"/>
                    <a:pt x="39843" y="53016"/>
                  </a:cubicBezTo>
                  <a:cubicBezTo>
                    <a:pt x="36676" y="54852"/>
                    <a:pt x="32269" y="55770"/>
                    <a:pt x="26623" y="55770"/>
                  </a:cubicBezTo>
                  <a:cubicBezTo>
                    <a:pt x="20977" y="55770"/>
                    <a:pt x="16571" y="54852"/>
                    <a:pt x="13403" y="53016"/>
                  </a:cubicBezTo>
                  <a:cubicBezTo>
                    <a:pt x="10236" y="51180"/>
                    <a:pt x="8630" y="48610"/>
                    <a:pt x="8630" y="45305"/>
                  </a:cubicBezTo>
                  <a:cubicBezTo>
                    <a:pt x="8630" y="42000"/>
                    <a:pt x="10236" y="39430"/>
                    <a:pt x="13403" y="37593"/>
                  </a:cubicBezTo>
                  <a:cubicBezTo>
                    <a:pt x="16616" y="35757"/>
                    <a:pt x="21023" y="34839"/>
                    <a:pt x="26623" y="34839"/>
                  </a:cubicBezTo>
                  <a:cubicBezTo>
                    <a:pt x="32269" y="34839"/>
                    <a:pt x="36676" y="35757"/>
                    <a:pt x="39843" y="37593"/>
                  </a:cubicBezTo>
                  <a:close/>
                  <a:moveTo>
                    <a:pt x="17122" y="40761"/>
                  </a:moveTo>
                  <a:cubicBezTo>
                    <a:pt x="14826" y="41862"/>
                    <a:pt x="13633" y="43377"/>
                    <a:pt x="13633" y="45305"/>
                  </a:cubicBezTo>
                  <a:cubicBezTo>
                    <a:pt x="13633" y="47233"/>
                    <a:pt x="14780" y="48793"/>
                    <a:pt x="17122" y="49849"/>
                  </a:cubicBezTo>
                  <a:cubicBezTo>
                    <a:pt x="19417" y="50951"/>
                    <a:pt x="22630" y="51502"/>
                    <a:pt x="26669" y="51502"/>
                  </a:cubicBezTo>
                  <a:cubicBezTo>
                    <a:pt x="30708" y="51502"/>
                    <a:pt x="33875" y="50951"/>
                    <a:pt x="36171" y="49849"/>
                  </a:cubicBezTo>
                  <a:cubicBezTo>
                    <a:pt x="38466" y="48748"/>
                    <a:pt x="39613" y="47233"/>
                    <a:pt x="39613" y="45305"/>
                  </a:cubicBezTo>
                  <a:cubicBezTo>
                    <a:pt x="39613" y="43377"/>
                    <a:pt x="38466" y="41816"/>
                    <a:pt x="36171" y="40761"/>
                  </a:cubicBezTo>
                  <a:cubicBezTo>
                    <a:pt x="33875" y="39659"/>
                    <a:pt x="30708" y="39108"/>
                    <a:pt x="26669" y="39108"/>
                  </a:cubicBezTo>
                  <a:cubicBezTo>
                    <a:pt x="22584" y="39108"/>
                    <a:pt x="19417" y="39659"/>
                    <a:pt x="17122" y="40761"/>
                  </a:cubicBezTo>
                  <a:close/>
                  <a:moveTo>
                    <a:pt x="44479" y="33325"/>
                  </a:moveTo>
                  <a:lnTo>
                    <a:pt x="39384" y="33325"/>
                  </a:lnTo>
                  <a:lnTo>
                    <a:pt x="39384" y="18957"/>
                  </a:lnTo>
                  <a:lnTo>
                    <a:pt x="28918" y="18957"/>
                  </a:lnTo>
                  <a:lnTo>
                    <a:pt x="28918" y="14413"/>
                  </a:lnTo>
                  <a:lnTo>
                    <a:pt x="39384" y="144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32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3" name="자유형: 도형 1872">
              <a:extLst>
                <a:ext uri="{FF2B5EF4-FFF2-40B4-BE49-F238E27FC236}">
                  <a16:creationId xmlns:a16="http://schemas.microsoft.com/office/drawing/2014/main" id="{FA6E3F9E-6174-8CC4-304B-3640BA7B30F4}"/>
                </a:ext>
              </a:extLst>
            </p:cNvPr>
            <p:cNvSpPr/>
            <p:nvPr/>
          </p:nvSpPr>
          <p:spPr>
            <a:xfrm>
              <a:off x="3896578" y="3357037"/>
              <a:ext cx="45855" cy="55908"/>
            </a:xfrm>
            <a:custGeom>
              <a:avLst/>
              <a:gdLst>
                <a:gd name="connsiteX0" fmla="*/ 18590 w 45855"/>
                <a:gd name="connsiteY0" fmla="*/ 28275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2 h 55908"/>
                <a:gd name="connsiteX7" fmla="*/ 23180 w 45855"/>
                <a:gd name="connsiteY7" fmla="*/ 7252 h 55908"/>
                <a:gd name="connsiteX8" fmla="*/ 18590 w 45855"/>
                <a:gd name="connsiteY8" fmla="*/ 28275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2 h 55908"/>
                <a:gd name="connsiteX12" fmla="*/ 33830 w 45855"/>
                <a:gd name="connsiteY12" fmla="*/ 26852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5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2"/>
                  </a:lnTo>
                  <a:lnTo>
                    <a:pt x="23180" y="7252"/>
                  </a:lnTo>
                  <a:cubicBezTo>
                    <a:pt x="23180" y="15056"/>
                    <a:pt x="21666" y="22079"/>
                    <a:pt x="18590" y="28275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2"/>
                  </a:lnTo>
                  <a:lnTo>
                    <a:pt x="33830" y="26852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4" name="자유형: 도형 1873">
              <a:extLst>
                <a:ext uri="{FF2B5EF4-FFF2-40B4-BE49-F238E27FC236}">
                  <a16:creationId xmlns:a16="http://schemas.microsoft.com/office/drawing/2014/main" id="{1DA15CC7-E01A-3D08-4604-F160A77DFB0B}"/>
                </a:ext>
              </a:extLst>
            </p:cNvPr>
            <p:cNvSpPr/>
            <p:nvPr/>
          </p:nvSpPr>
          <p:spPr>
            <a:xfrm>
              <a:off x="3947391" y="3358828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</p:grpSp>
      <p:grpSp>
        <p:nvGrpSpPr>
          <p:cNvPr id="1875" name="그래픽 961">
            <a:extLst>
              <a:ext uri="{FF2B5EF4-FFF2-40B4-BE49-F238E27FC236}">
                <a16:creationId xmlns:a16="http://schemas.microsoft.com/office/drawing/2014/main" id="{6D054A29-98E6-ED47-24D7-CF5E9F1A8463}"/>
              </a:ext>
            </a:extLst>
          </p:cNvPr>
          <p:cNvGrpSpPr/>
          <p:nvPr/>
        </p:nvGrpSpPr>
        <p:grpSpPr>
          <a:xfrm>
            <a:off x="2853463" y="2496978"/>
            <a:ext cx="224918" cy="56045"/>
            <a:chOff x="2853463" y="2496978"/>
            <a:chExt cx="224918" cy="56045"/>
          </a:xfrm>
          <a:solidFill>
            <a:srgbClr val="231815"/>
          </a:solidFill>
        </p:grpSpPr>
        <p:sp>
          <p:nvSpPr>
            <p:cNvPr id="1876" name="자유형: 도형 1875">
              <a:extLst>
                <a:ext uri="{FF2B5EF4-FFF2-40B4-BE49-F238E27FC236}">
                  <a16:creationId xmlns:a16="http://schemas.microsoft.com/office/drawing/2014/main" id="{B055FE93-0F17-130F-87FA-E46B16A5A90D}"/>
                </a:ext>
              </a:extLst>
            </p:cNvPr>
            <p:cNvSpPr/>
            <p:nvPr/>
          </p:nvSpPr>
          <p:spPr>
            <a:xfrm>
              <a:off x="2853463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7" name="자유형: 도형 1876">
              <a:extLst>
                <a:ext uri="{FF2B5EF4-FFF2-40B4-BE49-F238E27FC236}">
                  <a16:creationId xmlns:a16="http://schemas.microsoft.com/office/drawing/2014/main" id="{AAD08E1F-11B9-875E-DF43-2E1924305BFB}"/>
                </a:ext>
              </a:extLst>
            </p:cNvPr>
            <p:cNvSpPr/>
            <p:nvPr/>
          </p:nvSpPr>
          <p:spPr>
            <a:xfrm>
              <a:off x="2904184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75" y="13082"/>
                    <a:pt x="22997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8" name="자유형: 도형 1877">
              <a:extLst>
                <a:ext uri="{FF2B5EF4-FFF2-40B4-BE49-F238E27FC236}">
                  <a16:creationId xmlns:a16="http://schemas.microsoft.com/office/drawing/2014/main" id="{AB1E7F95-291F-D9AC-3E9F-CA58CE561FC5}"/>
                </a:ext>
              </a:extLst>
            </p:cNvPr>
            <p:cNvSpPr/>
            <p:nvPr/>
          </p:nvSpPr>
          <p:spPr>
            <a:xfrm>
              <a:off x="2954722" y="2499090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1 h 53934"/>
                <a:gd name="connsiteX11" fmla="*/ 46544 w 48793"/>
                <a:gd name="connsiteY11" fmla="*/ 19187 h 53934"/>
                <a:gd name="connsiteX12" fmla="*/ 44525 w 48793"/>
                <a:gd name="connsiteY12" fmla="*/ 23548 h 53934"/>
                <a:gd name="connsiteX13" fmla="*/ 32544 w 48793"/>
                <a:gd name="connsiteY13" fmla="*/ 19003 h 53934"/>
                <a:gd name="connsiteX14" fmla="*/ 24512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1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1"/>
                  </a:cubicBezTo>
                  <a:cubicBezTo>
                    <a:pt x="39980" y="17672"/>
                    <a:pt x="43194" y="18728"/>
                    <a:pt x="46544" y="19187"/>
                  </a:cubicBezTo>
                  <a:lnTo>
                    <a:pt x="44525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2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30" y="18682"/>
                    <a:pt x="8997" y="17672"/>
                    <a:pt x="11980" y="16111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46" y="8125"/>
                    <a:pt x="29882" y="1037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9" name="자유형: 도형 1878">
              <a:extLst>
                <a:ext uri="{FF2B5EF4-FFF2-40B4-BE49-F238E27FC236}">
                  <a16:creationId xmlns:a16="http://schemas.microsoft.com/office/drawing/2014/main" id="{D43DB745-7B9D-9F11-914F-1FF96386E4A0}"/>
                </a:ext>
              </a:extLst>
            </p:cNvPr>
            <p:cNvSpPr/>
            <p:nvPr/>
          </p:nvSpPr>
          <p:spPr>
            <a:xfrm>
              <a:off x="3005581" y="2496978"/>
              <a:ext cx="49665" cy="56045"/>
            </a:xfrm>
            <a:custGeom>
              <a:avLst/>
              <a:gdLst>
                <a:gd name="connsiteX0" fmla="*/ 31902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2 w 49665"/>
                <a:gd name="connsiteY7" fmla="*/ 6105 h 56045"/>
                <a:gd name="connsiteX8" fmla="*/ 31902 w 49665"/>
                <a:gd name="connsiteY8" fmla="*/ 10466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3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2 h 56045"/>
                <a:gd name="connsiteX23" fmla="*/ 41724 w 49665"/>
                <a:gd name="connsiteY23" fmla="*/ 38052 h 56045"/>
                <a:gd name="connsiteX24" fmla="*/ 41724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7 w 49665"/>
                <a:gd name="connsiteY29" fmla="*/ 27449 h 56045"/>
                <a:gd name="connsiteX30" fmla="*/ 23915 w 49665"/>
                <a:gd name="connsiteY30" fmla="*/ 23226 h 56045"/>
                <a:gd name="connsiteX31" fmla="*/ 21757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4 w 49665"/>
                <a:gd name="connsiteY34" fmla="*/ 15561 h 56045"/>
                <a:gd name="connsiteX35" fmla="*/ 49666 w 49665"/>
                <a:gd name="connsiteY35" fmla="*/ 15561 h 56045"/>
                <a:gd name="connsiteX36" fmla="*/ 49666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2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082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2"/>
                  </a:lnTo>
                  <a:lnTo>
                    <a:pt x="41724" y="38052"/>
                  </a:lnTo>
                  <a:lnTo>
                    <a:pt x="41724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0" y="19967"/>
                    <a:pt x="21757" y="18911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1"/>
                  </a:cubicBezTo>
                  <a:close/>
                  <a:moveTo>
                    <a:pt x="41724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0" name="자유형: 도형 1879">
              <a:extLst>
                <a:ext uri="{FF2B5EF4-FFF2-40B4-BE49-F238E27FC236}">
                  <a16:creationId xmlns:a16="http://schemas.microsoft.com/office/drawing/2014/main" id="{31E99B78-6CC1-BBCB-B390-F423453144E1}"/>
                </a:ext>
              </a:extLst>
            </p:cNvPr>
            <p:cNvSpPr/>
            <p:nvPr/>
          </p:nvSpPr>
          <p:spPr>
            <a:xfrm>
              <a:off x="3063968" y="2500834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81" name="그래픽 961">
            <a:extLst>
              <a:ext uri="{FF2B5EF4-FFF2-40B4-BE49-F238E27FC236}">
                <a16:creationId xmlns:a16="http://schemas.microsoft.com/office/drawing/2014/main" id="{A9D38ED2-3EE3-BF9D-F5CA-D870F9128684}"/>
              </a:ext>
            </a:extLst>
          </p:cNvPr>
          <p:cNvGrpSpPr/>
          <p:nvPr/>
        </p:nvGrpSpPr>
        <p:grpSpPr>
          <a:xfrm>
            <a:off x="2828309" y="2712119"/>
            <a:ext cx="275409" cy="55862"/>
            <a:chOff x="2828309" y="2712119"/>
            <a:chExt cx="275409" cy="55862"/>
          </a:xfrm>
          <a:solidFill>
            <a:srgbClr val="231815"/>
          </a:solidFill>
        </p:grpSpPr>
        <p:sp>
          <p:nvSpPr>
            <p:cNvPr id="1882" name="자유형: 도형 1881">
              <a:extLst>
                <a:ext uri="{FF2B5EF4-FFF2-40B4-BE49-F238E27FC236}">
                  <a16:creationId xmlns:a16="http://schemas.microsoft.com/office/drawing/2014/main" id="{63F15824-96DF-F278-6357-D24A87EADC9D}"/>
                </a:ext>
              </a:extLst>
            </p:cNvPr>
            <p:cNvSpPr/>
            <p:nvPr/>
          </p:nvSpPr>
          <p:spPr>
            <a:xfrm>
              <a:off x="2828309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5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2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3" name="자유형: 도형 1882">
              <a:extLst>
                <a:ext uri="{FF2B5EF4-FFF2-40B4-BE49-F238E27FC236}">
                  <a16:creationId xmlns:a16="http://schemas.microsoft.com/office/drawing/2014/main" id="{B354F395-7E3F-CC9F-F46A-A577D4E86E0F}"/>
                </a:ext>
              </a:extLst>
            </p:cNvPr>
            <p:cNvSpPr/>
            <p:nvPr/>
          </p:nvSpPr>
          <p:spPr>
            <a:xfrm>
              <a:off x="2878709" y="2716250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4" name="자유형: 도형 1883">
              <a:extLst>
                <a:ext uri="{FF2B5EF4-FFF2-40B4-BE49-F238E27FC236}">
                  <a16:creationId xmlns:a16="http://schemas.microsoft.com/office/drawing/2014/main" id="{AB9AF6E2-8413-6127-3AF7-A986AF915429}"/>
                </a:ext>
              </a:extLst>
            </p:cNvPr>
            <p:cNvSpPr/>
            <p:nvPr/>
          </p:nvSpPr>
          <p:spPr>
            <a:xfrm>
              <a:off x="2929247" y="2712165"/>
              <a:ext cx="45809" cy="55816"/>
            </a:xfrm>
            <a:custGeom>
              <a:avLst/>
              <a:gdLst>
                <a:gd name="connsiteX0" fmla="*/ 26806 w 45809"/>
                <a:gd name="connsiteY0" fmla="*/ 13908 h 55816"/>
                <a:gd name="connsiteX1" fmla="*/ 0 w 45809"/>
                <a:gd name="connsiteY1" fmla="*/ 13908 h 55816"/>
                <a:gd name="connsiteX2" fmla="*/ 0 w 45809"/>
                <a:gd name="connsiteY2" fmla="*/ 9410 h 55816"/>
                <a:gd name="connsiteX3" fmla="*/ 10879 w 45809"/>
                <a:gd name="connsiteY3" fmla="*/ 9410 h 55816"/>
                <a:gd name="connsiteX4" fmla="*/ 10879 w 45809"/>
                <a:gd name="connsiteY4" fmla="*/ 1607 h 55816"/>
                <a:gd name="connsiteX5" fmla="*/ 15928 w 45809"/>
                <a:gd name="connsiteY5" fmla="*/ 1607 h 55816"/>
                <a:gd name="connsiteX6" fmla="*/ 15928 w 45809"/>
                <a:gd name="connsiteY6" fmla="*/ 9410 h 55816"/>
                <a:gd name="connsiteX7" fmla="*/ 26806 w 45809"/>
                <a:gd name="connsiteY7" fmla="*/ 9410 h 55816"/>
                <a:gd name="connsiteX8" fmla="*/ 26806 w 45809"/>
                <a:gd name="connsiteY8" fmla="*/ 13908 h 55816"/>
                <a:gd name="connsiteX9" fmla="*/ 19416 w 45809"/>
                <a:gd name="connsiteY9" fmla="*/ 19003 h 55816"/>
                <a:gd name="connsiteX10" fmla="*/ 23548 w 45809"/>
                <a:gd name="connsiteY10" fmla="*/ 23548 h 55816"/>
                <a:gd name="connsiteX11" fmla="*/ 25062 w 45809"/>
                <a:gd name="connsiteY11" fmla="*/ 30157 h 55816"/>
                <a:gd name="connsiteX12" fmla="*/ 23548 w 45809"/>
                <a:gd name="connsiteY12" fmla="*/ 36767 h 55816"/>
                <a:gd name="connsiteX13" fmla="*/ 19416 w 45809"/>
                <a:gd name="connsiteY13" fmla="*/ 41311 h 55816"/>
                <a:gd name="connsiteX14" fmla="*/ 13449 w 45809"/>
                <a:gd name="connsiteY14" fmla="*/ 42964 h 55816"/>
                <a:gd name="connsiteX15" fmla="*/ 7482 w 45809"/>
                <a:gd name="connsiteY15" fmla="*/ 41311 h 55816"/>
                <a:gd name="connsiteX16" fmla="*/ 3351 w 45809"/>
                <a:gd name="connsiteY16" fmla="*/ 36767 h 55816"/>
                <a:gd name="connsiteX17" fmla="*/ 1836 w 45809"/>
                <a:gd name="connsiteY17" fmla="*/ 30157 h 55816"/>
                <a:gd name="connsiteX18" fmla="*/ 3351 w 45809"/>
                <a:gd name="connsiteY18" fmla="*/ 23548 h 55816"/>
                <a:gd name="connsiteX19" fmla="*/ 7482 w 45809"/>
                <a:gd name="connsiteY19" fmla="*/ 19003 h 55816"/>
                <a:gd name="connsiteX20" fmla="*/ 13449 w 45809"/>
                <a:gd name="connsiteY20" fmla="*/ 17351 h 55816"/>
                <a:gd name="connsiteX21" fmla="*/ 19416 w 45809"/>
                <a:gd name="connsiteY21" fmla="*/ 19003 h 55816"/>
                <a:gd name="connsiteX22" fmla="*/ 8354 w 45809"/>
                <a:gd name="connsiteY22" fmla="*/ 24282 h 55816"/>
                <a:gd name="connsiteX23" fmla="*/ 6334 w 45809"/>
                <a:gd name="connsiteY23" fmla="*/ 30203 h 55816"/>
                <a:gd name="connsiteX24" fmla="*/ 8354 w 45809"/>
                <a:gd name="connsiteY24" fmla="*/ 36079 h 55816"/>
                <a:gd name="connsiteX25" fmla="*/ 13495 w 45809"/>
                <a:gd name="connsiteY25" fmla="*/ 38374 h 55816"/>
                <a:gd name="connsiteX26" fmla="*/ 18544 w 45809"/>
                <a:gd name="connsiteY26" fmla="*/ 36079 h 55816"/>
                <a:gd name="connsiteX27" fmla="*/ 20472 w 45809"/>
                <a:gd name="connsiteY27" fmla="*/ 30203 h 55816"/>
                <a:gd name="connsiteX28" fmla="*/ 18544 w 45809"/>
                <a:gd name="connsiteY28" fmla="*/ 24282 h 55816"/>
                <a:gd name="connsiteX29" fmla="*/ 13495 w 45809"/>
                <a:gd name="connsiteY29" fmla="*/ 21987 h 55816"/>
                <a:gd name="connsiteX30" fmla="*/ 8354 w 45809"/>
                <a:gd name="connsiteY30" fmla="*/ 24282 h 55816"/>
                <a:gd name="connsiteX31" fmla="*/ 45810 w 45809"/>
                <a:gd name="connsiteY31" fmla="*/ 55816 h 55816"/>
                <a:gd name="connsiteX32" fmla="*/ 40990 w 45809"/>
                <a:gd name="connsiteY32" fmla="*/ 55816 h 55816"/>
                <a:gd name="connsiteX33" fmla="*/ 40990 w 45809"/>
                <a:gd name="connsiteY33" fmla="*/ 27862 h 55816"/>
                <a:gd name="connsiteX34" fmla="*/ 34197 w 45809"/>
                <a:gd name="connsiteY34" fmla="*/ 27862 h 55816"/>
                <a:gd name="connsiteX35" fmla="*/ 34197 w 45809"/>
                <a:gd name="connsiteY35" fmla="*/ 53108 h 55816"/>
                <a:gd name="connsiteX36" fmla="*/ 29515 w 45809"/>
                <a:gd name="connsiteY36" fmla="*/ 53108 h 55816"/>
                <a:gd name="connsiteX37" fmla="*/ 29515 w 45809"/>
                <a:gd name="connsiteY37" fmla="*/ 1285 h 55816"/>
                <a:gd name="connsiteX38" fmla="*/ 34197 w 45809"/>
                <a:gd name="connsiteY38" fmla="*/ 1285 h 55816"/>
                <a:gd name="connsiteX39" fmla="*/ 34197 w 45809"/>
                <a:gd name="connsiteY39" fmla="*/ 23410 h 55816"/>
                <a:gd name="connsiteX40" fmla="*/ 40990 w 45809"/>
                <a:gd name="connsiteY40" fmla="*/ 23410 h 55816"/>
                <a:gd name="connsiteX41" fmla="*/ 40990 w 45809"/>
                <a:gd name="connsiteY41" fmla="*/ 0 h 55816"/>
                <a:gd name="connsiteX42" fmla="*/ 45810 w 45809"/>
                <a:gd name="connsiteY42" fmla="*/ 0 h 55816"/>
                <a:gd name="connsiteX43" fmla="*/ 45810 w 45809"/>
                <a:gd name="connsiteY43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5809" h="55816">
                  <a:moveTo>
                    <a:pt x="26806" y="13908"/>
                  </a:moveTo>
                  <a:lnTo>
                    <a:pt x="0" y="13908"/>
                  </a:lnTo>
                  <a:lnTo>
                    <a:pt x="0" y="9410"/>
                  </a:lnTo>
                  <a:lnTo>
                    <a:pt x="10879" y="9410"/>
                  </a:lnTo>
                  <a:lnTo>
                    <a:pt x="10879" y="1607"/>
                  </a:lnTo>
                  <a:lnTo>
                    <a:pt x="15928" y="1607"/>
                  </a:lnTo>
                  <a:lnTo>
                    <a:pt x="15928" y="9410"/>
                  </a:lnTo>
                  <a:lnTo>
                    <a:pt x="26806" y="9410"/>
                  </a:lnTo>
                  <a:lnTo>
                    <a:pt x="26806" y="13908"/>
                  </a:lnTo>
                  <a:close/>
                  <a:moveTo>
                    <a:pt x="19416" y="19003"/>
                  </a:moveTo>
                  <a:cubicBezTo>
                    <a:pt x="21161" y="20105"/>
                    <a:pt x="22584" y="21620"/>
                    <a:pt x="23548" y="23548"/>
                  </a:cubicBezTo>
                  <a:cubicBezTo>
                    <a:pt x="24557" y="25475"/>
                    <a:pt x="25062" y="27679"/>
                    <a:pt x="25062" y="30157"/>
                  </a:cubicBezTo>
                  <a:cubicBezTo>
                    <a:pt x="25062" y="32636"/>
                    <a:pt x="24557" y="34885"/>
                    <a:pt x="23548" y="36767"/>
                  </a:cubicBezTo>
                  <a:cubicBezTo>
                    <a:pt x="22538" y="38695"/>
                    <a:pt x="21161" y="40210"/>
                    <a:pt x="19416" y="41311"/>
                  </a:cubicBezTo>
                  <a:cubicBezTo>
                    <a:pt x="17672" y="42413"/>
                    <a:pt x="15698" y="42964"/>
                    <a:pt x="13449" y="42964"/>
                  </a:cubicBezTo>
                  <a:cubicBezTo>
                    <a:pt x="11246" y="42964"/>
                    <a:pt x="9226" y="42413"/>
                    <a:pt x="7482" y="41311"/>
                  </a:cubicBezTo>
                  <a:cubicBezTo>
                    <a:pt x="5738" y="40210"/>
                    <a:pt x="4315" y="38695"/>
                    <a:pt x="3351" y="36767"/>
                  </a:cubicBezTo>
                  <a:cubicBezTo>
                    <a:pt x="2341" y="34839"/>
                    <a:pt x="1836" y="32636"/>
                    <a:pt x="1836" y="30157"/>
                  </a:cubicBezTo>
                  <a:cubicBezTo>
                    <a:pt x="1836" y="27725"/>
                    <a:pt x="2341" y="25521"/>
                    <a:pt x="3351" y="23548"/>
                  </a:cubicBezTo>
                  <a:cubicBezTo>
                    <a:pt x="4361" y="21620"/>
                    <a:pt x="5738" y="20059"/>
                    <a:pt x="7482" y="19003"/>
                  </a:cubicBezTo>
                  <a:cubicBezTo>
                    <a:pt x="9272" y="17902"/>
                    <a:pt x="11246" y="17351"/>
                    <a:pt x="13449" y="17351"/>
                  </a:cubicBezTo>
                  <a:cubicBezTo>
                    <a:pt x="15652" y="17397"/>
                    <a:pt x="17626" y="17948"/>
                    <a:pt x="19416" y="19003"/>
                  </a:cubicBezTo>
                  <a:close/>
                  <a:moveTo>
                    <a:pt x="8354" y="24282"/>
                  </a:moveTo>
                  <a:cubicBezTo>
                    <a:pt x="7023" y="25843"/>
                    <a:pt x="6334" y="27816"/>
                    <a:pt x="6334" y="30203"/>
                  </a:cubicBezTo>
                  <a:cubicBezTo>
                    <a:pt x="6334" y="32590"/>
                    <a:pt x="7023" y="34564"/>
                    <a:pt x="8354" y="36079"/>
                  </a:cubicBezTo>
                  <a:cubicBezTo>
                    <a:pt x="9685" y="37593"/>
                    <a:pt x="11384" y="38374"/>
                    <a:pt x="13495" y="38374"/>
                  </a:cubicBezTo>
                  <a:cubicBezTo>
                    <a:pt x="15561" y="38374"/>
                    <a:pt x="17259" y="37593"/>
                    <a:pt x="18544" y="36079"/>
                  </a:cubicBezTo>
                  <a:cubicBezTo>
                    <a:pt x="19830" y="34564"/>
                    <a:pt x="20472" y="32590"/>
                    <a:pt x="20472" y="30203"/>
                  </a:cubicBezTo>
                  <a:cubicBezTo>
                    <a:pt x="20472" y="27816"/>
                    <a:pt x="19830" y="25843"/>
                    <a:pt x="18544" y="24282"/>
                  </a:cubicBezTo>
                  <a:cubicBezTo>
                    <a:pt x="17259" y="22721"/>
                    <a:pt x="15561" y="21987"/>
                    <a:pt x="13495" y="21987"/>
                  </a:cubicBezTo>
                  <a:cubicBezTo>
                    <a:pt x="11384" y="21941"/>
                    <a:pt x="9685" y="22721"/>
                    <a:pt x="8354" y="24282"/>
                  </a:cubicBezTo>
                  <a:close/>
                  <a:moveTo>
                    <a:pt x="45810" y="55816"/>
                  </a:moveTo>
                  <a:lnTo>
                    <a:pt x="40990" y="55816"/>
                  </a:lnTo>
                  <a:lnTo>
                    <a:pt x="40990" y="27862"/>
                  </a:lnTo>
                  <a:lnTo>
                    <a:pt x="34197" y="27862"/>
                  </a:lnTo>
                  <a:lnTo>
                    <a:pt x="34197" y="53108"/>
                  </a:lnTo>
                  <a:lnTo>
                    <a:pt x="29515" y="53108"/>
                  </a:lnTo>
                  <a:lnTo>
                    <a:pt x="29515" y="1285"/>
                  </a:lnTo>
                  <a:lnTo>
                    <a:pt x="34197" y="1285"/>
                  </a:lnTo>
                  <a:lnTo>
                    <a:pt x="34197" y="23410"/>
                  </a:lnTo>
                  <a:lnTo>
                    <a:pt x="40990" y="23410"/>
                  </a:lnTo>
                  <a:lnTo>
                    <a:pt x="40990" y="0"/>
                  </a:lnTo>
                  <a:lnTo>
                    <a:pt x="45810" y="0"/>
                  </a:lnTo>
                  <a:lnTo>
                    <a:pt x="45810" y="558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5" name="자유형: 도형 1884">
              <a:extLst>
                <a:ext uri="{FF2B5EF4-FFF2-40B4-BE49-F238E27FC236}">
                  <a16:creationId xmlns:a16="http://schemas.microsoft.com/office/drawing/2014/main" id="{8583B354-CC15-3447-EAA2-F5A6B4B896EC}"/>
                </a:ext>
              </a:extLst>
            </p:cNvPr>
            <p:cNvSpPr/>
            <p:nvPr/>
          </p:nvSpPr>
          <p:spPr>
            <a:xfrm>
              <a:off x="2980014" y="2712165"/>
              <a:ext cx="44478" cy="55816"/>
            </a:xfrm>
            <a:custGeom>
              <a:avLst/>
              <a:gdLst>
                <a:gd name="connsiteX0" fmla="*/ 22125 w 44478"/>
                <a:gd name="connsiteY0" fmla="*/ 19508 h 55816"/>
                <a:gd name="connsiteX1" fmla="*/ 31626 w 44478"/>
                <a:gd name="connsiteY1" fmla="*/ 26439 h 55816"/>
                <a:gd name="connsiteX2" fmla="*/ 28964 w 44478"/>
                <a:gd name="connsiteY2" fmla="*/ 30571 h 55816"/>
                <a:gd name="connsiteX3" fmla="*/ 21207 w 44478"/>
                <a:gd name="connsiteY3" fmla="*/ 25567 h 55816"/>
                <a:gd name="connsiteX4" fmla="*/ 16112 w 44478"/>
                <a:gd name="connsiteY4" fmla="*/ 17856 h 55816"/>
                <a:gd name="connsiteX5" fmla="*/ 10925 w 44478"/>
                <a:gd name="connsiteY5" fmla="*/ 26302 h 55816"/>
                <a:gd name="connsiteX6" fmla="*/ 2708 w 44478"/>
                <a:gd name="connsiteY6" fmla="*/ 31856 h 55816"/>
                <a:gd name="connsiteX7" fmla="*/ 0 w 44478"/>
                <a:gd name="connsiteY7" fmla="*/ 27495 h 55816"/>
                <a:gd name="connsiteX8" fmla="*/ 9823 w 44478"/>
                <a:gd name="connsiteY8" fmla="*/ 20197 h 55816"/>
                <a:gd name="connsiteX9" fmla="*/ 13449 w 44478"/>
                <a:gd name="connsiteY9" fmla="*/ 8813 h 55816"/>
                <a:gd name="connsiteX10" fmla="*/ 13449 w 44478"/>
                <a:gd name="connsiteY10" fmla="*/ 2846 h 55816"/>
                <a:gd name="connsiteX11" fmla="*/ 18498 w 44478"/>
                <a:gd name="connsiteY11" fmla="*/ 2846 h 55816"/>
                <a:gd name="connsiteX12" fmla="*/ 18498 w 44478"/>
                <a:gd name="connsiteY12" fmla="*/ 9043 h 55816"/>
                <a:gd name="connsiteX13" fmla="*/ 22125 w 44478"/>
                <a:gd name="connsiteY13" fmla="*/ 19508 h 55816"/>
                <a:gd name="connsiteX14" fmla="*/ 44479 w 44478"/>
                <a:gd name="connsiteY14" fmla="*/ 55816 h 55816"/>
                <a:gd name="connsiteX15" fmla="*/ 39384 w 44478"/>
                <a:gd name="connsiteY15" fmla="*/ 55816 h 55816"/>
                <a:gd name="connsiteX16" fmla="*/ 39384 w 44478"/>
                <a:gd name="connsiteY16" fmla="*/ 40302 h 55816"/>
                <a:gd name="connsiteX17" fmla="*/ 8446 w 44478"/>
                <a:gd name="connsiteY17" fmla="*/ 40302 h 55816"/>
                <a:gd name="connsiteX18" fmla="*/ 8446 w 44478"/>
                <a:gd name="connsiteY18" fmla="*/ 35895 h 55816"/>
                <a:gd name="connsiteX19" fmla="*/ 44479 w 44478"/>
                <a:gd name="connsiteY19" fmla="*/ 35895 h 55816"/>
                <a:gd name="connsiteX20" fmla="*/ 44479 w 44478"/>
                <a:gd name="connsiteY20" fmla="*/ 55816 h 55816"/>
                <a:gd name="connsiteX21" fmla="*/ 44479 w 44478"/>
                <a:gd name="connsiteY21" fmla="*/ 33095 h 55816"/>
                <a:gd name="connsiteX22" fmla="*/ 39384 w 44478"/>
                <a:gd name="connsiteY22" fmla="*/ 33095 h 55816"/>
                <a:gd name="connsiteX23" fmla="*/ 39384 w 44478"/>
                <a:gd name="connsiteY23" fmla="*/ 16112 h 55816"/>
                <a:gd name="connsiteX24" fmla="*/ 27679 w 44478"/>
                <a:gd name="connsiteY24" fmla="*/ 16112 h 55816"/>
                <a:gd name="connsiteX25" fmla="*/ 27679 w 44478"/>
                <a:gd name="connsiteY25" fmla="*/ 11613 h 55816"/>
                <a:gd name="connsiteX26" fmla="*/ 39384 w 44478"/>
                <a:gd name="connsiteY26" fmla="*/ 11613 h 55816"/>
                <a:gd name="connsiteX27" fmla="*/ 39384 w 44478"/>
                <a:gd name="connsiteY27" fmla="*/ 0 h 55816"/>
                <a:gd name="connsiteX28" fmla="*/ 44479 w 44478"/>
                <a:gd name="connsiteY28" fmla="*/ 0 h 55816"/>
                <a:gd name="connsiteX29" fmla="*/ 44479 w 44478"/>
                <a:gd name="connsiteY29" fmla="*/ 33095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478" h="55816">
                  <a:moveTo>
                    <a:pt x="22125" y="19508"/>
                  </a:moveTo>
                  <a:cubicBezTo>
                    <a:pt x="24557" y="22721"/>
                    <a:pt x="27725" y="25062"/>
                    <a:pt x="31626" y="26439"/>
                  </a:cubicBezTo>
                  <a:lnTo>
                    <a:pt x="28964" y="30571"/>
                  </a:lnTo>
                  <a:cubicBezTo>
                    <a:pt x="26026" y="29423"/>
                    <a:pt x="23410" y="27771"/>
                    <a:pt x="21207" y="25567"/>
                  </a:cubicBezTo>
                  <a:cubicBezTo>
                    <a:pt x="19003" y="23364"/>
                    <a:pt x="17305" y="20793"/>
                    <a:pt x="16112" y="17856"/>
                  </a:cubicBezTo>
                  <a:cubicBezTo>
                    <a:pt x="14918" y="21069"/>
                    <a:pt x="13174" y="23915"/>
                    <a:pt x="10925" y="26302"/>
                  </a:cubicBezTo>
                  <a:cubicBezTo>
                    <a:pt x="8630" y="28734"/>
                    <a:pt x="5921" y="30571"/>
                    <a:pt x="2708" y="31856"/>
                  </a:cubicBezTo>
                  <a:lnTo>
                    <a:pt x="0" y="27495"/>
                  </a:lnTo>
                  <a:cubicBezTo>
                    <a:pt x="4131" y="26026"/>
                    <a:pt x="7390" y="23593"/>
                    <a:pt x="9823" y="20197"/>
                  </a:cubicBezTo>
                  <a:cubicBezTo>
                    <a:pt x="12256" y="16800"/>
                    <a:pt x="13449" y="12990"/>
                    <a:pt x="13449" y="8813"/>
                  </a:cubicBezTo>
                  <a:lnTo>
                    <a:pt x="13449" y="2846"/>
                  </a:lnTo>
                  <a:lnTo>
                    <a:pt x="18498" y="2846"/>
                  </a:lnTo>
                  <a:lnTo>
                    <a:pt x="18498" y="9043"/>
                  </a:lnTo>
                  <a:cubicBezTo>
                    <a:pt x="18498" y="12807"/>
                    <a:pt x="19692" y="16295"/>
                    <a:pt x="22125" y="19508"/>
                  </a:cubicBezTo>
                  <a:close/>
                  <a:moveTo>
                    <a:pt x="44479" y="55816"/>
                  </a:moveTo>
                  <a:lnTo>
                    <a:pt x="39384" y="55816"/>
                  </a:lnTo>
                  <a:lnTo>
                    <a:pt x="39384" y="40302"/>
                  </a:lnTo>
                  <a:lnTo>
                    <a:pt x="8446" y="40302"/>
                  </a:lnTo>
                  <a:lnTo>
                    <a:pt x="8446" y="35895"/>
                  </a:lnTo>
                  <a:lnTo>
                    <a:pt x="44479" y="35895"/>
                  </a:lnTo>
                  <a:lnTo>
                    <a:pt x="44479" y="55816"/>
                  </a:lnTo>
                  <a:close/>
                  <a:moveTo>
                    <a:pt x="44479" y="33095"/>
                  </a:moveTo>
                  <a:lnTo>
                    <a:pt x="39384" y="33095"/>
                  </a:lnTo>
                  <a:lnTo>
                    <a:pt x="39384" y="16112"/>
                  </a:lnTo>
                  <a:lnTo>
                    <a:pt x="27679" y="16112"/>
                  </a:lnTo>
                  <a:lnTo>
                    <a:pt x="27679" y="11613"/>
                  </a:lnTo>
                  <a:lnTo>
                    <a:pt x="39384" y="116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09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6" name="자유형: 도형 1885">
              <a:extLst>
                <a:ext uri="{FF2B5EF4-FFF2-40B4-BE49-F238E27FC236}">
                  <a16:creationId xmlns:a16="http://schemas.microsoft.com/office/drawing/2014/main" id="{06804400-341E-00F6-205D-DF0BFBB6ADAC}"/>
                </a:ext>
              </a:extLst>
            </p:cNvPr>
            <p:cNvSpPr/>
            <p:nvPr/>
          </p:nvSpPr>
          <p:spPr>
            <a:xfrm>
              <a:off x="3030735" y="2713863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7" name="자유형: 도형 1886">
              <a:extLst>
                <a:ext uri="{FF2B5EF4-FFF2-40B4-BE49-F238E27FC236}">
                  <a16:creationId xmlns:a16="http://schemas.microsoft.com/office/drawing/2014/main" id="{7D5B7CAB-75FB-E0DC-39E5-3BD6510AD0D0}"/>
                </a:ext>
              </a:extLst>
            </p:cNvPr>
            <p:cNvSpPr/>
            <p:nvPr/>
          </p:nvSpPr>
          <p:spPr>
            <a:xfrm>
              <a:off x="3089306" y="2715837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97" name="그래픽 961">
            <a:extLst>
              <a:ext uri="{FF2B5EF4-FFF2-40B4-BE49-F238E27FC236}">
                <a16:creationId xmlns:a16="http://schemas.microsoft.com/office/drawing/2014/main" id="{C92C0E5E-51D4-4812-0180-B565F2A5F01A}"/>
              </a:ext>
            </a:extLst>
          </p:cNvPr>
          <p:cNvGrpSpPr/>
          <p:nvPr/>
        </p:nvGrpSpPr>
        <p:grpSpPr>
          <a:xfrm>
            <a:off x="7080029" y="5405927"/>
            <a:ext cx="261639" cy="131462"/>
            <a:chOff x="7072422" y="5830724"/>
            <a:chExt cx="261639" cy="131462"/>
          </a:xfrm>
          <a:solidFill>
            <a:srgbClr val="FFFFFF"/>
          </a:solidFill>
        </p:grpSpPr>
        <p:sp>
          <p:nvSpPr>
            <p:cNvPr id="1898" name="자유형: 도형 1897">
              <a:extLst>
                <a:ext uri="{FF2B5EF4-FFF2-40B4-BE49-F238E27FC236}">
                  <a16:creationId xmlns:a16="http://schemas.microsoft.com/office/drawing/2014/main" id="{5904175F-2C2D-9EB1-D75F-EBDD48020BF7}"/>
                </a:ext>
              </a:extLst>
            </p:cNvPr>
            <p:cNvSpPr/>
            <p:nvPr/>
          </p:nvSpPr>
          <p:spPr>
            <a:xfrm>
              <a:off x="7072422" y="5830724"/>
              <a:ext cx="44754" cy="54623"/>
            </a:xfrm>
            <a:custGeom>
              <a:avLst/>
              <a:gdLst>
                <a:gd name="connsiteX0" fmla="*/ 21298 w 44754"/>
                <a:gd name="connsiteY0" fmla="*/ 5646 h 54623"/>
                <a:gd name="connsiteX1" fmla="*/ 26348 w 44754"/>
                <a:gd name="connsiteY1" fmla="*/ 10558 h 54623"/>
                <a:gd name="connsiteX2" fmla="*/ 28184 w 44754"/>
                <a:gd name="connsiteY2" fmla="*/ 17672 h 54623"/>
                <a:gd name="connsiteX3" fmla="*/ 26348 w 44754"/>
                <a:gd name="connsiteY3" fmla="*/ 24833 h 54623"/>
                <a:gd name="connsiteX4" fmla="*/ 21298 w 44754"/>
                <a:gd name="connsiteY4" fmla="*/ 29744 h 54623"/>
                <a:gd name="connsiteX5" fmla="*/ 14138 w 44754"/>
                <a:gd name="connsiteY5" fmla="*/ 31489 h 54623"/>
                <a:gd name="connsiteX6" fmla="*/ 6977 w 44754"/>
                <a:gd name="connsiteY6" fmla="*/ 29699 h 54623"/>
                <a:gd name="connsiteX7" fmla="*/ 1882 w 44754"/>
                <a:gd name="connsiteY7" fmla="*/ 24741 h 54623"/>
                <a:gd name="connsiteX8" fmla="*/ 0 w 44754"/>
                <a:gd name="connsiteY8" fmla="*/ 17626 h 54623"/>
                <a:gd name="connsiteX9" fmla="*/ 1882 w 44754"/>
                <a:gd name="connsiteY9" fmla="*/ 10512 h 54623"/>
                <a:gd name="connsiteX10" fmla="*/ 6977 w 44754"/>
                <a:gd name="connsiteY10" fmla="*/ 5600 h 54623"/>
                <a:gd name="connsiteX11" fmla="*/ 14138 w 44754"/>
                <a:gd name="connsiteY11" fmla="*/ 3810 h 54623"/>
                <a:gd name="connsiteX12" fmla="*/ 21298 w 44754"/>
                <a:gd name="connsiteY12" fmla="*/ 5646 h 54623"/>
                <a:gd name="connsiteX13" fmla="*/ 7574 w 44754"/>
                <a:gd name="connsiteY13" fmla="*/ 11154 h 54623"/>
                <a:gd name="connsiteX14" fmla="*/ 5003 w 44754"/>
                <a:gd name="connsiteY14" fmla="*/ 17672 h 54623"/>
                <a:gd name="connsiteX15" fmla="*/ 7574 w 44754"/>
                <a:gd name="connsiteY15" fmla="*/ 24190 h 54623"/>
                <a:gd name="connsiteX16" fmla="*/ 14092 w 44754"/>
                <a:gd name="connsiteY16" fmla="*/ 26715 h 54623"/>
                <a:gd name="connsiteX17" fmla="*/ 20702 w 44754"/>
                <a:gd name="connsiteY17" fmla="*/ 24190 h 54623"/>
                <a:gd name="connsiteX18" fmla="*/ 23272 w 44754"/>
                <a:gd name="connsiteY18" fmla="*/ 17672 h 54623"/>
                <a:gd name="connsiteX19" fmla="*/ 20656 w 44754"/>
                <a:gd name="connsiteY19" fmla="*/ 11154 h 54623"/>
                <a:gd name="connsiteX20" fmla="*/ 14092 w 44754"/>
                <a:gd name="connsiteY20" fmla="*/ 8584 h 54623"/>
                <a:gd name="connsiteX21" fmla="*/ 7574 w 44754"/>
                <a:gd name="connsiteY21" fmla="*/ 11154 h 54623"/>
                <a:gd name="connsiteX22" fmla="*/ 44754 w 44754"/>
                <a:gd name="connsiteY22" fmla="*/ 54623 h 54623"/>
                <a:gd name="connsiteX23" fmla="*/ 8354 w 44754"/>
                <a:gd name="connsiteY23" fmla="*/ 54623 h 54623"/>
                <a:gd name="connsiteX24" fmla="*/ 8354 w 44754"/>
                <a:gd name="connsiteY24" fmla="*/ 36446 h 54623"/>
                <a:gd name="connsiteX25" fmla="*/ 13449 w 44754"/>
                <a:gd name="connsiteY25" fmla="*/ 36446 h 54623"/>
                <a:gd name="connsiteX26" fmla="*/ 13449 w 44754"/>
                <a:gd name="connsiteY26" fmla="*/ 50125 h 54623"/>
                <a:gd name="connsiteX27" fmla="*/ 44754 w 44754"/>
                <a:gd name="connsiteY27" fmla="*/ 50125 h 54623"/>
                <a:gd name="connsiteX28" fmla="*/ 44754 w 44754"/>
                <a:gd name="connsiteY28" fmla="*/ 54623 h 54623"/>
                <a:gd name="connsiteX29" fmla="*/ 43102 w 44754"/>
                <a:gd name="connsiteY29" fmla="*/ 40807 h 54623"/>
                <a:gd name="connsiteX30" fmla="*/ 38007 w 44754"/>
                <a:gd name="connsiteY30" fmla="*/ 40807 h 54623"/>
                <a:gd name="connsiteX31" fmla="*/ 38007 w 44754"/>
                <a:gd name="connsiteY31" fmla="*/ 0 h 54623"/>
                <a:gd name="connsiteX32" fmla="*/ 43102 w 44754"/>
                <a:gd name="connsiteY32" fmla="*/ 0 h 54623"/>
                <a:gd name="connsiteX33" fmla="*/ 43102 w 44754"/>
                <a:gd name="connsiteY33" fmla="*/ 40807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623">
                  <a:moveTo>
                    <a:pt x="21298" y="5646"/>
                  </a:moveTo>
                  <a:cubicBezTo>
                    <a:pt x="23456" y="6840"/>
                    <a:pt x="25154" y="8446"/>
                    <a:pt x="26348" y="10558"/>
                  </a:cubicBezTo>
                  <a:cubicBezTo>
                    <a:pt x="27587" y="12669"/>
                    <a:pt x="28184" y="15056"/>
                    <a:pt x="28184" y="17672"/>
                  </a:cubicBezTo>
                  <a:cubicBezTo>
                    <a:pt x="28184" y="20335"/>
                    <a:pt x="27587" y="22721"/>
                    <a:pt x="26348" y="24833"/>
                  </a:cubicBezTo>
                  <a:cubicBezTo>
                    <a:pt x="25108" y="26944"/>
                    <a:pt x="23456" y="28597"/>
                    <a:pt x="21298" y="29744"/>
                  </a:cubicBezTo>
                  <a:cubicBezTo>
                    <a:pt x="19141" y="30938"/>
                    <a:pt x="16754" y="31489"/>
                    <a:pt x="14138" y="31489"/>
                  </a:cubicBezTo>
                  <a:cubicBezTo>
                    <a:pt x="11521" y="31489"/>
                    <a:pt x="9134" y="30892"/>
                    <a:pt x="6977" y="29699"/>
                  </a:cubicBezTo>
                  <a:cubicBezTo>
                    <a:pt x="4820" y="28505"/>
                    <a:pt x="3122" y="26853"/>
                    <a:pt x="1882" y="24741"/>
                  </a:cubicBezTo>
                  <a:cubicBezTo>
                    <a:pt x="643" y="22630"/>
                    <a:pt x="0" y="20243"/>
                    <a:pt x="0" y="17626"/>
                  </a:cubicBezTo>
                  <a:cubicBezTo>
                    <a:pt x="0" y="15010"/>
                    <a:pt x="643" y="12623"/>
                    <a:pt x="1882" y="10512"/>
                  </a:cubicBezTo>
                  <a:cubicBezTo>
                    <a:pt x="3122" y="8400"/>
                    <a:pt x="4820" y="6748"/>
                    <a:pt x="6977" y="5600"/>
                  </a:cubicBezTo>
                  <a:cubicBezTo>
                    <a:pt x="9134" y="4407"/>
                    <a:pt x="11521" y="3810"/>
                    <a:pt x="14138" y="3810"/>
                  </a:cubicBezTo>
                  <a:cubicBezTo>
                    <a:pt x="16754" y="3902"/>
                    <a:pt x="19141" y="4499"/>
                    <a:pt x="21298" y="5646"/>
                  </a:cubicBezTo>
                  <a:close/>
                  <a:moveTo>
                    <a:pt x="7574" y="11154"/>
                  </a:moveTo>
                  <a:cubicBezTo>
                    <a:pt x="5830" y="12898"/>
                    <a:pt x="5003" y="15056"/>
                    <a:pt x="5003" y="17672"/>
                  </a:cubicBezTo>
                  <a:cubicBezTo>
                    <a:pt x="5003" y="20335"/>
                    <a:pt x="5876" y="22538"/>
                    <a:pt x="7574" y="24190"/>
                  </a:cubicBezTo>
                  <a:cubicBezTo>
                    <a:pt x="9318" y="25889"/>
                    <a:pt x="11475" y="26715"/>
                    <a:pt x="14092" y="26715"/>
                  </a:cubicBezTo>
                  <a:cubicBezTo>
                    <a:pt x="16754" y="26715"/>
                    <a:pt x="18957" y="25889"/>
                    <a:pt x="20702" y="24190"/>
                  </a:cubicBezTo>
                  <a:cubicBezTo>
                    <a:pt x="22446" y="22492"/>
                    <a:pt x="23272" y="20335"/>
                    <a:pt x="23272" y="17672"/>
                  </a:cubicBezTo>
                  <a:cubicBezTo>
                    <a:pt x="23272" y="15056"/>
                    <a:pt x="22400" y="12853"/>
                    <a:pt x="20656" y="11154"/>
                  </a:cubicBezTo>
                  <a:cubicBezTo>
                    <a:pt x="18911" y="9410"/>
                    <a:pt x="16708" y="8584"/>
                    <a:pt x="14092" y="8584"/>
                  </a:cubicBezTo>
                  <a:cubicBezTo>
                    <a:pt x="11475" y="8584"/>
                    <a:pt x="9318" y="9456"/>
                    <a:pt x="7574" y="11154"/>
                  </a:cubicBezTo>
                  <a:close/>
                  <a:moveTo>
                    <a:pt x="44754" y="54623"/>
                  </a:moveTo>
                  <a:lnTo>
                    <a:pt x="8354" y="54623"/>
                  </a:lnTo>
                  <a:lnTo>
                    <a:pt x="8354" y="36446"/>
                  </a:lnTo>
                  <a:lnTo>
                    <a:pt x="13449" y="36446"/>
                  </a:lnTo>
                  <a:lnTo>
                    <a:pt x="13449" y="50125"/>
                  </a:lnTo>
                  <a:lnTo>
                    <a:pt x="44754" y="50125"/>
                  </a:lnTo>
                  <a:lnTo>
                    <a:pt x="44754" y="54623"/>
                  </a:lnTo>
                  <a:close/>
                  <a:moveTo>
                    <a:pt x="43102" y="40807"/>
                  </a:moveTo>
                  <a:lnTo>
                    <a:pt x="38007" y="40807"/>
                  </a:lnTo>
                  <a:lnTo>
                    <a:pt x="38007" y="0"/>
                  </a:lnTo>
                  <a:lnTo>
                    <a:pt x="43102" y="0"/>
                  </a:lnTo>
                  <a:lnTo>
                    <a:pt x="43102" y="4080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99" name="자유형: 도형 1898">
              <a:extLst>
                <a:ext uri="{FF2B5EF4-FFF2-40B4-BE49-F238E27FC236}">
                  <a16:creationId xmlns:a16="http://schemas.microsoft.com/office/drawing/2014/main" id="{0E0E8D24-EB51-91CC-3076-51BBBFD63F5D}"/>
                </a:ext>
              </a:extLst>
            </p:cNvPr>
            <p:cNvSpPr/>
            <p:nvPr/>
          </p:nvSpPr>
          <p:spPr>
            <a:xfrm>
              <a:off x="7121950" y="5833524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7 w 48655"/>
                <a:gd name="connsiteY23" fmla="*/ 4820 h 52878"/>
                <a:gd name="connsiteX24" fmla="*/ 37547 w 48655"/>
                <a:gd name="connsiteY24" fmla="*/ 4406 h 52878"/>
                <a:gd name="connsiteX25" fmla="*/ 5784 w 48655"/>
                <a:gd name="connsiteY25" fmla="*/ 4406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3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7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5" y="10098"/>
                    <a:pt x="37547" y="7665"/>
                    <a:pt x="37547" y="4820"/>
                  </a:cubicBezTo>
                  <a:lnTo>
                    <a:pt x="37547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4"/>
                    <a:pt x="11659" y="45947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1" y="44524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8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0" name="자유형: 도형 1899">
              <a:extLst>
                <a:ext uri="{FF2B5EF4-FFF2-40B4-BE49-F238E27FC236}">
                  <a16:creationId xmlns:a16="http://schemas.microsoft.com/office/drawing/2014/main" id="{534B79F9-E13B-35D1-1FCF-026918349AD2}"/>
                </a:ext>
              </a:extLst>
            </p:cNvPr>
            <p:cNvSpPr/>
            <p:nvPr/>
          </p:nvSpPr>
          <p:spPr>
            <a:xfrm>
              <a:off x="7172442" y="5830724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3 w 44294"/>
                <a:gd name="connsiteY4" fmla="*/ 37089 h 55862"/>
                <a:gd name="connsiteX5" fmla="*/ 16937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0 w 44294"/>
                <a:gd name="connsiteY9" fmla="*/ 35207 h 55862"/>
                <a:gd name="connsiteX10" fmla="*/ 12393 w 44294"/>
                <a:gd name="connsiteY10" fmla="*/ 26577 h 55862"/>
                <a:gd name="connsiteX11" fmla="*/ 14321 w 44294"/>
                <a:gd name="connsiteY11" fmla="*/ 17122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1 w 44294"/>
                <a:gd name="connsiteY15" fmla="*/ 5738 h 55862"/>
                <a:gd name="connsiteX16" fmla="*/ 31901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2 h 55862"/>
                <a:gd name="connsiteX19" fmla="*/ 21390 w 44294"/>
                <a:gd name="connsiteY19" fmla="*/ 26256 h 55862"/>
                <a:gd name="connsiteX20" fmla="*/ 44295 w 44294"/>
                <a:gd name="connsiteY20" fmla="*/ 55863 h 55862"/>
                <a:gd name="connsiteX21" fmla="*/ 39200 w 44294"/>
                <a:gd name="connsiteY21" fmla="*/ 55863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3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3" y="37089"/>
                  </a:cubicBezTo>
                  <a:cubicBezTo>
                    <a:pt x="20105" y="34059"/>
                    <a:pt x="18223" y="30617"/>
                    <a:pt x="16937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0" y="35207"/>
                  </a:cubicBezTo>
                  <a:cubicBezTo>
                    <a:pt x="9364" y="32636"/>
                    <a:pt x="11108" y="29790"/>
                    <a:pt x="12393" y="26577"/>
                  </a:cubicBezTo>
                  <a:cubicBezTo>
                    <a:pt x="13679" y="23410"/>
                    <a:pt x="14321" y="20243"/>
                    <a:pt x="14321" y="17122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1" y="5738"/>
                  </a:lnTo>
                  <a:lnTo>
                    <a:pt x="31901" y="10236"/>
                  </a:lnTo>
                  <a:lnTo>
                    <a:pt x="19370" y="10236"/>
                  </a:lnTo>
                  <a:lnTo>
                    <a:pt x="19370" y="17122"/>
                  </a:lnTo>
                  <a:cubicBezTo>
                    <a:pt x="19462" y="20151"/>
                    <a:pt x="20105" y="23226"/>
                    <a:pt x="21390" y="26256"/>
                  </a:cubicBezTo>
                  <a:close/>
                  <a:moveTo>
                    <a:pt x="44295" y="55863"/>
                  </a:moveTo>
                  <a:lnTo>
                    <a:pt x="39200" y="55863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1" name="자유형: 도형 1900">
              <a:extLst>
                <a:ext uri="{FF2B5EF4-FFF2-40B4-BE49-F238E27FC236}">
                  <a16:creationId xmlns:a16="http://schemas.microsoft.com/office/drawing/2014/main" id="{430919DD-1AB6-5AB5-DE8E-E05FDF931C57}"/>
                </a:ext>
              </a:extLst>
            </p:cNvPr>
            <p:cNvSpPr/>
            <p:nvPr/>
          </p:nvSpPr>
          <p:spPr>
            <a:xfrm>
              <a:off x="7223255" y="5831871"/>
              <a:ext cx="48839" cy="54439"/>
            </a:xfrm>
            <a:custGeom>
              <a:avLst/>
              <a:gdLst>
                <a:gd name="connsiteX0" fmla="*/ 48839 w 48839"/>
                <a:gd name="connsiteY0" fmla="*/ 29331 h 54439"/>
                <a:gd name="connsiteX1" fmla="*/ 0 w 48839"/>
                <a:gd name="connsiteY1" fmla="*/ 29331 h 54439"/>
                <a:gd name="connsiteX2" fmla="*/ 0 w 48839"/>
                <a:gd name="connsiteY2" fmla="*/ 24833 h 54439"/>
                <a:gd name="connsiteX3" fmla="*/ 48839 w 48839"/>
                <a:gd name="connsiteY3" fmla="*/ 24833 h 54439"/>
                <a:gd name="connsiteX4" fmla="*/ 48839 w 48839"/>
                <a:gd name="connsiteY4" fmla="*/ 29331 h 54439"/>
                <a:gd name="connsiteX5" fmla="*/ 37961 w 48839"/>
                <a:gd name="connsiteY5" fmla="*/ 36721 h 54439"/>
                <a:gd name="connsiteX6" fmla="*/ 42872 w 48839"/>
                <a:gd name="connsiteY6" fmla="*/ 44249 h 54439"/>
                <a:gd name="connsiteX7" fmla="*/ 37961 w 48839"/>
                <a:gd name="connsiteY7" fmla="*/ 51777 h 54439"/>
                <a:gd name="connsiteX8" fmla="*/ 24374 w 48839"/>
                <a:gd name="connsiteY8" fmla="*/ 54440 h 54439"/>
                <a:gd name="connsiteX9" fmla="*/ 10787 w 48839"/>
                <a:gd name="connsiteY9" fmla="*/ 51777 h 54439"/>
                <a:gd name="connsiteX10" fmla="*/ 5876 w 48839"/>
                <a:gd name="connsiteY10" fmla="*/ 44249 h 54439"/>
                <a:gd name="connsiteX11" fmla="*/ 10787 w 48839"/>
                <a:gd name="connsiteY11" fmla="*/ 36721 h 54439"/>
                <a:gd name="connsiteX12" fmla="*/ 24374 w 48839"/>
                <a:gd name="connsiteY12" fmla="*/ 34059 h 54439"/>
                <a:gd name="connsiteX13" fmla="*/ 37961 w 48839"/>
                <a:gd name="connsiteY13" fmla="*/ 36721 h 54439"/>
                <a:gd name="connsiteX14" fmla="*/ 43286 w 48839"/>
                <a:gd name="connsiteY14" fmla="*/ 18728 h 54439"/>
                <a:gd name="connsiteX15" fmla="*/ 6610 w 48839"/>
                <a:gd name="connsiteY15" fmla="*/ 18728 h 54439"/>
                <a:gd name="connsiteX16" fmla="*/ 6610 w 48839"/>
                <a:gd name="connsiteY16" fmla="*/ 0 h 54439"/>
                <a:gd name="connsiteX17" fmla="*/ 11659 w 48839"/>
                <a:gd name="connsiteY17" fmla="*/ 0 h 54439"/>
                <a:gd name="connsiteX18" fmla="*/ 11659 w 48839"/>
                <a:gd name="connsiteY18" fmla="*/ 14230 h 54439"/>
                <a:gd name="connsiteX19" fmla="*/ 43286 w 48839"/>
                <a:gd name="connsiteY19" fmla="*/ 14230 h 54439"/>
                <a:gd name="connsiteX20" fmla="*/ 43286 w 48839"/>
                <a:gd name="connsiteY20" fmla="*/ 18728 h 54439"/>
                <a:gd name="connsiteX21" fmla="*/ 14551 w 48839"/>
                <a:gd name="connsiteY21" fmla="*/ 39843 h 54439"/>
                <a:gd name="connsiteX22" fmla="*/ 11062 w 48839"/>
                <a:gd name="connsiteY22" fmla="*/ 44249 h 54439"/>
                <a:gd name="connsiteX23" fmla="*/ 14597 w 48839"/>
                <a:gd name="connsiteY23" fmla="*/ 48656 h 54439"/>
                <a:gd name="connsiteX24" fmla="*/ 24374 w 48839"/>
                <a:gd name="connsiteY24" fmla="*/ 50262 h 54439"/>
                <a:gd name="connsiteX25" fmla="*/ 34151 w 48839"/>
                <a:gd name="connsiteY25" fmla="*/ 48656 h 54439"/>
                <a:gd name="connsiteX26" fmla="*/ 37685 w 48839"/>
                <a:gd name="connsiteY26" fmla="*/ 44249 h 54439"/>
                <a:gd name="connsiteX27" fmla="*/ 34197 w 48839"/>
                <a:gd name="connsiteY27" fmla="*/ 39843 h 54439"/>
                <a:gd name="connsiteX28" fmla="*/ 24374 w 48839"/>
                <a:gd name="connsiteY28" fmla="*/ 38328 h 54439"/>
                <a:gd name="connsiteX29" fmla="*/ 14551 w 48839"/>
                <a:gd name="connsiteY29" fmla="*/ 3984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839" h="54439">
                  <a:moveTo>
                    <a:pt x="48839" y="29331"/>
                  </a:moveTo>
                  <a:lnTo>
                    <a:pt x="0" y="29331"/>
                  </a:lnTo>
                  <a:lnTo>
                    <a:pt x="0" y="24833"/>
                  </a:lnTo>
                  <a:lnTo>
                    <a:pt x="48839" y="24833"/>
                  </a:lnTo>
                  <a:lnTo>
                    <a:pt x="48839" y="29331"/>
                  </a:lnTo>
                  <a:close/>
                  <a:moveTo>
                    <a:pt x="37961" y="36721"/>
                  </a:moveTo>
                  <a:cubicBezTo>
                    <a:pt x="41220" y="38512"/>
                    <a:pt x="42872" y="41036"/>
                    <a:pt x="42872" y="44249"/>
                  </a:cubicBezTo>
                  <a:cubicBezTo>
                    <a:pt x="42872" y="47462"/>
                    <a:pt x="41220" y="49987"/>
                    <a:pt x="37961" y="51777"/>
                  </a:cubicBezTo>
                  <a:cubicBezTo>
                    <a:pt x="34702" y="53567"/>
                    <a:pt x="30158" y="54440"/>
                    <a:pt x="24374" y="54440"/>
                  </a:cubicBezTo>
                  <a:cubicBezTo>
                    <a:pt x="18590" y="54440"/>
                    <a:pt x="14046" y="53521"/>
                    <a:pt x="10787" y="51777"/>
                  </a:cubicBezTo>
                  <a:cubicBezTo>
                    <a:pt x="7528" y="49987"/>
                    <a:pt x="5876" y="47462"/>
                    <a:pt x="5876" y="44249"/>
                  </a:cubicBezTo>
                  <a:cubicBezTo>
                    <a:pt x="5876" y="41036"/>
                    <a:pt x="7528" y="38512"/>
                    <a:pt x="10787" y="36721"/>
                  </a:cubicBezTo>
                  <a:cubicBezTo>
                    <a:pt x="14046" y="34931"/>
                    <a:pt x="18590" y="34059"/>
                    <a:pt x="24374" y="34059"/>
                  </a:cubicBezTo>
                  <a:cubicBezTo>
                    <a:pt x="30158" y="34059"/>
                    <a:pt x="34702" y="34931"/>
                    <a:pt x="37961" y="36721"/>
                  </a:cubicBezTo>
                  <a:close/>
                  <a:moveTo>
                    <a:pt x="43286" y="18728"/>
                  </a:moveTo>
                  <a:lnTo>
                    <a:pt x="6610" y="18728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230"/>
                  </a:lnTo>
                  <a:lnTo>
                    <a:pt x="43286" y="14230"/>
                  </a:lnTo>
                  <a:lnTo>
                    <a:pt x="43286" y="18728"/>
                  </a:lnTo>
                  <a:close/>
                  <a:moveTo>
                    <a:pt x="14551" y="39843"/>
                  </a:moveTo>
                  <a:cubicBezTo>
                    <a:pt x="12210" y="40853"/>
                    <a:pt x="11062" y="42321"/>
                    <a:pt x="11062" y="44249"/>
                  </a:cubicBezTo>
                  <a:cubicBezTo>
                    <a:pt x="11062" y="46131"/>
                    <a:pt x="12256" y="47554"/>
                    <a:pt x="14597" y="48656"/>
                  </a:cubicBezTo>
                  <a:cubicBezTo>
                    <a:pt x="16938" y="49712"/>
                    <a:pt x="20197" y="50262"/>
                    <a:pt x="24374" y="50262"/>
                  </a:cubicBezTo>
                  <a:cubicBezTo>
                    <a:pt x="28551" y="50262"/>
                    <a:pt x="31810" y="49712"/>
                    <a:pt x="34151" y="48656"/>
                  </a:cubicBezTo>
                  <a:cubicBezTo>
                    <a:pt x="36492" y="47600"/>
                    <a:pt x="37685" y="46131"/>
                    <a:pt x="37685" y="44249"/>
                  </a:cubicBezTo>
                  <a:cubicBezTo>
                    <a:pt x="37685" y="42321"/>
                    <a:pt x="36538" y="40899"/>
                    <a:pt x="34197" y="39843"/>
                  </a:cubicBezTo>
                  <a:cubicBezTo>
                    <a:pt x="31856" y="38787"/>
                    <a:pt x="28597" y="38328"/>
                    <a:pt x="24374" y="38328"/>
                  </a:cubicBezTo>
                  <a:cubicBezTo>
                    <a:pt x="20151" y="38328"/>
                    <a:pt x="16892" y="38833"/>
                    <a:pt x="14551" y="3984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2" name="자유형: 도형 1901">
              <a:extLst>
                <a:ext uri="{FF2B5EF4-FFF2-40B4-BE49-F238E27FC236}">
                  <a16:creationId xmlns:a16="http://schemas.microsoft.com/office/drawing/2014/main" id="{5DE79DD6-E391-811D-7AD4-C34704F5494E}"/>
                </a:ext>
              </a:extLst>
            </p:cNvPr>
            <p:cNvSpPr/>
            <p:nvPr/>
          </p:nvSpPr>
          <p:spPr>
            <a:xfrm>
              <a:off x="7289399" y="5830724"/>
              <a:ext cx="44662" cy="55678"/>
            </a:xfrm>
            <a:custGeom>
              <a:avLst/>
              <a:gdLst>
                <a:gd name="connsiteX0" fmla="*/ 25246 w 44662"/>
                <a:gd name="connsiteY0" fmla="*/ 26623 h 55678"/>
                <a:gd name="connsiteX1" fmla="*/ 0 w 44662"/>
                <a:gd name="connsiteY1" fmla="*/ 26623 h 55678"/>
                <a:gd name="connsiteX2" fmla="*/ 0 w 44662"/>
                <a:gd name="connsiteY2" fmla="*/ 3718 h 55678"/>
                <a:gd name="connsiteX3" fmla="*/ 25246 w 44662"/>
                <a:gd name="connsiteY3" fmla="*/ 3718 h 55678"/>
                <a:gd name="connsiteX4" fmla="*/ 25246 w 44662"/>
                <a:gd name="connsiteY4" fmla="*/ 26623 h 55678"/>
                <a:gd name="connsiteX5" fmla="*/ 42643 w 44662"/>
                <a:gd name="connsiteY5" fmla="*/ 39889 h 55678"/>
                <a:gd name="connsiteX6" fmla="*/ 26944 w 44662"/>
                <a:gd name="connsiteY6" fmla="*/ 39889 h 55678"/>
                <a:gd name="connsiteX7" fmla="*/ 29469 w 44662"/>
                <a:gd name="connsiteY7" fmla="*/ 44846 h 55678"/>
                <a:gd name="connsiteX8" fmla="*/ 35987 w 44662"/>
                <a:gd name="connsiteY8" fmla="*/ 49115 h 55678"/>
                <a:gd name="connsiteX9" fmla="*/ 44662 w 44662"/>
                <a:gd name="connsiteY9" fmla="*/ 51548 h 55678"/>
                <a:gd name="connsiteX10" fmla="*/ 42918 w 44662"/>
                <a:gd name="connsiteY10" fmla="*/ 55679 h 55678"/>
                <a:gd name="connsiteX11" fmla="*/ 31810 w 44662"/>
                <a:gd name="connsiteY11" fmla="*/ 52053 h 55678"/>
                <a:gd name="connsiteX12" fmla="*/ 24419 w 44662"/>
                <a:gd name="connsiteY12" fmla="*/ 45581 h 55678"/>
                <a:gd name="connsiteX13" fmla="*/ 16891 w 44662"/>
                <a:gd name="connsiteY13" fmla="*/ 52099 h 55678"/>
                <a:gd name="connsiteX14" fmla="*/ 5646 w 44662"/>
                <a:gd name="connsiteY14" fmla="*/ 55679 h 55678"/>
                <a:gd name="connsiteX15" fmla="*/ 3718 w 44662"/>
                <a:gd name="connsiteY15" fmla="*/ 51548 h 55678"/>
                <a:gd name="connsiteX16" fmla="*/ 12577 w 44662"/>
                <a:gd name="connsiteY16" fmla="*/ 49207 h 55678"/>
                <a:gd name="connsiteX17" fmla="*/ 19233 w 44662"/>
                <a:gd name="connsiteY17" fmla="*/ 44938 h 55678"/>
                <a:gd name="connsiteX18" fmla="*/ 21803 w 44662"/>
                <a:gd name="connsiteY18" fmla="*/ 39889 h 55678"/>
                <a:gd name="connsiteX19" fmla="*/ 6013 w 44662"/>
                <a:gd name="connsiteY19" fmla="*/ 39889 h 55678"/>
                <a:gd name="connsiteX20" fmla="*/ 6013 w 44662"/>
                <a:gd name="connsiteY20" fmla="*/ 35758 h 55678"/>
                <a:gd name="connsiteX21" fmla="*/ 21849 w 44662"/>
                <a:gd name="connsiteY21" fmla="*/ 35758 h 55678"/>
                <a:gd name="connsiteX22" fmla="*/ 21849 w 44662"/>
                <a:gd name="connsiteY22" fmla="*/ 30387 h 55678"/>
                <a:gd name="connsiteX23" fmla="*/ 26898 w 44662"/>
                <a:gd name="connsiteY23" fmla="*/ 30387 h 55678"/>
                <a:gd name="connsiteX24" fmla="*/ 26898 w 44662"/>
                <a:gd name="connsiteY24" fmla="*/ 35758 h 55678"/>
                <a:gd name="connsiteX25" fmla="*/ 42688 w 44662"/>
                <a:gd name="connsiteY25" fmla="*/ 35758 h 55678"/>
                <a:gd name="connsiteX26" fmla="*/ 42688 w 44662"/>
                <a:gd name="connsiteY26" fmla="*/ 39889 h 55678"/>
                <a:gd name="connsiteX27" fmla="*/ 4957 w 44662"/>
                <a:gd name="connsiteY27" fmla="*/ 22262 h 55678"/>
                <a:gd name="connsiteX28" fmla="*/ 20334 w 44662"/>
                <a:gd name="connsiteY28" fmla="*/ 22262 h 55678"/>
                <a:gd name="connsiteX29" fmla="*/ 20334 w 44662"/>
                <a:gd name="connsiteY29" fmla="*/ 7987 h 55678"/>
                <a:gd name="connsiteX30" fmla="*/ 4957 w 44662"/>
                <a:gd name="connsiteY30" fmla="*/ 7987 h 55678"/>
                <a:gd name="connsiteX31" fmla="*/ 4957 w 44662"/>
                <a:gd name="connsiteY31" fmla="*/ 22262 h 55678"/>
                <a:gd name="connsiteX32" fmla="*/ 41357 w 44662"/>
                <a:gd name="connsiteY32" fmla="*/ 32040 h 55678"/>
                <a:gd name="connsiteX33" fmla="*/ 36400 w 44662"/>
                <a:gd name="connsiteY33" fmla="*/ 32040 h 55678"/>
                <a:gd name="connsiteX34" fmla="*/ 36400 w 44662"/>
                <a:gd name="connsiteY34" fmla="*/ 0 h 55678"/>
                <a:gd name="connsiteX35" fmla="*/ 41357 w 44662"/>
                <a:gd name="connsiteY35" fmla="*/ 0 h 55678"/>
                <a:gd name="connsiteX36" fmla="*/ 41357 w 44662"/>
                <a:gd name="connsiteY36" fmla="*/ 32040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662" h="55678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43" y="39889"/>
                  </a:moveTo>
                  <a:lnTo>
                    <a:pt x="26944" y="39889"/>
                  </a:lnTo>
                  <a:cubicBezTo>
                    <a:pt x="26990" y="41587"/>
                    <a:pt x="27816" y="43240"/>
                    <a:pt x="29469" y="44846"/>
                  </a:cubicBezTo>
                  <a:cubicBezTo>
                    <a:pt x="31121" y="46498"/>
                    <a:pt x="33279" y="47921"/>
                    <a:pt x="35987" y="49115"/>
                  </a:cubicBezTo>
                  <a:cubicBezTo>
                    <a:pt x="38695" y="50308"/>
                    <a:pt x="41587" y="51135"/>
                    <a:pt x="44662" y="51548"/>
                  </a:cubicBezTo>
                  <a:lnTo>
                    <a:pt x="42918" y="55679"/>
                  </a:lnTo>
                  <a:cubicBezTo>
                    <a:pt x="38833" y="55082"/>
                    <a:pt x="35115" y="53889"/>
                    <a:pt x="31810" y="52053"/>
                  </a:cubicBezTo>
                  <a:cubicBezTo>
                    <a:pt x="28459" y="50216"/>
                    <a:pt x="26026" y="48105"/>
                    <a:pt x="24419" y="45581"/>
                  </a:cubicBezTo>
                  <a:cubicBezTo>
                    <a:pt x="22767" y="48105"/>
                    <a:pt x="20288" y="50308"/>
                    <a:pt x="16891" y="52099"/>
                  </a:cubicBezTo>
                  <a:cubicBezTo>
                    <a:pt x="13495" y="53889"/>
                    <a:pt x="9777" y="55082"/>
                    <a:pt x="5646" y="55679"/>
                  </a:cubicBezTo>
                  <a:lnTo>
                    <a:pt x="3718" y="51548"/>
                  </a:lnTo>
                  <a:cubicBezTo>
                    <a:pt x="6839" y="51180"/>
                    <a:pt x="9777" y="50400"/>
                    <a:pt x="12577" y="49207"/>
                  </a:cubicBezTo>
                  <a:cubicBezTo>
                    <a:pt x="15377" y="48013"/>
                    <a:pt x="17580" y="46590"/>
                    <a:pt x="19233" y="44938"/>
                  </a:cubicBezTo>
                  <a:cubicBezTo>
                    <a:pt x="20931" y="43286"/>
                    <a:pt x="21757" y="41633"/>
                    <a:pt x="21803" y="39889"/>
                  </a:cubicBezTo>
                  <a:lnTo>
                    <a:pt x="6013" y="39889"/>
                  </a:lnTo>
                  <a:lnTo>
                    <a:pt x="6013" y="35758"/>
                  </a:lnTo>
                  <a:lnTo>
                    <a:pt x="21849" y="35758"/>
                  </a:lnTo>
                  <a:lnTo>
                    <a:pt x="21849" y="30387"/>
                  </a:lnTo>
                  <a:lnTo>
                    <a:pt x="26898" y="30387"/>
                  </a:lnTo>
                  <a:lnTo>
                    <a:pt x="26898" y="35758"/>
                  </a:lnTo>
                  <a:lnTo>
                    <a:pt x="42688" y="35758"/>
                  </a:lnTo>
                  <a:lnTo>
                    <a:pt x="42688" y="39889"/>
                  </a:lnTo>
                  <a:close/>
                  <a:moveTo>
                    <a:pt x="4957" y="22262"/>
                  </a:moveTo>
                  <a:lnTo>
                    <a:pt x="20334" y="22262"/>
                  </a:lnTo>
                  <a:lnTo>
                    <a:pt x="20334" y="7987"/>
                  </a:lnTo>
                  <a:lnTo>
                    <a:pt x="4957" y="7987"/>
                  </a:lnTo>
                  <a:lnTo>
                    <a:pt x="4957" y="22262"/>
                  </a:lnTo>
                  <a:close/>
                  <a:moveTo>
                    <a:pt x="41357" y="32040"/>
                  </a:moveTo>
                  <a:lnTo>
                    <a:pt x="36400" y="32040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4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3" name="자유형: 도형 1902">
              <a:extLst>
                <a:ext uri="{FF2B5EF4-FFF2-40B4-BE49-F238E27FC236}">
                  <a16:creationId xmlns:a16="http://schemas.microsoft.com/office/drawing/2014/main" id="{12F70E1C-CF9E-CCB2-6164-1A8E531926C1}"/>
                </a:ext>
              </a:extLst>
            </p:cNvPr>
            <p:cNvSpPr/>
            <p:nvPr/>
          </p:nvSpPr>
          <p:spPr>
            <a:xfrm>
              <a:off x="7109694" y="5906324"/>
              <a:ext cx="43744" cy="55862"/>
            </a:xfrm>
            <a:custGeom>
              <a:avLst/>
              <a:gdLst>
                <a:gd name="connsiteX0" fmla="*/ 21895 w 43744"/>
                <a:gd name="connsiteY0" fmla="*/ 28872 h 55862"/>
                <a:gd name="connsiteX1" fmla="*/ 2800 w 43744"/>
                <a:gd name="connsiteY1" fmla="*/ 45442 h 55862"/>
                <a:gd name="connsiteX2" fmla="*/ 0 w 43744"/>
                <a:gd name="connsiteY2" fmla="*/ 41174 h 55862"/>
                <a:gd name="connsiteX3" fmla="*/ 22721 w 43744"/>
                <a:gd name="connsiteY3" fmla="*/ 10420 h 55862"/>
                <a:gd name="connsiteX4" fmla="*/ 2571 w 43744"/>
                <a:gd name="connsiteY4" fmla="*/ 10420 h 55862"/>
                <a:gd name="connsiteX5" fmla="*/ 2571 w 43744"/>
                <a:gd name="connsiteY5" fmla="*/ 6059 h 55862"/>
                <a:gd name="connsiteX6" fmla="*/ 27862 w 43744"/>
                <a:gd name="connsiteY6" fmla="*/ 6059 h 55862"/>
                <a:gd name="connsiteX7" fmla="*/ 21895 w 43744"/>
                <a:gd name="connsiteY7" fmla="*/ 28872 h 55862"/>
                <a:gd name="connsiteX8" fmla="*/ 43744 w 43744"/>
                <a:gd name="connsiteY8" fmla="*/ 55862 h 55862"/>
                <a:gd name="connsiteX9" fmla="*/ 38695 w 43744"/>
                <a:gd name="connsiteY9" fmla="*/ 55862 h 55862"/>
                <a:gd name="connsiteX10" fmla="*/ 38695 w 43744"/>
                <a:gd name="connsiteY10" fmla="*/ 0 h 55862"/>
                <a:gd name="connsiteX11" fmla="*/ 43744 w 43744"/>
                <a:gd name="connsiteY11" fmla="*/ 0 h 55862"/>
                <a:gd name="connsiteX12" fmla="*/ 43744 w 43744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744" h="55862">
                  <a:moveTo>
                    <a:pt x="21895" y="28872"/>
                  </a:moveTo>
                  <a:cubicBezTo>
                    <a:pt x="17856" y="35620"/>
                    <a:pt x="11475" y="41128"/>
                    <a:pt x="2800" y="45442"/>
                  </a:cubicBezTo>
                  <a:lnTo>
                    <a:pt x="0" y="41174"/>
                  </a:lnTo>
                  <a:cubicBezTo>
                    <a:pt x="14000" y="34288"/>
                    <a:pt x="21574" y="24052"/>
                    <a:pt x="22721" y="10420"/>
                  </a:cubicBezTo>
                  <a:lnTo>
                    <a:pt x="2571" y="10420"/>
                  </a:lnTo>
                  <a:lnTo>
                    <a:pt x="2571" y="6059"/>
                  </a:lnTo>
                  <a:lnTo>
                    <a:pt x="27862" y="6059"/>
                  </a:lnTo>
                  <a:cubicBezTo>
                    <a:pt x="27954" y="14551"/>
                    <a:pt x="25935" y="22125"/>
                    <a:pt x="21895" y="28872"/>
                  </a:cubicBezTo>
                  <a:close/>
                  <a:moveTo>
                    <a:pt x="43744" y="55862"/>
                  </a:moveTo>
                  <a:lnTo>
                    <a:pt x="38695" y="55862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4" name="자유형: 도형 1903">
              <a:extLst>
                <a:ext uri="{FF2B5EF4-FFF2-40B4-BE49-F238E27FC236}">
                  <a16:creationId xmlns:a16="http://schemas.microsoft.com/office/drawing/2014/main" id="{A8139654-6A36-D585-C0A5-F8146EB84845}"/>
                </a:ext>
              </a:extLst>
            </p:cNvPr>
            <p:cNvSpPr/>
            <p:nvPr/>
          </p:nvSpPr>
          <p:spPr>
            <a:xfrm>
              <a:off x="7159773" y="5906324"/>
              <a:ext cx="45855" cy="55862"/>
            </a:xfrm>
            <a:custGeom>
              <a:avLst/>
              <a:gdLst>
                <a:gd name="connsiteX0" fmla="*/ 35023 w 45855"/>
                <a:gd name="connsiteY0" fmla="*/ 52970 h 55862"/>
                <a:gd name="connsiteX1" fmla="*/ 30203 w 45855"/>
                <a:gd name="connsiteY1" fmla="*/ 52970 h 55862"/>
                <a:gd name="connsiteX2" fmla="*/ 30203 w 45855"/>
                <a:gd name="connsiteY2" fmla="*/ 33784 h 55862"/>
                <a:gd name="connsiteX3" fmla="*/ 20610 w 45855"/>
                <a:gd name="connsiteY3" fmla="*/ 33784 h 55862"/>
                <a:gd name="connsiteX4" fmla="*/ 20610 w 45855"/>
                <a:gd name="connsiteY4" fmla="*/ 29377 h 55862"/>
                <a:gd name="connsiteX5" fmla="*/ 30203 w 45855"/>
                <a:gd name="connsiteY5" fmla="*/ 29377 h 55862"/>
                <a:gd name="connsiteX6" fmla="*/ 30203 w 45855"/>
                <a:gd name="connsiteY6" fmla="*/ 19830 h 55862"/>
                <a:gd name="connsiteX7" fmla="*/ 21482 w 45855"/>
                <a:gd name="connsiteY7" fmla="*/ 19830 h 55862"/>
                <a:gd name="connsiteX8" fmla="*/ 2984 w 45855"/>
                <a:gd name="connsiteY8" fmla="*/ 43836 h 55862"/>
                <a:gd name="connsiteX9" fmla="*/ 0 w 45855"/>
                <a:gd name="connsiteY9" fmla="*/ 39889 h 55862"/>
                <a:gd name="connsiteX10" fmla="*/ 18085 w 45855"/>
                <a:gd name="connsiteY10" fmla="*/ 11475 h 55862"/>
                <a:gd name="connsiteX11" fmla="*/ 2387 w 45855"/>
                <a:gd name="connsiteY11" fmla="*/ 11475 h 55862"/>
                <a:gd name="connsiteX12" fmla="*/ 2387 w 45855"/>
                <a:gd name="connsiteY12" fmla="*/ 7115 h 55862"/>
                <a:gd name="connsiteX13" fmla="*/ 23134 w 45855"/>
                <a:gd name="connsiteY13" fmla="*/ 7115 h 55862"/>
                <a:gd name="connsiteX14" fmla="*/ 22446 w 45855"/>
                <a:gd name="connsiteY14" fmla="*/ 15423 h 55862"/>
                <a:gd name="connsiteX15" fmla="*/ 30203 w 45855"/>
                <a:gd name="connsiteY15" fmla="*/ 15423 h 55862"/>
                <a:gd name="connsiteX16" fmla="*/ 30203 w 45855"/>
                <a:gd name="connsiteY16" fmla="*/ 1423 h 55862"/>
                <a:gd name="connsiteX17" fmla="*/ 35023 w 45855"/>
                <a:gd name="connsiteY17" fmla="*/ 1423 h 55862"/>
                <a:gd name="connsiteX18" fmla="*/ 35023 w 45855"/>
                <a:gd name="connsiteY18" fmla="*/ 52970 h 55862"/>
                <a:gd name="connsiteX19" fmla="*/ 45856 w 45855"/>
                <a:gd name="connsiteY19" fmla="*/ 55862 h 55862"/>
                <a:gd name="connsiteX20" fmla="*/ 41082 w 45855"/>
                <a:gd name="connsiteY20" fmla="*/ 55862 h 55862"/>
                <a:gd name="connsiteX21" fmla="*/ 41082 w 45855"/>
                <a:gd name="connsiteY21" fmla="*/ 0 h 55862"/>
                <a:gd name="connsiteX22" fmla="*/ 45856 w 45855"/>
                <a:gd name="connsiteY22" fmla="*/ 0 h 55862"/>
                <a:gd name="connsiteX23" fmla="*/ 45856 w 45855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5" h="55862">
                  <a:moveTo>
                    <a:pt x="35023" y="52970"/>
                  </a:moveTo>
                  <a:lnTo>
                    <a:pt x="30203" y="52970"/>
                  </a:lnTo>
                  <a:lnTo>
                    <a:pt x="30203" y="33784"/>
                  </a:lnTo>
                  <a:lnTo>
                    <a:pt x="20610" y="33784"/>
                  </a:lnTo>
                  <a:lnTo>
                    <a:pt x="20610" y="29377"/>
                  </a:lnTo>
                  <a:lnTo>
                    <a:pt x="30203" y="29377"/>
                  </a:lnTo>
                  <a:lnTo>
                    <a:pt x="30203" y="19830"/>
                  </a:lnTo>
                  <a:lnTo>
                    <a:pt x="21482" y="19830"/>
                  </a:lnTo>
                  <a:cubicBezTo>
                    <a:pt x="18728" y="29790"/>
                    <a:pt x="12531" y="37823"/>
                    <a:pt x="2984" y="43836"/>
                  </a:cubicBezTo>
                  <a:lnTo>
                    <a:pt x="0" y="39889"/>
                  </a:lnTo>
                  <a:cubicBezTo>
                    <a:pt x="11154" y="33049"/>
                    <a:pt x="17167" y="23548"/>
                    <a:pt x="18085" y="11475"/>
                  </a:cubicBezTo>
                  <a:lnTo>
                    <a:pt x="2387" y="11475"/>
                  </a:lnTo>
                  <a:lnTo>
                    <a:pt x="2387" y="7115"/>
                  </a:lnTo>
                  <a:lnTo>
                    <a:pt x="23134" y="7115"/>
                  </a:lnTo>
                  <a:cubicBezTo>
                    <a:pt x="23134" y="10052"/>
                    <a:pt x="22905" y="12806"/>
                    <a:pt x="22446" y="15423"/>
                  </a:cubicBezTo>
                  <a:lnTo>
                    <a:pt x="30203" y="15423"/>
                  </a:lnTo>
                  <a:lnTo>
                    <a:pt x="30203" y="1423"/>
                  </a:lnTo>
                  <a:lnTo>
                    <a:pt x="35023" y="1423"/>
                  </a:lnTo>
                  <a:lnTo>
                    <a:pt x="35023" y="52970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5" name="자유형: 도형 1904">
              <a:extLst>
                <a:ext uri="{FF2B5EF4-FFF2-40B4-BE49-F238E27FC236}">
                  <a16:creationId xmlns:a16="http://schemas.microsoft.com/office/drawing/2014/main" id="{CDA072B0-DAC7-3489-1AB1-14129395A0AA}"/>
                </a:ext>
              </a:extLst>
            </p:cNvPr>
            <p:cNvSpPr/>
            <p:nvPr/>
          </p:nvSpPr>
          <p:spPr>
            <a:xfrm>
              <a:off x="7210632" y="5906140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36 h 56045"/>
                <a:gd name="connsiteX10" fmla="*/ 28918 w 49711"/>
                <a:gd name="connsiteY10" fmla="*/ 23226 h 56045"/>
                <a:gd name="connsiteX11" fmla="*/ 25384 w 49711"/>
                <a:gd name="connsiteY11" fmla="*/ 30570 h 56045"/>
                <a:gd name="connsiteX12" fmla="*/ 16020 w 49711"/>
                <a:gd name="connsiteY12" fmla="*/ 33279 h 56045"/>
                <a:gd name="connsiteX13" fmla="*/ 6610 w 49711"/>
                <a:gd name="connsiteY13" fmla="*/ 30570 h 56045"/>
                <a:gd name="connsiteX14" fmla="*/ 3030 w 49711"/>
                <a:gd name="connsiteY14" fmla="*/ 23226 h 56045"/>
                <a:gd name="connsiteX15" fmla="*/ 6656 w 49711"/>
                <a:gd name="connsiteY15" fmla="*/ 15836 h 56045"/>
                <a:gd name="connsiteX16" fmla="*/ 16020 w 49711"/>
                <a:gd name="connsiteY16" fmla="*/ 13082 h 56045"/>
                <a:gd name="connsiteX17" fmla="*/ 25338 w 49711"/>
                <a:gd name="connsiteY17" fmla="*/ 15836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0 h 56045"/>
                <a:gd name="connsiteX35" fmla="*/ 49711 w 49711"/>
                <a:gd name="connsiteY35" fmla="*/ 15560 h 56045"/>
                <a:gd name="connsiteX36" fmla="*/ 49711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0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0"/>
                  </a:cubicBezTo>
                  <a:cubicBezTo>
                    <a:pt x="23043" y="32407"/>
                    <a:pt x="19875" y="33279"/>
                    <a:pt x="16020" y="33279"/>
                  </a:cubicBezTo>
                  <a:cubicBezTo>
                    <a:pt x="12164" y="33279"/>
                    <a:pt x="8997" y="32361"/>
                    <a:pt x="6610" y="30570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2" y="14000"/>
                    <a:pt x="12210" y="13082"/>
                    <a:pt x="16020" y="13082"/>
                  </a:cubicBezTo>
                  <a:cubicBezTo>
                    <a:pt x="19875" y="13082"/>
                    <a:pt x="22997" y="14000"/>
                    <a:pt x="25338" y="15836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0" y="15560"/>
                  </a:moveTo>
                  <a:lnTo>
                    <a:pt x="49711" y="15560"/>
                  </a:lnTo>
                  <a:lnTo>
                    <a:pt x="49711" y="20059"/>
                  </a:lnTo>
                  <a:lnTo>
                    <a:pt x="41770" y="20059"/>
                  </a:lnTo>
                  <a:lnTo>
                    <a:pt x="41770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6" name="자유형: 도형 1905">
              <a:extLst>
                <a:ext uri="{FF2B5EF4-FFF2-40B4-BE49-F238E27FC236}">
                  <a16:creationId xmlns:a16="http://schemas.microsoft.com/office/drawing/2014/main" id="{7BB2A403-7CAF-DC4B-16ED-87CDA90B4CB3}"/>
                </a:ext>
              </a:extLst>
            </p:cNvPr>
            <p:cNvSpPr/>
            <p:nvPr/>
          </p:nvSpPr>
          <p:spPr>
            <a:xfrm>
              <a:off x="7261170" y="5906966"/>
              <a:ext cx="48793" cy="54439"/>
            </a:xfrm>
            <a:custGeom>
              <a:avLst/>
              <a:gdLst>
                <a:gd name="connsiteX0" fmla="*/ 48793 w 48793"/>
                <a:gd name="connsiteY0" fmla="*/ 29056 h 54439"/>
                <a:gd name="connsiteX1" fmla="*/ 0 w 48793"/>
                <a:gd name="connsiteY1" fmla="*/ 29056 h 54439"/>
                <a:gd name="connsiteX2" fmla="*/ 0 w 48793"/>
                <a:gd name="connsiteY2" fmla="*/ 24649 h 54439"/>
                <a:gd name="connsiteX3" fmla="*/ 48793 w 48793"/>
                <a:gd name="connsiteY3" fmla="*/ 24649 h 54439"/>
                <a:gd name="connsiteX4" fmla="*/ 48793 w 48793"/>
                <a:gd name="connsiteY4" fmla="*/ 29056 h 54439"/>
                <a:gd name="connsiteX5" fmla="*/ 29744 w 48793"/>
                <a:gd name="connsiteY5" fmla="*/ 8859 h 54439"/>
                <a:gd name="connsiteX6" fmla="*/ 36859 w 48793"/>
                <a:gd name="connsiteY6" fmla="*/ 13954 h 54439"/>
                <a:gd name="connsiteX7" fmla="*/ 46085 w 48793"/>
                <a:gd name="connsiteY7" fmla="*/ 16708 h 54439"/>
                <a:gd name="connsiteX8" fmla="*/ 44157 w 48793"/>
                <a:gd name="connsiteY8" fmla="*/ 21069 h 54439"/>
                <a:gd name="connsiteX9" fmla="*/ 32407 w 48793"/>
                <a:gd name="connsiteY9" fmla="*/ 16938 h 54439"/>
                <a:gd name="connsiteX10" fmla="*/ 24511 w 48793"/>
                <a:gd name="connsiteY10" fmla="*/ 9318 h 54439"/>
                <a:gd name="connsiteX11" fmla="*/ 16570 w 48793"/>
                <a:gd name="connsiteY11" fmla="*/ 16892 h 54439"/>
                <a:gd name="connsiteX12" fmla="*/ 4682 w 48793"/>
                <a:gd name="connsiteY12" fmla="*/ 21069 h 54439"/>
                <a:gd name="connsiteX13" fmla="*/ 2662 w 48793"/>
                <a:gd name="connsiteY13" fmla="*/ 16708 h 54439"/>
                <a:gd name="connsiteX14" fmla="*/ 12026 w 48793"/>
                <a:gd name="connsiteY14" fmla="*/ 13954 h 54439"/>
                <a:gd name="connsiteX15" fmla="*/ 19141 w 48793"/>
                <a:gd name="connsiteY15" fmla="*/ 8905 h 54439"/>
                <a:gd name="connsiteX16" fmla="*/ 21803 w 48793"/>
                <a:gd name="connsiteY16" fmla="*/ 2570 h 54439"/>
                <a:gd name="connsiteX17" fmla="*/ 21803 w 48793"/>
                <a:gd name="connsiteY17" fmla="*/ 0 h 54439"/>
                <a:gd name="connsiteX18" fmla="*/ 26990 w 48793"/>
                <a:gd name="connsiteY18" fmla="*/ 0 h 54439"/>
                <a:gd name="connsiteX19" fmla="*/ 26990 w 48793"/>
                <a:gd name="connsiteY19" fmla="*/ 2570 h 54439"/>
                <a:gd name="connsiteX20" fmla="*/ 29744 w 48793"/>
                <a:gd name="connsiteY20" fmla="*/ 8859 h 54439"/>
                <a:gd name="connsiteX21" fmla="*/ 11246 w 48793"/>
                <a:gd name="connsiteY21" fmla="*/ 39062 h 54439"/>
                <a:gd name="connsiteX22" fmla="*/ 37456 w 48793"/>
                <a:gd name="connsiteY22" fmla="*/ 39062 h 54439"/>
                <a:gd name="connsiteX23" fmla="*/ 37456 w 48793"/>
                <a:gd name="connsiteY23" fmla="*/ 32728 h 54439"/>
                <a:gd name="connsiteX24" fmla="*/ 42413 w 48793"/>
                <a:gd name="connsiteY24" fmla="*/ 32728 h 54439"/>
                <a:gd name="connsiteX25" fmla="*/ 42413 w 48793"/>
                <a:gd name="connsiteY25" fmla="*/ 54439 h 54439"/>
                <a:gd name="connsiteX26" fmla="*/ 6243 w 48793"/>
                <a:gd name="connsiteY26" fmla="*/ 54439 h 54439"/>
                <a:gd name="connsiteX27" fmla="*/ 6243 w 48793"/>
                <a:gd name="connsiteY27" fmla="*/ 32728 h 54439"/>
                <a:gd name="connsiteX28" fmla="*/ 11292 w 48793"/>
                <a:gd name="connsiteY28" fmla="*/ 32728 h 54439"/>
                <a:gd name="connsiteX29" fmla="*/ 11292 w 48793"/>
                <a:gd name="connsiteY29" fmla="*/ 39062 h 54439"/>
                <a:gd name="connsiteX30" fmla="*/ 37456 w 48793"/>
                <a:gd name="connsiteY30" fmla="*/ 50033 h 54439"/>
                <a:gd name="connsiteX31" fmla="*/ 37456 w 48793"/>
                <a:gd name="connsiteY31" fmla="*/ 43285 h 54439"/>
                <a:gd name="connsiteX32" fmla="*/ 11246 w 48793"/>
                <a:gd name="connsiteY32" fmla="*/ 43285 h 54439"/>
                <a:gd name="connsiteX33" fmla="*/ 11246 w 48793"/>
                <a:gd name="connsiteY33" fmla="*/ 50033 h 54439"/>
                <a:gd name="connsiteX34" fmla="*/ 37456 w 48793"/>
                <a:gd name="connsiteY34" fmla="*/ 5003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39">
                  <a:moveTo>
                    <a:pt x="48793" y="29056"/>
                  </a:moveTo>
                  <a:lnTo>
                    <a:pt x="0" y="29056"/>
                  </a:lnTo>
                  <a:lnTo>
                    <a:pt x="0" y="24649"/>
                  </a:lnTo>
                  <a:lnTo>
                    <a:pt x="48793" y="24649"/>
                  </a:lnTo>
                  <a:lnTo>
                    <a:pt x="48793" y="29056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2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8"/>
                  </a:cubicBezTo>
                  <a:cubicBezTo>
                    <a:pt x="28826" y="14872"/>
                    <a:pt x="26210" y="12302"/>
                    <a:pt x="24511" y="9318"/>
                  </a:cubicBezTo>
                  <a:cubicBezTo>
                    <a:pt x="22813" y="12302"/>
                    <a:pt x="20197" y="14826"/>
                    <a:pt x="16570" y="16892"/>
                  </a:cubicBezTo>
                  <a:cubicBezTo>
                    <a:pt x="12944" y="18957"/>
                    <a:pt x="8997" y="20334"/>
                    <a:pt x="4682" y="21069"/>
                  </a:cubicBezTo>
                  <a:lnTo>
                    <a:pt x="2662" y="16708"/>
                  </a:lnTo>
                  <a:cubicBezTo>
                    <a:pt x="5967" y="16249"/>
                    <a:pt x="9088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28"/>
                    <a:pt x="27954" y="6839"/>
                    <a:pt x="29744" y="8859"/>
                  </a:cubicBezTo>
                  <a:close/>
                  <a:moveTo>
                    <a:pt x="11246" y="39062"/>
                  </a:moveTo>
                  <a:lnTo>
                    <a:pt x="37456" y="39062"/>
                  </a:lnTo>
                  <a:lnTo>
                    <a:pt x="37456" y="32728"/>
                  </a:lnTo>
                  <a:lnTo>
                    <a:pt x="42413" y="32728"/>
                  </a:lnTo>
                  <a:lnTo>
                    <a:pt x="42413" y="54439"/>
                  </a:lnTo>
                  <a:lnTo>
                    <a:pt x="6243" y="54439"/>
                  </a:lnTo>
                  <a:lnTo>
                    <a:pt x="6243" y="32728"/>
                  </a:lnTo>
                  <a:lnTo>
                    <a:pt x="11292" y="32728"/>
                  </a:lnTo>
                  <a:lnTo>
                    <a:pt x="11292" y="39062"/>
                  </a:lnTo>
                  <a:close/>
                  <a:moveTo>
                    <a:pt x="37456" y="50033"/>
                  </a:moveTo>
                  <a:lnTo>
                    <a:pt x="37456" y="43285"/>
                  </a:lnTo>
                  <a:lnTo>
                    <a:pt x="11246" y="43285"/>
                  </a:lnTo>
                  <a:lnTo>
                    <a:pt x="11246" y="50033"/>
                  </a:lnTo>
                  <a:lnTo>
                    <a:pt x="37456" y="500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907" name="그래픽 961">
            <a:extLst>
              <a:ext uri="{FF2B5EF4-FFF2-40B4-BE49-F238E27FC236}">
                <a16:creationId xmlns:a16="http://schemas.microsoft.com/office/drawing/2014/main" id="{EA979465-5D87-19D5-B127-A0D47DF94BDB}"/>
              </a:ext>
            </a:extLst>
          </p:cNvPr>
          <p:cNvGrpSpPr/>
          <p:nvPr/>
        </p:nvGrpSpPr>
        <p:grpSpPr>
          <a:xfrm>
            <a:off x="7117255" y="5620930"/>
            <a:ext cx="200498" cy="131416"/>
            <a:chOff x="7109648" y="6045727"/>
            <a:chExt cx="200498" cy="131416"/>
          </a:xfrm>
          <a:solidFill>
            <a:srgbClr val="FFFFFF"/>
          </a:solidFill>
        </p:grpSpPr>
        <p:sp>
          <p:nvSpPr>
            <p:cNvPr id="1908" name="자유형: 도형 1907">
              <a:extLst>
                <a:ext uri="{FF2B5EF4-FFF2-40B4-BE49-F238E27FC236}">
                  <a16:creationId xmlns:a16="http://schemas.microsoft.com/office/drawing/2014/main" id="{C9BF41CB-60E5-A236-EA10-098F91C90C6F}"/>
                </a:ext>
              </a:extLst>
            </p:cNvPr>
            <p:cNvSpPr/>
            <p:nvPr/>
          </p:nvSpPr>
          <p:spPr>
            <a:xfrm>
              <a:off x="7130580" y="6045773"/>
              <a:ext cx="47554" cy="54577"/>
            </a:xfrm>
            <a:custGeom>
              <a:avLst/>
              <a:gdLst>
                <a:gd name="connsiteX0" fmla="*/ 4911 w 47554"/>
                <a:gd name="connsiteY0" fmla="*/ 13266 h 54577"/>
                <a:gd name="connsiteX1" fmla="*/ 19967 w 47554"/>
                <a:gd name="connsiteY1" fmla="*/ 13266 h 54577"/>
                <a:gd name="connsiteX2" fmla="*/ 19967 w 47554"/>
                <a:gd name="connsiteY2" fmla="*/ 4039 h 54577"/>
                <a:gd name="connsiteX3" fmla="*/ 25016 w 47554"/>
                <a:gd name="connsiteY3" fmla="*/ 4039 h 54577"/>
                <a:gd name="connsiteX4" fmla="*/ 25016 w 47554"/>
                <a:gd name="connsiteY4" fmla="*/ 31718 h 54577"/>
                <a:gd name="connsiteX5" fmla="*/ 0 w 47554"/>
                <a:gd name="connsiteY5" fmla="*/ 31718 h 54577"/>
                <a:gd name="connsiteX6" fmla="*/ 0 w 47554"/>
                <a:gd name="connsiteY6" fmla="*/ 4039 h 54577"/>
                <a:gd name="connsiteX7" fmla="*/ 4957 w 47554"/>
                <a:gd name="connsiteY7" fmla="*/ 4039 h 54577"/>
                <a:gd name="connsiteX8" fmla="*/ 4957 w 47554"/>
                <a:gd name="connsiteY8" fmla="*/ 13266 h 54577"/>
                <a:gd name="connsiteX9" fmla="*/ 19921 w 47554"/>
                <a:gd name="connsiteY9" fmla="*/ 27312 h 54577"/>
                <a:gd name="connsiteX10" fmla="*/ 19921 w 47554"/>
                <a:gd name="connsiteY10" fmla="*/ 17580 h 54577"/>
                <a:gd name="connsiteX11" fmla="*/ 4865 w 47554"/>
                <a:gd name="connsiteY11" fmla="*/ 17580 h 54577"/>
                <a:gd name="connsiteX12" fmla="*/ 4865 w 47554"/>
                <a:gd name="connsiteY12" fmla="*/ 27312 h 54577"/>
                <a:gd name="connsiteX13" fmla="*/ 19921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1" y="13266"/>
                  </a:moveTo>
                  <a:lnTo>
                    <a:pt x="19967" y="13266"/>
                  </a:lnTo>
                  <a:lnTo>
                    <a:pt x="19967" y="4039"/>
                  </a:lnTo>
                  <a:lnTo>
                    <a:pt x="25016" y="4039"/>
                  </a:lnTo>
                  <a:lnTo>
                    <a:pt x="25016" y="31718"/>
                  </a:lnTo>
                  <a:lnTo>
                    <a:pt x="0" y="31718"/>
                  </a:lnTo>
                  <a:lnTo>
                    <a:pt x="0" y="4039"/>
                  </a:lnTo>
                  <a:lnTo>
                    <a:pt x="4957" y="4039"/>
                  </a:lnTo>
                  <a:lnTo>
                    <a:pt x="4957" y="13266"/>
                  </a:lnTo>
                  <a:close/>
                  <a:moveTo>
                    <a:pt x="19921" y="27312"/>
                  </a:moveTo>
                  <a:lnTo>
                    <a:pt x="19921" y="17580"/>
                  </a:lnTo>
                  <a:lnTo>
                    <a:pt x="4865" y="17580"/>
                  </a:lnTo>
                  <a:lnTo>
                    <a:pt x="4865" y="27312"/>
                  </a:lnTo>
                  <a:lnTo>
                    <a:pt x="19921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9" name="자유형: 도형 1908">
              <a:extLst>
                <a:ext uri="{FF2B5EF4-FFF2-40B4-BE49-F238E27FC236}">
                  <a16:creationId xmlns:a16="http://schemas.microsoft.com/office/drawing/2014/main" id="{3D4A3324-9C42-5E85-0F2D-E34A1D07B8B5}"/>
                </a:ext>
              </a:extLst>
            </p:cNvPr>
            <p:cNvSpPr/>
            <p:nvPr/>
          </p:nvSpPr>
          <p:spPr>
            <a:xfrm>
              <a:off x="7178868" y="6050179"/>
              <a:ext cx="48977" cy="44387"/>
            </a:xfrm>
            <a:custGeom>
              <a:avLst/>
              <a:gdLst>
                <a:gd name="connsiteX0" fmla="*/ 43331 w 48977"/>
                <a:gd name="connsiteY0" fmla="*/ 25935 h 44387"/>
                <a:gd name="connsiteX1" fmla="*/ 26853 w 48977"/>
                <a:gd name="connsiteY1" fmla="*/ 25935 h 44387"/>
                <a:gd name="connsiteX2" fmla="*/ 26853 w 48977"/>
                <a:gd name="connsiteY2" fmla="*/ 39889 h 44387"/>
                <a:gd name="connsiteX3" fmla="*/ 48977 w 48977"/>
                <a:gd name="connsiteY3" fmla="*/ 39889 h 44387"/>
                <a:gd name="connsiteX4" fmla="*/ 48977 w 48977"/>
                <a:gd name="connsiteY4" fmla="*/ 44387 h 44387"/>
                <a:gd name="connsiteX5" fmla="*/ 0 w 48977"/>
                <a:gd name="connsiteY5" fmla="*/ 44387 h 44387"/>
                <a:gd name="connsiteX6" fmla="*/ 0 w 48977"/>
                <a:gd name="connsiteY6" fmla="*/ 39889 h 44387"/>
                <a:gd name="connsiteX7" fmla="*/ 21895 w 48977"/>
                <a:gd name="connsiteY7" fmla="*/ 39889 h 44387"/>
                <a:gd name="connsiteX8" fmla="*/ 21895 w 48977"/>
                <a:gd name="connsiteY8" fmla="*/ 25935 h 44387"/>
                <a:gd name="connsiteX9" fmla="*/ 6243 w 48977"/>
                <a:gd name="connsiteY9" fmla="*/ 25935 h 44387"/>
                <a:gd name="connsiteX10" fmla="*/ 6243 w 48977"/>
                <a:gd name="connsiteY10" fmla="*/ 0 h 44387"/>
                <a:gd name="connsiteX11" fmla="*/ 42781 w 48977"/>
                <a:gd name="connsiteY11" fmla="*/ 0 h 44387"/>
                <a:gd name="connsiteX12" fmla="*/ 42781 w 48977"/>
                <a:gd name="connsiteY12" fmla="*/ 4407 h 44387"/>
                <a:gd name="connsiteX13" fmla="*/ 11338 w 48977"/>
                <a:gd name="connsiteY13" fmla="*/ 4407 h 44387"/>
                <a:gd name="connsiteX14" fmla="*/ 11338 w 48977"/>
                <a:gd name="connsiteY14" fmla="*/ 21482 h 44387"/>
                <a:gd name="connsiteX15" fmla="*/ 43331 w 48977"/>
                <a:gd name="connsiteY15" fmla="*/ 21482 h 44387"/>
                <a:gd name="connsiteX16" fmla="*/ 43331 w 48977"/>
                <a:gd name="connsiteY16" fmla="*/ 25935 h 44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7">
                  <a:moveTo>
                    <a:pt x="43331" y="25935"/>
                  </a:moveTo>
                  <a:lnTo>
                    <a:pt x="26853" y="25935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0" name="자유형: 도형 1909">
              <a:extLst>
                <a:ext uri="{FF2B5EF4-FFF2-40B4-BE49-F238E27FC236}">
                  <a16:creationId xmlns:a16="http://schemas.microsoft.com/office/drawing/2014/main" id="{9C20E934-2A2B-126C-81C1-647D6FEDCC21}"/>
                </a:ext>
              </a:extLst>
            </p:cNvPr>
            <p:cNvSpPr/>
            <p:nvPr/>
          </p:nvSpPr>
          <p:spPr>
            <a:xfrm>
              <a:off x="7229038" y="6045727"/>
              <a:ext cx="46314" cy="55862"/>
            </a:xfrm>
            <a:custGeom>
              <a:avLst/>
              <a:gdLst>
                <a:gd name="connsiteX0" fmla="*/ 19370 w 46314"/>
                <a:gd name="connsiteY0" fmla="*/ 30111 h 55862"/>
                <a:gd name="connsiteX1" fmla="*/ 27771 w 46314"/>
                <a:gd name="connsiteY1" fmla="*/ 39246 h 55862"/>
                <a:gd name="connsiteX2" fmla="*/ 24925 w 46314"/>
                <a:gd name="connsiteY2" fmla="*/ 43239 h 55862"/>
                <a:gd name="connsiteX3" fmla="*/ 18315 w 46314"/>
                <a:gd name="connsiteY3" fmla="*/ 37135 h 55862"/>
                <a:gd name="connsiteX4" fmla="*/ 14000 w 46314"/>
                <a:gd name="connsiteY4" fmla="*/ 28138 h 55862"/>
                <a:gd name="connsiteX5" fmla="*/ 9685 w 46314"/>
                <a:gd name="connsiteY5" fmla="*/ 37823 h 55862"/>
                <a:gd name="connsiteX6" fmla="*/ 3076 w 46314"/>
                <a:gd name="connsiteY6" fmla="*/ 44387 h 55862"/>
                <a:gd name="connsiteX7" fmla="*/ 0 w 46314"/>
                <a:gd name="connsiteY7" fmla="*/ 40393 h 55862"/>
                <a:gd name="connsiteX8" fmla="*/ 8446 w 46314"/>
                <a:gd name="connsiteY8" fmla="*/ 30754 h 55862"/>
                <a:gd name="connsiteX9" fmla="*/ 11521 w 46314"/>
                <a:gd name="connsiteY9" fmla="*/ 17305 h 55862"/>
                <a:gd name="connsiteX10" fmla="*/ 11521 w 46314"/>
                <a:gd name="connsiteY10" fmla="*/ 14735 h 55862"/>
                <a:gd name="connsiteX11" fmla="*/ 1606 w 46314"/>
                <a:gd name="connsiteY11" fmla="*/ 14735 h 55862"/>
                <a:gd name="connsiteX12" fmla="*/ 1606 w 46314"/>
                <a:gd name="connsiteY12" fmla="*/ 10328 h 55862"/>
                <a:gd name="connsiteX13" fmla="*/ 11521 w 46314"/>
                <a:gd name="connsiteY13" fmla="*/ 10328 h 55862"/>
                <a:gd name="connsiteX14" fmla="*/ 11521 w 46314"/>
                <a:gd name="connsiteY14" fmla="*/ 2112 h 55862"/>
                <a:gd name="connsiteX15" fmla="*/ 16341 w 46314"/>
                <a:gd name="connsiteY15" fmla="*/ 2112 h 55862"/>
                <a:gd name="connsiteX16" fmla="*/ 16341 w 46314"/>
                <a:gd name="connsiteY16" fmla="*/ 10328 h 55862"/>
                <a:gd name="connsiteX17" fmla="*/ 26210 w 46314"/>
                <a:gd name="connsiteY17" fmla="*/ 10328 h 55862"/>
                <a:gd name="connsiteX18" fmla="*/ 26210 w 46314"/>
                <a:gd name="connsiteY18" fmla="*/ 14735 h 55862"/>
                <a:gd name="connsiteX19" fmla="*/ 16341 w 46314"/>
                <a:gd name="connsiteY19" fmla="*/ 14735 h 55862"/>
                <a:gd name="connsiteX20" fmla="*/ 16341 w 46314"/>
                <a:gd name="connsiteY20" fmla="*/ 17305 h 55862"/>
                <a:gd name="connsiteX21" fmla="*/ 19370 w 46314"/>
                <a:gd name="connsiteY21" fmla="*/ 30111 h 55862"/>
                <a:gd name="connsiteX22" fmla="*/ 35390 w 46314"/>
                <a:gd name="connsiteY22" fmla="*/ 52924 h 55862"/>
                <a:gd name="connsiteX23" fmla="*/ 30617 w 46314"/>
                <a:gd name="connsiteY23" fmla="*/ 52924 h 55862"/>
                <a:gd name="connsiteX24" fmla="*/ 30617 w 46314"/>
                <a:gd name="connsiteY24" fmla="*/ 26485 h 55862"/>
                <a:gd name="connsiteX25" fmla="*/ 22446 w 46314"/>
                <a:gd name="connsiteY25" fmla="*/ 26485 h 55862"/>
                <a:gd name="connsiteX26" fmla="*/ 22446 w 46314"/>
                <a:gd name="connsiteY26" fmla="*/ 21987 h 55862"/>
                <a:gd name="connsiteX27" fmla="*/ 30617 w 46314"/>
                <a:gd name="connsiteY27" fmla="*/ 21987 h 55862"/>
                <a:gd name="connsiteX28" fmla="*/ 30617 w 46314"/>
                <a:gd name="connsiteY28" fmla="*/ 1377 h 55862"/>
                <a:gd name="connsiteX29" fmla="*/ 35390 w 46314"/>
                <a:gd name="connsiteY29" fmla="*/ 1377 h 55862"/>
                <a:gd name="connsiteX30" fmla="*/ 35390 w 46314"/>
                <a:gd name="connsiteY30" fmla="*/ 52924 h 55862"/>
                <a:gd name="connsiteX31" fmla="*/ 46315 w 46314"/>
                <a:gd name="connsiteY31" fmla="*/ 55862 h 55862"/>
                <a:gd name="connsiteX32" fmla="*/ 41495 w 46314"/>
                <a:gd name="connsiteY32" fmla="*/ 55862 h 55862"/>
                <a:gd name="connsiteX33" fmla="*/ 41495 w 46314"/>
                <a:gd name="connsiteY33" fmla="*/ 0 h 55862"/>
                <a:gd name="connsiteX34" fmla="*/ 46315 w 46314"/>
                <a:gd name="connsiteY34" fmla="*/ 0 h 55862"/>
                <a:gd name="connsiteX35" fmla="*/ 46315 w 46314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314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1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5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5"/>
                  </a:lnTo>
                  <a:lnTo>
                    <a:pt x="1606" y="14735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5"/>
                  </a:lnTo>
                  <a:lnTo>
                    <a:pt x="16341" y="14735"/>
                  </a:lnTo>
                  <a:lnTo>
                    <a:pt x="16341" y="17305"/>
                  </a:lnTo>
                  <a:cubicBezTo>
                    <a:pt x="16295" y="21757"/>
                    <a:pt x="17351" y="26026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7" y="52924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315" y="55862"/>
                  </a:moveTo>
                  <a:lnTo>
                    <a:pt x="41495" y="55862"/>
                  </a:lnTo>
                  <a:lnTo>
                    <a:pt x="41495" y="0"/>
                  </a:lnTo>
                  <a:lnTo>
                    <a:pt x="46315" y="0"/>
                  </a:lnTo>
                  <a:lnTo>
                    <a:pt x="4631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1" name="자유형: 도형 1910">
              <a:extLst>
                <a:ext uri="{FF2B5EF4-FFF2-40B4-BE49-F238E27FC236}">
                  <a16:creationId xmlns:a16="http://schemas.microsoft.com/office/drawing/2014/main" id="{87254ED3-CB27-A3F2-8053-8F923E2BC77C}"/>
                </a:ext>
              </a:extLst>
            </p:cNvPr>
            <p:cNvSpPr/>
            <p:nvPr/>
          </p:nvSpPr>
          <p:spPr>
            <a:xfrm>
              <a:off x="7109648" y="6121281"/>
              <a:ext cx="43744" cy="55173"/>
            </a:xfrm>
            <a:custGeom>
              <a:avLst/>
              <a:gdLst>
                <a:gd name="connsiteX0" fmla="*/ 22813 w 43744"/>
                <a:gd name="connsiteY0" fmla="*/ 18957 h 55173"/>
                <a:gd name="connsiteX1" fmla="*/ 32636 w 43744"/>
                <a:gd name="connsiteY1" fmla="*/ 25292 h 55173"/>
                <a:gd name="connsiteX2" fmla="*/ 30112 w 43744"/>
                <a:gd name="connsiteY2" fmla="*/ 29423 h 55173"/>
                <a:gd name="connsiteX3" fmla="*/ 21849 w 43744"/>
                <a:gd name="connsiteY3" fmla="*/ 24741 h 55173"/>
                <a:gd name="connsiteX4" fmla="*/ 16433 w 43744"/>
                <a:gd name="connsiteY4" fmla="*/ 17351 h 55173"/>
                <a:gd name="connsiteX5" fmla="*/ 11062 w 43744"/>
                <a:gd name="connsiteY5" fmla="*/ 25292 h 55173"/>
                <a:gd name="connsiteX6" fmla="*/ 2708 w 43744"/>
                <a:gd name="connsiteY6" fmla="*/ 30387 h 55173"/>
                <a:gd name="connsiteX7" fmla="*/ 0 w 43744"/>
                <a:gd name="connsiteY7" fmla="*/ 26256 h 55173"/>
                <a:gd name="connsiteX8" fmla="*/ 10007 w 43744"/>
                <a:gd name="connsiteY8" fmla="*/ 19508 h 55173"/>
                <a:gd name="connsiteX9" fmla="*/ 13816 w 43744"/>
                <a:gd name="connsiteY9" fmla="*/ 9180 h 55173"/>
                <a:gd name="connsiteX10" fmla="*/ 13816 w 43744"/>
                <a:gd name="connsiteY10" fmla="*/ 8078 h 55173"/>
                <a:gd name="connsiteX11" fmla="*/ 1560 w 43744"/>
                <a:gd name="connsiteY11" fmla="*/ 8078 h 55173"/>
                <a:gd name="connsiteX12" fmla="*/ 1560 w 43744"/>
                <a:gd name="connsiteY12" fmla="*/ 3672 h 55173"/>
                <a:gd name="connsiteX13" fmla="*/ 31076 w 43744"/>
                <a:gd name="connsiteY13" fmla="*/ 3672 h 55173"/>
                <a:gd name="connsiteX14" fmla="*/ 31076 w 43744"/>
                <a:gd name="connsiteY14" fmla="*/ 8078 h 55173"/>
                <a:gd name="connsiteX15" fmla="*/ 19049 w 43744"/>
                <a:gd name="connsiteY15" fmla="*/ 8078 h 55173"/>
                <a:gd name="connsiteX16" fmla="*/ 19049 w 43744"/>
                <a:gd name="connsiteY16" fmla="*/ 9180 h 55173"/>
                <a:gd name="connsiteX17" fmla="*/ 22813 w 43744"/>
                <a:gd name="connsiteY17" fmla="*/ 18957 h 55173"/>
                <a:gd name="connsiteX18" fmla="*/ 13954 w 43744"/>
                <a:gd name="connsiteY18" fmla="*/ 39429 h 55173"/>
                <a:gd name="connsiteX19" fmla="*/ 38787 w 43744"/>
                <a:gd name="connsiteY19" fmla="*/ 39429 h 55173"/>
                <a:gd name="connsiteX20" fmla="*/ 38787 w 43744"/>
                <a:gd name="connsiteY20" fmla="*/ 32911 h 55173"/>
                <a:gd name="connsiteX21" fmla="*/ 43744 w 43744"/>
                <a:gd name="connsiteY21" fmla="*/ 32911 h 55173"/>
                <a:gd name="connsiteX22" fmla="*/ 43744 w 43744"/>
                <a:gd name="connsiteY22" fmla="*/ 55174 h 55173"/>
                <a:gd name="connsiteX23" fmla="*/ 8997 w 43744"/>
                <a:gd name="connsiteY23" fmla="*/ 55174 h 55173"/>
                <a:gd name="connsiteX24" fmla="*/ 8997 w 43744"/>
                <a:gd name="connsiteY24" fmla="*/ 32911 h 55173"/>
                <a:gd name="connsiteX25" fmla="*/ 13954 w 43744"/>
                <a:gd name="connsiteY25" fmla="*/ 32911 h 55173"/>
                <a:gd name="connsiteX26" fmla="*/ 13954 w 43744"/>
                <a:gd name="connsiteY26" fmla="*/ 39429 h 55173"/>
                <a:gd name="connsiteX27" fmla="*/ 38741 w 43744"/>
                <a:gd name="connsiteY27" fmla="*/ 50629 h 55173"/>
                <a:gd name="connsiteX28" fmla="*/ 38741 w 43744"/>
                <a:gd name="connsiteY28" fmla="*/ 43698 h 55173"/>
                <a:gd name="connsiteX29" fmla="*/ 13908 w 43744"/>
                <a:gd name="connsiteY29" fmla="*/ 43698 h 55173"/>
                <a:gd name="connsiteX30" fmla="*/ 13908 w 43744"/>
                <a:gd name="connsiteY30" fmla="*/ 50629 h 55173"/>
                <a:gd name="connsiteX31" fmla="*/ 38741 w 43744"/>
                <a:gd name="connsiteY31" fmla="*/ 50629 h 55173"/>
                <a:gd name="connsiteX32" fmla="*/ 43744 w 43744"/>
                <a:gd name="connsiteY32" fmla="*/ 30341 h 55173"/>
                <a:gd name="connsiteX33" fmla="*/ 38695 w 43744"/>
                <a:gd name="connsiteY33" fmla="*/ 30341 h 55173"/>
                <a:gd name="connsiteX34" fmla="*/ 38695 w 43744"/>
                <a:gd name="connsiteY34" fmla="*/ 0 h 55173"/>
                <a:gd name="connsiteX35" fmla="*/ 43744 w 43744"/>
                <a:gd name="connsiteY35" fmla="*/ 0 h 55173"/>
                <a:gd name="connsiteX36" fmla="*/ 43744 w 43744"/>
                <a:gd name="connsiteY36" fmla="*/ 30341 h 5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3744" h="55173">
                  <a:moveTo>
                    <a:pt x="22813" y="18957"/>
                  </a:moveTo>
                  <a:cubicBezTo>
                    <a:pt x="25338" y="21895"/>
                    <a:pt x="28597" y="24006"/>
                    <a:pt x="32636" y="25292"/>
                  </a:cubicBezTo>
                  <a:lnTo>
                    <a:pt x="30112" y="29423"/>
                  </a:lnTo>
                  <a:cubicBezTo>
                    <a:pt x="26990" y="28413"/>
                    <a:pt x="24236" y="26852"/>
                    <a:pt x="21849" y="24741"/>
                  </a:cubicBezTo>
                  <a:cubicBezTo>
                    <a:pt x="19462" y="22629"/>
                    <a:pt x="17672" y="20151"/>
                    <a:pt x="16433" y="17351"/>
                  </a:cubicBezTo>
                  <a:cubicBezTo>
                    <a:pt x="15240" y="20380"/>
                    <a:pt x="13449" y="23042"/>
                    <a:pt x="11062" y="25292"/>
                  </a:cubicBezTo>
                  <a:cubicBezTo>
                    <a:pt x="8675" y="27541"/>
                    <a:pt x="5876" y="29285"/>
                    <a:pt x="2708" y="30387"/>
                  </a:cubicBezTo>
                  <a:lnTo>
                    <a:pt x="0" y="26256"/>
                  </a:lnTo>
                  <a:cubicBezTo>
                    <a:pt x="4131" y="24879"/>
                    <a:pt x="7482" y="22629"/>
                    <a:pt x="10007" y="19508"/>
                  </a:cubicBezTo>
                  <a:cubicBezTo>
                    <a:pt x="12531" y="16387"/>
                    <a:pt x="13816" y="12944"/>
                    <a:pt x="13816" y="9180"/>
                  </a:cubicBezTo>
                  <a:lnTo>
                    <a:pt x="13816" y="8078"/>
                  </a:lnTo>
                  <a:lnTo>
                    <a:pt x="1560" y="8078"/>
                  </a:lnTo>
                  <a:lnTo>
                    <a:pt x="1560" y="3672"/>
                  </a:lnTo>
                  <a:lnTo>
                    <a:pt x="31076" y="3672"/>
                  </a:lnTo>
                  <a:lnTo>
                    <a:pt x="31076" y="8078"/>
                  </a:lnTo>
                  <a:lnTo>
                    <a:pt x="19049" y="8078"/>
                  </a:lnTo>
                  <a:lnTo>
                    <a:pt x="19049" y="9180"/>
                  </a:lnTo>
                  <a:cubicBezTo>
                    <a:pt x="19049" y="12761"/>
                    <a:pt x="20289" y="15974"/>
                    <a:pt x="22813" y="18957"/>
                  </a:cubicBezTo>
                  <a:close/>
                  <a:moveTo>
                    <a:pt x="13954" y="39429"/>
                  </a:moveTo>
                  <a:lnTo>
                    <a:pt x="38787" y="39429"/>
                  </a:lnTo>
                  <a:lnTo>
                    <a:pt x="38787" y="32911"/>
                  </a:lnTo>
                  <a:lnTo>
                    <a:pt x="43744" y="32911"/>
                  </a:lnTo>
                  <a:lnTo>
                    <a:pt x="43744" y="55174"/>
                  </a:lnTo>
                  <a:lnTo>
                    <a:pt x="8997" y="55174"/>
                  </a:lnTo>
                  <a:lnTo>
                    <a:pt x="8997" y="32911"/>
                  </a:lnTo>
                  <a:lnTo>
                    <a:pt x="13954" y="32911"/>
                  </a:lnTo>
                  <a:lnTo>
                    <a:pt x="13954" y="39429"/>
                  </a:lnTo>
                  <a:close/>
                  <a:moveTo>
                    <a:pt x="38741" y="50629"/>
                  </a:moveTo>
                  <a:lnTo>
                    <a:pt x="38741" y="43698"/>
                  </a:lnTo>
                  <a:lnTo>
                    <a:pt x="13908" y="43698"/>
                  </a:lnTo>
                  <a:lnTo>
                    <a:pt x="13908" y="50629"/>
                  </a:lnTo>
                  <a:lnTo>
                    <a:pt x="38741" y="50629"/>
                  </a:lnTo>
                  <a:close/>
                  <a:moveTo>
                    <a:pt x="43744" y="30341"/>
                  </a:moveTo>
                  <a:lnTo>
                    <a:pt x="38695" y="30341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3034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2" name="자유형: 도형 1911">
              <a:extLst>
                <a:ext uri="{FF2B5EF4-FFF2-40B4-BE49-F238E27FC236}">
                  <a16:creationId xmlns:a16="http://schemas.microsoft.com/office/drawing/2014/main" id="{80A949E3-C5C9-81B8-4F0E-B2D8ACC1FDC4}"/>
                </a:ext>
              </a:extLst>
            </p:cNvPr>
            <p:cNvSpPr/>
            <p:nvPr/>
          </p:nvSpPr>
          <p:spPr>
            <a:xfrm>
              <a:off x="7159819" y="6121327"/>
              <a:ext cx="44432" cy="55816"/>
            </a:xfrm>
            <a:custGeom>
              <a:avLst/>
              <a:gdLst>
                <a:gd name="connsiteX0" fmla="*/ 22446 w 44432"/>
                <a:gd name="connsiteY0" fmla="*/ 20335 h 55816"/>
                <a:gd name="connsiteX1" fmla="*/ 31855 w 44432"/>
                <a:gd name="connsiteY1" fmla="*/ 27128 h 55816"/>
                <a:gd name="connsiteX2" fmla="*/ 29331 w 44432"/>
                <a:gd name="connsiteY2" fmla="*/ 31259 h 55816"/>
                <a:gd name="connsiteX3" fmla="*/ 21528 w 44432"/>
                <a:gd name="connsiteY3" fmla="*/ 26348 h 55816"/>
                <a:gd name="connsiteX4" fmla="*/ 16341 w 44432"/>
                <a:gd name="connsiteY4" fmla="*/ 18820 h 55816"/>
                <a:gd name="connsiteX5" fmla="*/ 11016 w 44432"/>
                <a:gd name="connsiteY5" fmla="*/ 27174 h 55816"/>
                <a:gd name="connsiteX6" fmla="*/ 2708 w 44432"/>
                <a:gd name="connsiteY6" fmla="*/ 32544 h 55816"/>
                <a:gd name="connsiteX7" fmla="*/ 0 w 44432"/>
                <a:gd name="connsiteY7" fmla="*/ 28322 h 55816"/>
                <a:gd name="connsiteX8" fmla="*/ 7160 w 44432"/>
                <a:gd name="connsiteY8" fmla="*/ 24098 h 55816"/>
                <a:gd name="connsiteX9" fmla="*/ 11980 w 44432"/>
                <a:gd name="connsiteY9" fmla="*/ 17718 h 55816"/>
                <a:gd name="connsiteX10" fmla="*/ 13679 w 44432"/>
                <a:gd name="connsiteY10" fmla="*/ 10282 h 55816"/>
                <a:gd name="connsiteX11" fmla="*/ 13679 w 44432"/>
                <a:gd name="connsiteY11" fmla="*/ 8263 h 55816"/>
                <a:gd name="connsiteX12" fmla="*/ 1698 w 44432"/>
                <a:gd name="connsiteY12" fmla="*/ 8263 h 55816"/>
                <a:gd name="connsiteX13" fmla="*/ 1698 w 44432"/>
                <a:gd name="connsiteY13" fmla="*/ 3856 h 55816"/>
                <a:gd name="connsiteX14" fmla="*/ 30479 w 44432"/>
                <a:gd name="connsiteY14" fmla="*/ 3856 h 55816"/>
                <a:gd name="connsiteX15" fmla="*/ 30479 w 44432"/>
                <a:gd name="connsiteY15" fmla="*/ 8263 h 55816"/>
                <a:gd name="connsiteX16" fmla="*/ 18866 w 44432"/>
                <a:gd name="connsiteY16" fmla="*/ 8263 h 55816"/>
                <a:gd name="connsiteX17" fmla="*/ 18866 w 44432"/>
                <a:gd name="connsiteY17" fmla="*/ 10236 h 55816"/>
                <a:gd name="connsiteX18" fmla="*/ 22446 w 44432"/>
                <a:gd name="connsiteY18" fmla="*/ 20335 h 55816"/>
                <a:gd name="connsiteX19" fmla="*/ 44432 w 44432"/>
                <a:gd name="connsiteY19" fmla="*/ 55817 h 55816"/>
                <a:gd name="connsiteX20" fmla="*/ 39337 w 44432"/>
                <a:gd name="connsiteY20" fmla="*/ 55817 h 55816"/>
                <a:gd name="connsiteX21" fmla="*/ 39337 w 44432"/>
                <a:gd name="connsiteY21" fmla="*/ 40715 h 55816"/>
                <a:gd name="connsiteX22" fmla="*/ 8400 w 44432"/>
                <a:gd name="connsiteY22" fmla="*/ 40715 h 55816"/>
                <a:gd name="connsiteX23" fmla="*/ 8400 w 44432"/>
                <a:gd name="connsiteY23" fmla="*/ 36171 h 55816"/>
                <a:gd name="connsiteX24" fmla="*/ 44432 w 44432"/>
                <a:gd name="connsiteY24" fmla="*/ 36171 h 55816"/>
                <a:gd name="connsiteX25" fmla="*/ 44432 w 44432"/>
                <a:gd name="connsiteY25" fmla="*/ 55817 h 55816"/>
                <a:gd name="connsiteX26" fmla="*/ 44432 w 44432"/>
                <a:gd name="connsiteY26" fmla="*/ 33462 h 55816"/>
                <a:gd name="connsiteX27" fmla="*/ 39337 w 44432"/>
                <a:gd name="connsiteY27" fmla="*/ 33462 h 55816"/>
                <a:gd name="connsiteX28" fmla="*/ 39337 w 44432"/>
                <a:gd name="connsiteY28" fmla="*/ 19049 h 55816"/>
                <a:gd name="connsiteX29" fmla="*/ 28918 w 44432"/>
                <a:gd name="connsiteY29" fmla="*/ 19049 h 55816"/>
                <a:gd name="connsiteX30" fmla="*/ 28918 w 44432"/>
                <a:gd name="connsiteY30" fmla="*/ 14505 h 55816"/>
                <a:gd name="connsiteX31" fmla="*/ 39337 w 44432"/>
                <a:gd name="connsiteY31" fmla="*/ 14505 h 55816"/>
                <a:gd name="connsiteX32" fmla="*/ 39337 w 44432"/>
                <a:gd name="connsiteY32" fmla="*/ 0 h 55816"/>
                <a:gd name="connsiteX33" fmla="*/ 44432 w 44432"/>
                <a:gd name="connsiteY33" fmla="*/ 0 h 55816"/>
                <a:gd name="connsiteX34" fmla="*/ 44432 w 44432"/>
                <a:gd name="connsiteY34" fmla="*/ 33462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4432" h="55816">
                  <a:moveTo>
                    <a:pt x="22446" y="20335"/>
                  </a:moveTo>
                  <a:cubicBezTo>
                    <a:pt x="24832" y="23456"/>
                    <a:pt x="27954" y="25751"/>
                    <a:pt x="31855" y="27128"/>
                  </a:cubicBezTo>
                  <a:lnTo>
                    <a:pt x="29331" y="31259"/>
                  </a:lnTo>
                  <a:cubicBezTo>
                    <a:pt x="26393" y="30157"/>
                    <a:pt x="23777" y="28551"/>
                    <a:pt x="21528" y="26348"/>
                  </a:cubicBezTo>
                  <a:cubicBezTo>
                    <a:pt x="19278" y="24190"/>
                    <a:pt x="17534" y="21666"/>
                    <a:pt x="16341" y="18820"/>
                  </a:cubicBezTo>
                  <a:cubicBezTo>
                    <a:pt x="15147" y="21987"/>
                    <a:pt x="13403" y="24787"/>
                    <a:pt x="11016" y="27174"/>
                  </a:cubicBezTo>
                  <a:cubicBezTo>
                    <a:pt x="8675" y="29561"/>
                    <a:pt x="5875" y="31351"/>
                    <a:pt x="2708" y="32544"/>
                  </a:cubicBezTo>
                  <a:lnTo>
                    <a:pt x="0" y="28322"/>
                  </a:lnTo>
                  <a:cubicBezTo>
                    <a:pt x="2662" y="27357"/>
                    <a:pt x="5049" y="25980"/>
                    <a:pt x="7160" y="24098"/>
                  </a:cubicBezTo>
                  <a:cubicBezTo>
                    <a:pt x="9226" y="22262"/>
                    <a:pt x="10833" y="20105"/>
                    <a:pt x="11980" y="17718"/>
                  </a:cubicBezTo>
                  <a:cubicBezTo>
                    <a:pt x="13128" y="15331"/>
                    <a:pt x="13679" y="12853"/>
                    <a:pt x="13679" y="10282"/>
                  </a:cubicBezTo>
                  <a:lnTo>
                    <a:pt x="13679" y="8263"/>
                  </a:lnTo>
                  <a:lnTo>
                    <a:pt x="1698" y="8263"/>
                  </a:lnTo>
                  <a:lnTo>
                    <a:pt x="1698" y="3856"/>
                  </a:lnTo>
                  <a:lnTo>
                    <a:pt x="30479" y="3856"/>
                  </a:lnTo>
                  <a:lnTo>
                    <a:pt x="30479" y="8263"/>
                  </a:lnTo>
                  <a:lnTo>
                    <a:pt x="18866" y="8263"/>
                  </a:lnTo>
                  <a:lnTo>
                    <a:pt x="18866" y="10236"/>
                  </a:lnTo>
                  <a:cubicBezTo>
                    <a:pt x="18866" y="13816"/>
                    <a:pt x="20059" y="17167"/>
                    <a:pt x="22446" y="20335"/>
                  </a:cubicBezTo>
                  <a:close/>
                  <a:moveTo>
                    <a:pt x="44432" y="55817"/>
                  </a:moveTo>
                  <a:lnTo>
                    <a:pt x="39337" y="55817"/>
                  </a:lnTo>
                  <a:lnTo>
                    <a:pt x="39337" y="40715"/>
                  </a:lnTo>
                  <a:lnTo>
                    <a:pt x="8400" y="40715"/>
                  </a:lnTo>
                  <a:lnTo>
                    <a:pt x="8400" y="36171"/>
                  </a:lnTo>
                  <a:lnTo>
                    <a:pt x="44432" y="36171"/>
                  </a:lnTo>
                  <a:lnTo>
                    <a:pt x="44432" y="55817"/>
                  </a:lnTo>
                  <a:close/>
                  <a:moveTo>
                    <a:pt x="44432" y="33462"/>
                  </a:moveTo>
                  <a:lnTo>
                    <a:pt x="39337" y="33462"/>
                  </a:lnTo>
                  <a:lnTo>
                    <a:pt x="39337" y="19049"/>
                  </a:lnTo>
                  <a:lnTo>
                    <a:pt x="28918" y="19049"/>
                  </a:lnTo>
                  <a:lnTo>
                    <a:pt x="28918" y="14505"/>
                  </a:lnTo>
                  <a:lnTo>
                    <a:pt x="39337" y="14505"/>
                  </a:lnTo>
                  <a:lnTo>
                    <a:pt x="39337" y="0"/>
                  </a:lnTo>
                  <a:lnTo>
                    <a:pt x="44432" y="0"/>
                  </a:lnTo>
                  <a:lnTo>
                    <a:pt x="44432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3" name="자유형: 도형 1912">
              <a:extLst>
                <a:ext uri="{FF2B5EF4-FFF2-40B4-BE49-F238E27FC236}">
                  <a16:creationId xmlns:a16="http://schemas.microsoft.com/office/drawing/2014/main" id="{3DE755D3-44D2-B271-6C4B-B92A77125CB3}"/>
                </a:ext>
              </a:extLst>
            </p:cNvPr>
            <p:cNvSpPr/>
            <p:nvPr/>
          </p:nvSpPr>
          <p:spPr>
            <a:xfrm>
              <a:off x="7210770" y="6121281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3 h 55862"/>
                <a:gd name="connsiteX5" fmla="*/ 17488 w 43698"/>
                <a:gd name="connsiteY5" fmla="*/ 14138 h 55862"/>
                <a:gd name="connsiteX6" fmla="*/ 26898 w 43698"/>
                <a:gd name="connsiteY6" fmla="*/ 16983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7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8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2 w 43698"/>
                <a:gd name="connsiteY33" fmla="*/ 18406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6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1" y="16983"/>
                  </a:cubicBezTo>
                  <a:cubicBezTo>
                    <a:pt x="10512" y="15102"/>
                    <a:pt x="13633" y="14138"/>
                    <a:pt x="17488" y="14138"/>
                  </a:cubicBezTo>
                  <a:cubicBezTo>
                    <a:pt x="21390" y="14138"/>
                    <a:pt x="24511" y="15102"/>
                    <a:pt x="26898" y="16983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4" y="29561"/>
                    <a:pt x="27679" y="31397"/>
                  </a:cubicBezTo>
                  <a:cubicBezTo>
                    <a:pt x="25797" y="33233"/>
                    <a:pt x="23272" y="34380"/>
                    <a:pt x="20105" y="34747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2" y="45305"/>
                    <a:pt x="735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8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4" y="27862"/>
                    <a:pt x="25705" y="26393"/>
                    <a:pt x="25705" y="24511"/>
                  </a:cubicBezTo>
                  <a:cubicBezTo>
                    <a:pt x="25705" y="22721"/>
                    <a:pt x="24924" y="21207"/>
                    <a:pt x="23410" y="20105"/>
                  </a:cubicBezTo>
                  <a:cubicBezTo>
                    <a:pt x="21895" y="19003"/>
                    <a:pt x="19921" y="18406"/>
                    <a:pt x="17442" y="18406"/>
                  </a:cubicBezTo>
                  <a:cubicBezTo>
                    <a:pt x="15102" y="18406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4" name="자유형: 도형 1913">
              <a:extLst>
                <a:ext uri="{FF2B5EF4-FFF2-40B4-BE49-F238E27FC236}">
                  <a16:creationId xmlns:a16="http://schemas.microsoft.com/office/drawing/2014/main" id="{344FAD76-8082-6858-AB19-4EFB95EB6017}"/>
                </a:ext>
              </a:extLst>
            </p:cNvPr>
            <p:cNvSpPr/>
            <p:nvPr/>
          </p:nvSpPr>
          <p:spPr>
            <a:xfrm>
              <a:off x="7261170" y="6125458"/>
              <a:ext cx="48977" cy="44846"/>
            </a:xfrm>
            <a:custGeom>
              <a:avLst/>
              <a:gdLst>
                <a:gd name="connsiteX0" fmla="*/ 48977 w 48977"/>
                <a:gd name="connsiteY0" fmla="*/ 44846 h 44846"/>
                <a:gd name="connsiteX1" fmla="*/ 0 w 48977"/>
                <a:gd name="connsiteY1" fmla="*/ 44846 h 44846"/>
                <a:gd name="connsiteX2" fmla="*/ 0 w 48977"/>
                <a:gd name="connsiteY2" fmla="*/ 40302 h 44846"/>
                <a:gd name="connsiteX3" fmla="*/ 21895 w 48977"/>
                <a:gd name="connsiteY3" fmla="*/ 40302 h 44846"/>
                <a:gd name="connsiteX4" fmla="*/ 21895 w 48977"/>
                <a:gd name="connsiteY4" fmla="*/ 30249 h 44846"/>
                <a:gd name="connsiteX5" fmla="*/ 6105 w 48977"/>
                <a:gd name="connsiteY5" fmla="*/ 30249 h 44846"/>
                <a:gd name="connsiteX6" fmla="*/ 6105 w 48977"/>
                <a:gd name="connsiteY6" fmla="*/ 12852 h 44846"/>
                <a:gd name="connsiteX7" fmla="*/ 37869 w 48977"/>
                <a:gd name="connsiteY7" fmla="*/ 12852 h 44846"/>
                <a:gd name="connsiteX8" fmla="*/ 37869 w 48977"/>
                <a:gd name="connsiteY8" fmla="*/ 4498 h 44846"/>
                <a:gd name="connsiteX9" fmla="*/ 6013 w 48977"/>
                <a:gd name="connsiteY9" fmla="*/ 4498 h 44846"/>
                <a:gd name="connsiteX10" fmla="*/ 6013 w 48977"/>
                <a:gd name="connsiteY10" fmla="*/ 0 h 44846"/>
                <a:gd name="connsiteX11" fmla="*/ 42872 w 48977"/>
                <a:gd name="connsiteY11" fmla="*/ 0 h 44846"/>
                <a:gd name="connsiteX12" fmla="*/ 42872 w 48977"/>
                <a:gd name="connsiteY12" fmla="*/ 17121 h 44846"/>
                <a:gd name="connsiteX13" fmla="*/ 11108 w 48977"/>
                <a:gd name="connsiteY13" fmla="*/ 17121 h 44846"/>
                <a:gd name="connsiteX14" fmla="*/ 11108 w 48977"/>
                <a:gd name="connsiteY14" fmla="*/ 25843 h 44846"/>
                <a:gd name="connsiteX15" fmla="*/ 44111 w 48977"/>
                <a:gd name="connsiteY15" fmla="*/ 25843 h 44846"/>
                <a:gd name="connsiteX16" fmla="*/ 44111 w 48977"/>
                <a:gd name="connsiteY16" fmla="*/ 30249 h 44846"/>
                <a:gd name="connsiteX17" fmla="*/ 26852 w 48977"/>
                <a:gd name="connsiteY17" fmla="*/ 30249 h 44846"/>
                <a:gd name="connsiteX18" fmla="*/ 26852 w 48977"/>
                <a:gd name="connsiteY18" fmla="*/ 40302 h 44846"/>
                <a:gd name="connsiteX19" fmla="*/ 48977 w 48977"/>
                <a:gd name="connsiteY19" fmla="*/ 40302 h 44846"/>
                <a:gd name="connsiteX20" fmla="*/ 48977 w 48977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915" name="그래픽 961">
            <a:extLst>
              <a:ext uri="{FF2B5EF4-FFF2-40B4-BE49-F238E27FC236}">
                <a16:creationId xmlns:a16="http://schemas.microsoft.com/office/drawing/2014/main" id="{AD120FFE-E234-4F3D-A45F-2793F40EB295}"/>
              </a:ext>
            </a:extLst>
          </p:cNvPr>
          <p:cNvGrpSpPr/>
          <p:nvPr/>
        </p:nvGrpSpPr>
        <p:grpSpPr>
          <a:xfrm>
            <a:off x="6984967" y="5835888"/>
            <a:ext cx="454563" cy="131232"/>
            <a:chOff x="6977360" y="6260685"/>
            <a:chExt cx="454563" cy="131232"/>
          </a:xfrm>
          <a:solidFill>
            <a:srgbClr val="FFFFFF"/>
          </a:solidFill>
        </p:grpSpPr>
        <p:sp>
          <p:nvSpPr>
            <p:cNvPr id="1916" name="자유형: 도형 1915">
              <a:extLst>
                <a:ext uri="{FF2B5EF4-FFF2-40B4-BE49-F238E27FC236}">
                  <a16:creationId xmlns:a16="http://schemas.microsoft.com/office/drawing/2014/main" id="{AA777432-5ACE-7ADA-FE7E-0F4E0081AC85}"/>
                </a:ext>
              </a:extLst>
            </p:cNvPr>
            <p:cNvSpPr/>
            <p:nvPr/>
          </p:nvSpPr>
          <p:spPr>
            <a:xfrm>
              <a:off x="6977360" y="6260731"/>
              <a:ext cx="44754" cy="54576"/>
            </a:xfrm>
            <a:custGeom>
              <a:avLst/>
              <a:gdLst>
                <a:gd name="connsiteX0" fmla="*/ 21298 w 44754"/>
                <a:gd name="connsiteY0" fmla="*/ 5600 h 54576"/>
                <a:gd name="connsiteX1" fmla="*/ 26348 w 44754"/>
                <a:gd name="connsiteY1" fmla="*/ 10511 h 54576"/>
                <a:gd name="connsiteX2" fmla="*/ 28184 w 44754"/>
                <a:gd name="connsiteY2" fmla="*/ 17626 h 54576"/>
                <a:gd name="connsiteX3" fmla="*/ 26348 w 44754"/>
                <a:gd name="connsiteY3" fmla="*/ 24787 h 54576"/>
                <a:gd name="connsiteX4" fmla="*/ 21298 w 44754"/>
                <a:gd name="connsiteY4" fmla="*/ 29698 h 54576"/>
                <a:gd name="connsiteX5" fmla="*/ 14138 w 44754"/>
                <a:gd name="connsiteY5" fmla="*/ 31443 h 54576"/>
                <a:gd name="connsiteX6" fmla="*/ 6977 w 44754"/>
                <a:gd name="connsiteY6" fmla="*/ 29652 h 54576"/>
                <a:gd name="connsiteX7" fmla="*/ 1882 w 44754"/>
                <a:gd name="connsiteY7" fmla="*/ 24695 h 54576"/>
                <a:gd name="connsiteX8" fmla="*/ 0 w 44754"/>
                <a:gd name="connsiteY8" fmla="*/ 17580 h 54576"/>
                <a:gd name="connsiteX9" fmla="*/ 1882 w 44754"/>
                <a:gd name="connsiteY9" fmla="*/ 10465 h 54576"/>
                <a:gd name="connsiteX10" fmla="*/ 6977 w 44754"/>
                <a:gd name="connsiteY10" fmla="*/ 5554 h 54576"/>
                <a:gd name="connsiteX11" fmla="*/ 14138 w 44754"/>
                <a:gd name="connsiteY11" fmla="*/ 3764 h 54576"/>
                <a:gd name="connsiteX12" fmla="*/ 21298 w 44754"/>
                <a:gd name="connsiteY12" fmla="*/ 5600 h 54576"/>
                <a:gd name="connsiteX13" fmla="*/ 7573 w 44754"/>
                <a:gd name="connsiteY13" fmla="*/ 11154 h 54576"/>
                <a:gd name="connsiteX14" fmla="*/ 5003 w 44754"/>
                <a:gd name="connsiteY14" fmla="*/ 17672 h 54576"/>
                <a:gd name="connsiteX15" fmla="*/ 7573 w 44754"/>
                <a:gd name="connsiteY15" fmla="*/ 24190 h 54576"/>
                <a:gd name="connsiteX16" fmla="*/ 14092 w 44754"/>
                <a:gd name="connsiteY16" fmla="*/ 26715 h 54576"/>
                <a:gd name="connsiteX17" fmla="*/ 20702 w 44754"/>
                <a:gd name="connsiteY17" fmla="*/ 24190 h 54576"/>
                <a:gd name="connsiteX18" fmla="*/ 23272 w 44754"/>
                <a:gd name="connsiteY18" fmla="*/ 17672 h 54576"/>
                <a:gd name="connsiteX19" fmla="*/ 20656 w 44754"/>
                <a:gd name="connsiteY19" fmla="*/ 11154 h 54576"/>
                <a:gd name="connsiteX20" fmla="*/ 14092 w 44754"/>
                <a:gd name="connsiteY20" fmla="*/ 8584 h 54576"/>
                <a:gd name="connsiteX21" fmla="*/ 7573 w 44754"/>
                <a:gd name="connsiteY21" fmla="*/ 11154 h 54576"/>
                <a:gd name="connsiteX22" fmla="*/ 44754 w 44754"/>
                <a:gd name="connsiteY22" fmla="*/ 54577 h 54576"/>
                <a:gd name="connsiteX23" fmla="*/ 8354 w 44754"/>
                <a:gd name="connsiteY23" fmla="*/ 54577 h 54576"/>
                <a:gd name="connsiteX24" fmla="*/ 8354 w 44754"/>
                <a:gd name="connsiteY24" fmla="*/ 36400 h 54576"/>
                <a:gd name="connsiteX25" fmla="*/ 13449 w 44754"/>
                <a:gd name="connsiteY25" fmla="*/ 36400 h 54576"/>
                <a:gd name="connsiteX26" fmla="*/ 13449 w 44754"/>
                <a:gd name="connsiteY26" fmla="*/ 50079 h 54576"/>
                <a:gd name="connsiteX27" fmla="*/ 44754 w 44754"/>
                <a:gd name="connsiteY27" fmla="*/ 50079 h 54576"/>
                <a:gd name="connsiteX28" fmla="*/ 44754 w 44754"/>
                <a:gd name="connsiteY28" fmla="*/ 54577 h 54576"/>
                <a:gd name="connsiteX29" fmla="*/ 43102 w 44754"/>
                <a:gd name="connsiteY29" fmla="*/ 40806 h 54576"/>
                <a:gd name="connsiteX30" fmla="*/ 38006 w 44754"/>
                <a:gd name="connsiteY30" fmla="*/ 40806 h 54576"/>
                <a:gd name="connsiteX31" fmla="*/ 38006 w 44754"/>
                <a:gd name="connsiteY31" fmla="*/ 0 h 54576"/>
                <a:gd name="connsiteX32" fmla="*/ 43102 w 44754"/>
                <a:gd name="connsiteY32" fmla="*/ 0 h 54576"/>
                <a:gd name="connsiteX33" fmla="*/ 43102 w 44754"/>
                <a:gd name="connsiteY33" fmla="*/ 40806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576">
                  <a:moveTo>
                    <a:pt x="21298" y="5600"/>
                  </a:moveTo>
                  <a:cubicBezTo>
                    <a:pt x="23456" y="6793"/>
                    <a:pt x="25154" y="8400"/>
                    <a:pt x="26348" y="10511"/>
                  </a:cubicBezTo>
                  <a:cubicBezTo>
                    <a:pt x="27587" y="12623"/>
                    <a:pt x="28184" y="15010"/>
                    <a:pt x="28184" y="17626"/>
                  </a:cubicBezTo>
                  <a:cubicBezTo>
                    <a:pt x="28184" y="20288"/>
                    <a:pt x="27587" y="22675"/>
                    <a:pt x="26348" y="24787"/>
                  </a:cubicBezTo>
                  <a:cubicBezTo>
                    <a:pt x="25108" y="26898"/>
                    <a:pt x="23456" y="28551"/>
                    <a:pt x="21298" y="29698"/>
                  </a:cubicBezTo>
                  <a:cubicBezTo>
                    <a:pt x="19141" y="30892"/>
                    <a:pt x="16754" y="31443"/>
                    <a:pt x="14138" y="31443"/>
                  </a:cubicBezTo>
                  <a:cubicBezTo>
                    <a:pt x="11521" y="31443"/>
                    <a:pt x="9134" y="30846"/>
                    <a:pt x="6977" y="29652"/>
                  </a:cubicBezTo>
                  <a:cubicBezTo>
                    <a:pt x="4819" y="28459"/>
                    <a:pt x="3121" y="26806"/>
                    <a:pt x="1882" y="24695"/>
                  </a:cubicBezTo>
                  <a:cubicBezTo>
                    <a:pt x="643" y="22584"/>
                    <a:pt x="0" y="20197"/>
                    <a:pt x="0" y="17580"/>
                  </a:cubicBezTo>
                  <a:cubicBezTo>
                    <a:pt x="0" y="14964"/>
                    <a:pt x="643" y="12577"/>
                    <a:pt x="1882" y="10465"/>
                  </a:cubicBezTo>
                  <a:cubicBezTo>
                    <a:pt x="3121" y="8354"/>
                    <a:pt x="4819" y="6701"/>
                    <a:pt x="6977" y="5554"/>
                  </a:cubicBezTo>
                  <a:cubicBezTo>
                    <a:pt x="9134" y="4360"/>
                    <a:pt x="11521" y="3764"/>
                    <a:pt x="14138" y="3764"/>
                  </a:cubicBezTo>
                  <a:cubicBezTo>
                    <a:pt x="16754" y="3856"/>
                    <a:pt x="19141" y="4452"/>
                    <a:pt x="21298" y="5600"/>
                  </a:cubicBezTo>
                  <a:close/>
                  <a:moveTo>
                    <a:pt x="7573" y="11154"/>
                  </a:moveTo>
                  <a:cubicBezTo>
                    <a:pt x="5830" y="12898"/>
                    <a:pt x="5003" y="15056"/>
                    <a:pt x="5003" y="17672"/>
                  </a:cubicBezTo>
                  <a:cubicBezTo>
                    <a:pt x="5003" y="20334"/>
                    <a:pt x="5875" y="22538"/>
                    <a:pt x="7573" y="24190"/>
                  </a:cubicBezTo>
                  <a:cubicBezTo>
                    <a:pt x="9318" y="25888"/>
                    <a:pt x="11475" y="26715"/>
                    <a:pt x="14092" y="26715"/>
                  </a:cubicBezTo>
                  <a:cubicBezTo>
                    <a:pt x="16754" y="26715"/>
                    <a:pt x="18957" y="25888"/>
                    <a:pt x="20702" y="24190"/>
                  </a:cubicBezTo>
                  <a:cubicBezTo>
                    <a:pt x="22446" y="22492"/>
                    <a:pt x="23272" y="20334"/>
                    <a:pt x="23272" y="17672"/>
                  </a:cubicBezTo>
                  <a:cubicBezTo>
                    <a:pt x="23272" y="15056"/>
                    <a:pt x="22400" y="12852"/>
                    <a:pt x="20656" y="11154"/>
                  </a:cubicBezTo>
                  <a:cubicBezTo>
                    <a:pt x="18911" y="9410"/>
                    <a:pt x="16708" y="8584"/>
                    <a:pt x="14092" y="8584"/>
                  </a:cubicBezTo>
                  <a:cubicBezTo>
                    <a:pt x="11475" y="8538"/>
                    <a:pt x="9318" y="9410"/>
                    <a:pt x="7573" y="11154"/>
                  </a:cubicBezTo>
                  <a:close/>
                  <a:moveTo>
                    <a:pt x="44754" y="54577"/>
                  </a:moveTo>
                  <a:lnTo>
                    <a:pt x="8354" y="54577"/>
                  </a:lnTo>
                  <a:lnTo>
                    <a:pt x="8354" y="36400"/>
                  </a:lnTo>
                  <a:lnTo>
                    <a:pt x="13449" y="36400"/>
                  </a:lnTo>
                  <a:lnTo>
                    <a:pt x="13449" y="50079"/>
                  </a:lnTo>
                  <a:lnTo>
                    <a:pt x="44754" y="50079"/>
                  </a:lnTo>
                  <a:lnTo>
                    <a:pt x="44754" y="54577"/>
                  </a:lnTo>
                  <a:close/>
                  <a:moveTo>
                    <a:pt x="43102" y="40806"/>
                  </a:moveTo>
                  <a:lnTo>
                    <a:pt x="38006" y="40806"/>
                  </a:lnTo>
                  <a:lnTo>
                    <a:pt x="38006" y="0"/>
                  </a:lnTo>
                  <a:lnTo>
                    <a:pt x="43102" y="0"/>
                  </a:lnTo>
                  <a:lnTo>
                    <a:pt x="43102" y="4080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7" name="자유형: 도형 1916">
              <a:extLst>
                <a:ext uri="{FF2B5EF4-FFF2-40B4-BE49-F238E27FC236}">
                  <a16:creationId xmlns:a16="http://schemas.microsoft.com/office/drawing/2014/main" id="{91E1DB43-5051-D262-927D-66EC26BE4FE0}"/>
                </a:ext>
              </a:extLst>
            </p:cNvPr>
            <p:cNvSpPr/>
            <p:nvPr/>
          </p:nvSpPr>
          <p:spPr>
            <a:xfrm>
              <a:off x="7026887" y="6263485"/>
              <a:ext cx="48656" cy="52878"/>
            </a:xfrm>
            <a:custGeom>
              <a:avLst/>
              <a:gdLst>
                <a:gd name="connsiteX0" fmla="*/ 48656 w 48656"/>
                <a:gd name="connsiteY0" fmla="*/ 27541 h 52878"/>
                <a:gd name="connsiteX1" fmla="*/ 0 w 48656"/>
                <a:gd name="connsiteY1" fmla="*/ 27541 h 52878"/>
                <a:gd name="connsiteX2" fmla="*/ 0 w 48656"/>
                <a:gd name="connsiteY2" fmla="*/ 23134 h 52878"/>
                <a:gd name="connsiteX3" fmla="*/ 20013 w 48656"/>
                <a:gd name="connsiteY3" fmla="*/ 23134 h 52878"/>
                <a:gd name="connsiteX4" fmla="*/ 20013 w 48656"/>
                <a:gd name="connsiteY4" fmla="*/ 12439 h 52878"/>
                <a:gd name="connsiteX5" fmla="*/ 25063 w 48656"/>
                <a:gd name="connsiteY5" fmla="*/ 12439 h 52878"/>
                <a:gd name="connsiteX6" fmla="*/ 25063 w 48656"/>
                <a:gd name="connsiteY6" fmla="*/ 23134 h 52878"/>
                <a:gd name="connsiteX7" fmla="*/ 48656 w 48656"/>
                <a:gd name="connsiteY7" fmla="*/ 23134 h 52878"/>
                <a:gd name="connsiteX8" fmla="*/ 48656 w 48656"/>
                <a:gd name="connsiteY8" fmla="*/ 27541 h 52878"/>
                <a:gd name="connsiteX9" fmla="*/ 37869 w 48656"/>
                <a:gd name="connsiteY9" fmla="*/ 35069 h 52878"/>
                <a:gd name="connsiteX10" fmla="*/ 42918 w 48656"/>
                <a:gd name="connsiteY10" fmla="*/ 42643 h 52878"/>
                <a:gd name="connsiteX11" fmla="*/ 37869 w 48656"/>
                <a:gd name="connsiteY11" fmla="*/ 50170 h 52878"/>
                <a:gd name="connsiteX12" fmla="*/ 24144 w 48656"/>
                <a:gd name="connsiteY12" fmla="*/ 52879 h 52878"/>
                <a:gd name="connsiteX13" fmla="*/ 10466 w 48656"/>
                <a:gd name="connsiteY13" fmla="*/ 50170 h 52878"/>
                <a:gd name="connsiteX14" fmla="*/ 5417 w 48656"/>
                <a:gd name="connsiteY14" fmla="*/ 42643 h 52878"/>
                <a:gd name="connsiteX15" fmla="*/ 10420 w 48656"/>
                <a:gd name="connsiteY15" fmla="*/ 35023 h 52878"/>
                <a:gd name="connsiteX16" fmla="*/ 24144 w 48656"/>
                <a:gd name="connsiteY16" fmla="*/ 32315 h 52878"/>
                <a:gd name="connsiteX17" fmla="*/ 37869 w 48656"/>
                <a:gd name="connsiteY17" fmla="*/ 35069 h 52878"/>
                <a:gd name="connsiteX18" fmla="*/ 42551 w 48656"/>
                <a:gd name="connsiteY18" fmla="*/ 4820 h 52878"/>
                <a:gd name="connsiteX19" fmla="*/ 42322 w 48656"/>
                <a:gd name="connsiteY19" fmla="*/ 12577 h 52878"/>
                <a:gd name="connsiteX20" fmla="*/ 41128 w 48656"/>
                <a:gd name="connsiteY20" fmla="*/ 19646 h 52878"/>
                <a:gd name="connsiteX21" fmla="*/ 36079 w 48656"/>
                <a:gd name="connsiteY21" fmla="*/ 19095 h 52878"/>
                <a:gd name="connsiteX22" fmla="*/ 37318 w 48656"/>
                <a:gd name="connsiteY22" fmla="*/ 12164 h 52878"/>
                <a:gd name="connsiteX23" fmla="*/ 37548 w 48656"/>
                <a:gd name="connsiteY23" fmla="*/ 4820 h 52878"/>
                <a:gd name="connsiteX24" fmla="*/ 37548 w 48656"/>
                <a:gd name="connsiteY24" fmla="*/ 4407 h 52878"/>
                <a:gd name="connsiteX25" fmla="*/ 5784 w 48656"/>
                <a:gd name="connsiteY25" fmla="*/ 4407 h 52878"/>
                <a:gd name="connsiteX26" fmla="*/ 5784 w 48656"/>
                <a:gd name="connsiteY26" fmla="*/ 0 h 52878"/>
                <a:gd name="connsiteX27" fmla="*/ 42505 w 48656"/>
                <a:gd name="connsiteY27" fmla="*/ 0 h 52878"/>
                <a:gd name="connsiteX28" fmla="*/ 42505 w 48656"/>
                <a:gd name="connsiteY28" fmla="*/ 4820 h 52878"/>
                <a:gd name="connsiteX29" fmla="*/ 14138 w 48656"/>
                <a:gd name="connsiteY29" fmla="*/ 38190 h 52878"/>
                <a:gd name="connsiteX30" fmla="*/ 10420 w 48656"/>
                <a:gd name="connsiteY30" fmla="*/ 42688 h 52878"/>
                <a:gd name="connsiteX31" fmla="*/ 14138 w 48656"/>
                <a:gd name="connsiteY31" fmla="*/ 47095 h 52878"/>
                <a:gd name="connsiteX32" fmla="*/ 24190 w 48656"/>
                <a:gd name="connsiteY32" fmla="*/ 48702 h 52878"/>
                <a:gd name="connsiteX33" fmla="*/ 34243 w 48656"/>
                <a:gd name="connsiteY33" fmla="*/ 47095 h 52878"/>
                <a:gd name="connsiteX34" fmla="*/ 37961 w 48656"/>
                <a:gd name="connsiteY34" fmla="*/ 42688 h 52878"/>
                <a:gd name="connsiteX35" fmla="*/ 34243 w 48656"/>
                <a:gd name="connsiteY35" fmla="*/ 38190 h 52878"/>
                <a:gd name="connsiteX36" fmla="*/ 24190 w 48656"/>
                <a:gd name="connsiteY36" fmla="*/ 36538 h 52878"/>
                <a:gd name="connsiteX37" fmla="*/ 14138 w 48656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6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3" y="12439"/>
                  </a:lnTo>
                  <a:lnTo>
                    <a:pt x="25063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2" y="12577"/>
                  </a:cubicBezTo>
                  <a:cubicBezTo>
                    <a:pt x="42138" y="14735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1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90"/>
                  </a:moveTo>
                  <a:cubicBezTo>
                    <a:pt x="11659" y="39292"/>
                    <a:pt x="10420" y="40761"/>
                    <a:pt x="10420" y="42688"/>
                  </a:cubicBezTo>
                  <a:cubicBezTo>
                    <a:pt x="10420" y="44571"/>
                    <a:pt x="11659" y="45994"/>
                    <a:pt x="14138" y="47095"/>
                  </a:cubicBezTo>
                  <a:cubicBezTo>
                    <a:pt x="16616" y="48151"/>
                    <a:pt x="19968" y="48702"/>
                    <a:pt x="24190" y="48702"/>
                  </a:cubicBezTo>
                  <a:cubicBezTo>
                    <a:pt x="28413" y="48702"/>
                    <a:pt x="31764" y="48151"/>
                    <a:pt x="34243" y="47095"/>
                  </a:cubicBezTo>
                  <a:cubicBezTo>
                    <a:pt x="36721" y="46039"/>
                    <a:pt x="37961" y="44571"/>
                    <a:pt x="37961" y="42688"/>
                  </a:cubicBezTo>
                  <a:cubicBezTo>
                    <a:pt x="37961" y="40761"/>
                    <a:pt x="36721" y="39292"/>
                    <a:pt x="34243" y="38190"/>
                  </a:cubicBezTo>
                  <a:cubicBezTo>
                    <a:pt x="31764" y="37089"/>
                    <a:pt x="28413" y="36538"/>
                    <a:pt x="24190" y="36538"/>
                  </a:cubicBezTo>
                  <a:cubicBezTo>
                    <a:pt x="19968" y="36538"/>
                    <a:pt x="16616" y="37089"/>
                    <a:pt x="14138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8" name="자유형: 도형 1917">
              <a:extLst>
                <a:ext uri="{FF2B5EF4-FFF2-40B4-BE49-F238E27FC236}">
                  <a16:creationId xmlns:a16="http://schemas.microsoft.com/office/drawing/2014/main" id="{925A6F4A-8A9C-8318-F309-2DC15122C899}"/>
                </a:ext>
              </a:extLst>
            </p:cNvPr>
            <p:cNvSpPr/>
            <p:nvPr/>
          </p:nvSpPr>
          <p:spPr>
            <a:xfrm>
              <a:off x="7077379" y="6260685"/>
              <a:ext cx="44295" cy="55862"/>
            </a:xfrm>
            <a:custGeom>
              <a:avLst/>
              <a:gdLst>
                <a:gd name="connsiteX0" fmla="*/ 21390 w 44295"/>
                <a:gd name="connsiteY0" fmla="*/ 26256 h 55862"/>
                <a:gd name="connsiteX1" fmla="*/ 26577 w 44295"/>
                <a:gd name="connsiteY1" fmla="*/ 34288 h 55862"/>
                <a:gd name="connsiteX2" fmla="*/ 33875 w 44295"/>
                <a:gd name="connsiteY2" fmla="*/ 39567 h 55862"/>
                <a:gd name="connsiteX3" fmla="*/ 30938 w 44295"/>
                <a:gd name="connsiteY3" fmla="*/ 43790 h 55862"/>
                <a:gd name="connsiteX4" fmla="*/ 22584 w 44295"/>
                <a:gd name="connsiteY4" fmla="*/ 37088 h 55862"/>
                <a:gd name="connsiteX5" fmla="*/ 16938 w 44295"/>
                <a:gd name="connsiteY5" fmla="*/ 26760 h 55862"/>
                <a:gd name="connsiteX6" fmla="*/ 11384 w 44295"/>
                <a:gd name="connsiteY6" fmla="*/ 37869 h 55862"/>
                <a:gd name="connsiteX7" fmla="*/ 3076 w 44295"/>
                <a:gd name="connsiteY7" fmla="*/ 45167 h 55862"/>
                <a:gd name="connsiteX8" fmla="*/ 0 w 44295"/>
                <a:gd name="connsiteY8" fmla="*/ 40944 h 55862"/>
                <a:gd name="connsiteX9" fmla="*/ 7161 w 44295"/>
                <a:gd name="connsiteY9" fmla="*/ 35206 h 55862"/>
                <a:gd name="connsiteX10" fmla="*/ 12394 w 44295"/>
                <a:gd name="connsiteY10" fmla="*/ 26577 h 55862"/>
                <a:gd name="connsiteX11" fmla="*/ 14321 w 44295"/>
                <a:gd name="connsiteY11" fmla="*/ 17121 h 55862"/>
                <a:gd name="connsiteX12" fmla="*/ 14321 w 44295"/>
                <a:gd name="connsiteY12" fmla="*/ 10236 h 55862"/>
                <a:gd name="connsiteX13" fmla="*/ 1790 w 44295"/>
                <a:gd name="connsiteY13" fmla="*/ 10236 h 55862"/>
                <a:gd name="connsiteX14" fmla="*/ 1790 w 44295"/>
                <a:gd name="connsiteY14" fmla="*/ 5738 h 55862"/>
                <a:gd name="connsiteX15" fmla="*/ 31902 w 44295"/>
                <a:gd name="connsiteY15" fmla="*/ 5738 h 55862"/>
                <a:gd name="connsiteX16" fmla="*/ 31902 w 44295"/>
                <a:gd name="connsiteY16" fmla="*/ 10236 h 55862"/>
                <a:gd name="connsiteX17" fmla="*/ 19371 w 44295"/>
                <a:gd name="connsiteY17" fmla="*/ 10236 h 55862"/>
                <a:gd name="connsiteX18" fmla="*/ 19371 w 44295"/>
                <a:gd name="connsiteY18" fmla="*/ 17121 h 55862"/>
                <a:gd name="connsiteX19" fmla="*/ 21390 w 44295"/>
                <a:gd name="connsiteY19" fmla="*/ 26256 h 55862"/>
                <a:gd name="connsiteX20" fmla="*/ 44295 w 44295"/>
                <a:gd name="connsiteY20" fmla="*/ 55862 h 55862"/>
                <a:gd name="connsiteX21" fmla="*/ 39200 w 44295"/>
                <a:gd name="connsiteY21" fmla="*/ 55862 h 55862"/>
                <a:gd name="connsiteX22" fmla="*/ 39200 w 44295"/>
                <a:gd name="connsiteY22" fmla="*/ 0 h 55862"/>
                <a:gd name="connsiteX23" fmla="*/ 44295 w 44295"/>
                <a:gd name="connsiteY23" fmla="*/ 0 h 55862"/>
                <a:gd name="connsiteX24" fmla="*/ 44295 w 44295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5" h="55862">
                  <a:moveTo>
                    <a:pt x="21390" y="26256"/>
                  </a:moveTo>
                  <a:cubicBezTo>
                    <a:pt x="22676" y="29285"/>
                    <a:pt x="24374" y="31947"/>
                    <a:pt x="26577" y="34288"/>
                  </a:cubicBezTo>
                  <a:cubicBezTo>
                    <a:pt x="28780" y="36629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3" y="42321"/>
                    <a:pt x="25063" y="40118"/>
                    <a:pt x="22584" y="37088"/>
                  </a:cubicBezTo>
                  <a:cubicBezTo>
                    <a:pt x="20105" y="34059"/>
                    <a:pt x="18223" y="30616"/>
                    <a:pt x="16938" y="26760"/>
                  </a:cubicBezTo>
                  <a:cubicBezTo>
                    <a:pt x="15699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6" y="45167"/>
                  </a:cubicBezTo>
                  <a:lnTo>
                    <a:pt x="0" y="40944"/>
                  </a:lnTo>
                  <a:cubicBezTo>
                    <a:pt x="2571" y="39659"/>
                    <a:pt x="4958" y="37777"/>
                    <a:pt x="7161" y="35206"/>
                  </a:cubicBezTo>
                  <a:cubicBezTo>
                    <a:pt x="9364" y="32636"/>
                    <a:pt x="11108" y="29790"/>
                    <a:pt x="12394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2" y="5738"/>
                  </a:lnTo>
                  <a:lnTo>
                    <a:pt x="31902" y="10236"/>
                  </a:lnTo>
                  <a:lnTo>
                    <a:pt x="19371" y="10236"/>
                  </a:lnTo>
                  <a:lnTo>
                    <a:pt x="19371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9" name="자유형: 도형 1918">
              <a:extLst>
                <a:ext uri="{FF2B5EF4-FFF2-40B4-BE49-F238E27FC236}">
                  <a16:creationId xmlns:a16="http://schemas.microsoft.com/office/drawing/2014/main" id="{E1F0FB98-916B-1193-960A-2F0D30C10548}"/>
                </a:ext>
              </a:extLst>
            </p:cNvPr>
            <p:cNvSpPr/>
            <p:nvPr/>
          </p:nvSpPr>
          <p:spPr>
            <a:xfrm>
              <a:off x="7128193" y="6261832"/>
              <a:ext cx="48839" cy="54439"/>
            </a:xfrm>
            <a:custGeom>
              <a:avLst/>
              <a:gdLst>
                <a:gd name="connsiteX0" fmla="*/ 48839 w 48839"/>
                <a:gd name="connsiteY0" fmla="*/ 29331 h 54439"/>
                <a:gd name="connsiteX1" fmla="*/ 0 w 48839"/>
                <a:gd name="connsiteY1" fmla="*/ 29331 h 54439"/>
                <a:gd name="connsiteX2" fmla="*/ 0 w 48839"/>
                <a:gd name="connsiteY2" fmla="*/ 24833 h 54439"/>
                <a:gd name="connsiteX3" fmla="*/ 48839 w 48839"/>
                <a:gd name="connsiteY3" fmla="*/ 24833 h 54439"/>
                <a:gd name="connsiteX4" fmla="*/ 48839 w 48839"/>
                <a:gd name="connsiteY4" fmla="*/ 29331 h 54439"/>
                <a:gd name="connsiteX5" fmla="*/ 37961 w 48839"/>
                <a:gd name="connsiteY5" fmla="*/ 36721 h 54439"/>
                <a:gd name="connsiteX6" fmla="*/ 42872 w 48839"/>
                <a:gd name="connsiteY6" fmla="*/ 44249 h 54439"/>
                <a:gd name="connsiteX7" fmla="*/ 37961 w 48839"/>
                <a:gd name="connsiteY7" fmla="*/ 51777 h 54439"/>
                <a:gd name="connsiteX8" fmla="*/ 24373 w 48839"/>
                <a:gd name="connsiteY8" fmla="*/ 54439 h 54439"/>
                <a:gd name="connsiteX9" fmla="*/ 10787 w 48839"/>
                <a:gd name="connsiteY9" fmla="*/ 51777 h 54439"/>
                <a:gd name="connsiteX10" fmla="*/ 5876 w 48839"/>
                <a:gd name="connsiteY10" fmla="*/ 44249 h 54439"/>
                <a:gd name="connsiteX11" fmla="*/ 10787 w 48839"/>
                <a:gd name="connsiteY11" fmla="*/ 36721 h 54439"/>
                <a:gd name="connsiteX12" fmla="*/ 24373 w 48839"/>
                <a:gd name="connsiteY12" fmla="*/ 34059 h 54439"/>
                <a:gd name="connsiteX13" fmla="*/ 37961 w 48839"/>
                <a:gd name="connsiteY13" fmla="*/ 36721 h 54439"/>
                <a:gd name="connsiteX14" fmla="*/ 43285 w 48839"/>
                <a:gd name="connsiteY14" fmla="*/ 18728 h 54439"/>
                <a:gd name="connsiteX15" fmla="*/ 6610 w 48839"/>
                <a:gd name="connsiteY15" fmla="*/ 18728 h 54439"/>
                <a:gd name="connsiteX16" fmla="*/ 6610 w 48839"/>
                <a:gd name="connsiteY16" fmla="*/ 0 h 54439"/>
                <a:gd name="connsiteX17" fmla="*/ 11659 w 48839"/>
                <a:gd name="connsiteY17" fmla="*/ 0 h 54439"/>
                <a:gd name="connsiteX18" fmla="*/ 11659 w 48839"/>
                <a:gd name="connsiteY18" fmla="*/ 14229 h 54439"/>
                <a:gd name="connsiteX19" fmla="*/ 43285 w 48839"/>
                <a:gd name="connsiteY19" fmla="*/ 14229 h 54439"/>
                <a:gd name="connsiteX20" fmla="*/ 43285 w 48839"/>
                <a:gd name="connsiteY20" fmla="*/ 18728 h 54439"/>
                <a:gd name="connsiteX21" fmla="*/ 14550 w 48839"/>
                <a:gd name="connsiteY21" fmla="*/ 39843 h 54439"/>
                <a:gd name="connsiteX22" fmla="*/ 11062 w 48839"/>
                <a:gd name="connsiteY22" fmla="*/ 44249 h 54439"/>
                <a:gd name="connsiteX23" fmla="*/ 14596 w 48839"/>
                <a:gd name="connsiteY23" fmla="*/ 48656 h 54439"/>
                <a:gd name="connsiteX24" fmla="*/ 24373 w 48839"/>
                <a:gd name="connsiteY24" fmla="*/ 50262 h 54439"/>
                <a:gd name="connsiteX25" fmla="*/ 34151 w 48839"/>
                <a:gd name="connsiteY25" fmla="*/ 48656 h 54439"/>
                <a:gd name="connsiteX26" fmla="*/ 37685 w 48839"/>
                <a:gd name="connsiteY26" fmla="*/ 44249 h 54439"/>
                <a:gd name="connsiteX27" fmla="*/ 34197 w 48839"/>
                <a:gd name="connsiteY27" fmla="*/ 39843 h 54439"/>
                <a:gd name="connsiteX28" fmla="*/ 24373 w 48839"/>
                <a:gd name="connsiteY28" fmla="*/ 38328 h 54439"/>
                <a:gd name="connsiteX29" fmla="*/ 14550 w 48839"/>
                <a:gd name="connsiteY29" fmla="*/ 3984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839" h="54439">
                  <a:moveTo>
                    <a:pt x="48839" y="29331"/>
                  </a:moveTo>
                  <a:lnTo>
                    <a:pt x="0" y="29331"/>
                  </a:lnTo>
                  <a:lnTo>
                    <a:pt x="0" y="24833"/>
                  </a:lnTo>
                  <a:lnTo>
                    <a:pt x="48839" y="24833"/>
                  </a:lnTo>
                  <a:lnTo>
                    <a:pt x="48839" y="29331"/>
                  </a:lnTo>
                  <a:close/>
                  <a:moveTo>
                    <a:pt x="37961" y="36721"/>
                  </a:moveTo>
                  <a:cubicBezTo>
                    <a:pt x="41220" y="38511"/>
                    <a:pt x="42872" y="41036"/>
                    <a:pt x="42872" y="44249"/>
                  </a:cubicBezTo>
                  <a:cubicBezTo>
                    <a:pt x="42872" y="47462"/>
                    <a:pt x="41220" y="49987"/>
                    <a:pt x="37961" y="51777"/>
                  </a:cubicBezTo>
                  <a:cubicBezTo>
                    <a:pt x="34701" y="53567"/>
                    <a:pt x="30157" y="54439"/>
                    <a:pt x="24373" y="54439"/>
                  </a:cubicBezTo>
                  <a:cubicBezTo>
                    <a:pt x="18590" y="54439"/>
                    <a:pt x="14046" y="53521"/>
                    <a:pt x="10787" y="51777"/>
                  </a:cubicBezTo>
                  <a:cubicBezTo>
                    <a:pt x="7528" y="49987"/>
                    <a:pt x="5876" y="47462"/>
                    <a:pt x="5876" y="44249"/>
                  </a:cubicBezTo>
                  <a:cubicBezTo>
                    <a:pt x="5876" y="41036"/>
                    <a:pt x="7528" y="38511"/>
                    <a:pt x="10787" y="36721"/>
                  </a:cubicBezTo>
                  <a:cubicBezTo>
                    <a:pt x="14046" y="34931"/>
                    <a:pt x="18590" y="34059"/>
                    <a:pt x="24373" y="34059"/>
                  </a:cubicBezTo>
                  <a:cubicBezTo>
                    <a:pt x="30157" y="34059"/>
                    <a:pt x="34701" y="34931"/>
                    <a:pt x="37961" y="36721"/>
                  </a:cubicBezTo>
                  <a:close/>
                  <a:moveTo>
                    <a:pt x="43285" y="18728"/>
                  </a:moveTo>
                  <a:lnTo>
                    <a:pt x="6610" y="18728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229"/>
                  </a:lnTo>
                  <a:lnTo>
                    <a:pt x="43285" y="14229"/>
                  </a:lnTo>
                  <a:lnTo>
                    <a:pt x="43285" y="18728"/>
                  </a:lnTo>
                  <a:close/>
                  <a:moveTo>
                    <a:pt x="14550" y="39843"/>
                  </a:moveTo>
                  <a:cubicBezTo>
                    <a:pt x="12210" y="40852"/>
                    <a:pt x="11062" y="42321"/>
                    <a:pt x="11062" y="44249"/>
                  </a:cubicBezTo>
                  <a:cubicBezTo>
                    <a:pt x="11062" y="46131"/>
                    <a:pt x="12255" y="47554"/>
                    <a:pt x="14596" y="48656"/>
                  </a:cubicBezTo>
                  <a:cubicBezTo>
                    <a:pt x="16937" y="49711"/>
                    <a:pt x="20197" y="50262"/>
                    <a:pt x="24373" y="50262"/>
                  </a:cubicBezTo>
                  <a:cubicBezTo>
                    <a:pt x="28551" y="50262"/>
                    <a:pt x="31810" y="49711"/>
                    <a:pt x="34151" y="48656"/>
                  </a:cubicBezTo>
                  <a:cubicBezTo>
                    <a:pt x="36492" y="47600"/>
                    <a:pt x="37685" y="46131"/>
                    <a:pt x="37685" y="44249"/>
                  </a:cubicBezTo>
                  <a:cubicBezTo>
                    <a:pt x="37685" y="42321"/>
                    <a:pt x="36538" y="40898"/>
                    <a:pt x="34197" y="39843"/>
                  </a:cubicBezTo>
                  <a:cubicBezTo>
                    <a:pt x="31855" y="38787"/>
                    <a:pt x="28597" y="38328"/>
                    <a:pt x="24373" y="38328"/>
                  </a:cubicBezTo>
                  <a:cubicBezTo>
                    <a:pt x="20151" y="38328"/>
                    <a:pt x="16891" y="38833"/>
                    <a:pt x="14550" y="3984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0" name="자유형: 도형 1919">
              <a:extLst>
                <a:ext uri="{FF2B5EF4-FFF2-40B4-BE49-F238E27FC236}">
                  <a16:creationId xmlns:a16="http://schemas.microsoft.com/office/drawing/2014/main" id="{E984836D-23FA-2CFD-52CA-FB008287C978}"/>
                </a:ext>
              </a:extLst>
            </p:cNvPr>
            <p:cNvSpPr/>
            <p:nvPr/>
          </p:nvSpPr>
          <p:spPr>
            <a:xfrm>
              <a:off x="7181255" y="6260731"/>
              <a:ext cx="47554" cy="54576"/>
            </a:xfrm>
            <a:custGeom>
              <a:avLst/>
              <a:gdLst>
                <a:gd name="connsiteX0" fmla="*/ 4912 w 47554"/>
                <a:gd name="connsiteY0" fmla="*/ 13311 h 54576"/>
                <a:gd name="connsiteX1" fmla="*/ 19968 w 47554"/>
                <a:gd name="connsiteY1" fmla="*/ 13311 h 54576"/>
                <a:gd name="connsiteX2" fmla="*/ 19968 w 47554"/>
                <a:gd name="connsiteY2" fmla="*/ 4085 h 54576"/>
                <a:gd name="connsiteX3" fmla="*/ 25017 w 47554"/>
                <a:gd name="connsiteY3" fmla="*/ 4085 h 54576"/>
                <a:gd name="connsiteX4" fmla="*/ 25017 w 47554"/>
                <a:gd name="connsiteY4" fmla="*/ 31764 h 54576"/>
                <a:gd name="connsiteX5" fmla="*/ 0 w 47554"/>
                <a:gd name="connsiteY5" fmla="*/ 31764 h 54576"/>
                <a:gd name="connsiteX6" fmla="*/ 0 w 47554"/>
                <a:gd name="connsiteY6" fmla="*/ 4085 h 54576"/>
                <a:gd name="connsiteX7" fmla="*/ 4958 w 47554"/>
                <a:gd name="connsiteY7" fmla="*/ 4085 h 54576"/>
                <a:gd name="connsiteX8" fmla="*/ 4958 w 47554"/>
                <a:gd name="connsiteY8" fmla="*/ 13311 h 54576"/>
                <a:gd name="connsiteX9" fmla="*/ 19922 w 47554"/>
                <a:gd name="connsiteY9" fmla="*/ 27311 h 54576"/>
                <a:gd name="connsiteX10" fmla="*/ 19922 w 47554"/>
                <a:gd name="connsiteY10" fmla="*/ 17580 h 54576"/>
                <a:gd name="connsiteX11" fmla="*/ 4866 w 47554"/>
                <a:gd name="connsiteY11" fmla="*/ 17580 h 54576"/>
                <a:gd name="connsiteX12" fmla="*/ 4866 w 47554"/>
                <a:gd name="connsiteY12" fmla="*/ 27311 h 54576"/>
                <a:gd name="connsiteX13" fmla="*/ 19922 w 47554"/>
                <a:gd name="connsiteY13" fmla="*/ 27311 h 54576"/>
                <a:gd name="connsiteX14" fmla="*/ 42046 w 47554"/>
                <a:gd name="connsiteY14" fmla="*/ 54577 h 54576"/>
                <a:gd name="connsiteX15" fmla="*/ 6013 w 47554"/>
                <a:gd name="connsiteY15" fmla="*/ 54577 h 54576"/>
                <a:gd name="connsiteX16" fmla="*/ 6013 w 47554"/>
                <a:gd name="connsiteY16" fmla="*/ 36905 h 54576"/>
                <a:gd name="connsiteX17" fmla="*/ 10971 w 47554"/>
                <a:gd name="connsiteY17" fmla="*/ 36905 h 54576"/>
                <a:gd name="connsiteX18" fmla="*/ 10971 w 47554"/>
                <a:gd name="connsiteY18" fmla="*/ 50125 h 54576"/>
                <a:gd name="connsiteX19" fmla="*/ 42046 w 47554"/>
                <a:gd name="connsiteY19" fmla="*/ 50125 h 54576"/>
                <a:gd name="connsiteX20" fmla="*/ 42046 w 47554"/>
                <a:gd name="connsiteY20" fmla="*/ 54577 h 54576"/>
                <a:gd name="connsiteX21" fmla="*/ 39613 w 47554"/>
                <a:gd name="connsiteY21" fmla="*/ 16846 h 54576"/>
                <a:gd name="connsiteX22" fmla="*/ 47554 w 47554"/>
                <a:gd name="connsiteY22" fmla="*/ 16846 h 54576"/>
                <a:gd name="connsiteX23" fmla="*/ 47554 w 47554"/>
                <a:gd name="connsiteY23" fmla="*/ 21344 h 54576"/>
                <a:gd name="connsiteX24" fmla="*/ 39613 w 47554"/>
                <a:gd name="connsiteY24" fmla="*/ 21344 h 54576"/>
                <a:gd name="connsiteX25" fmla="*/ 39613 w 47554"/>
                <a:gd name="connsiteY25" fmla="*/ 41082 h 54576"/>
                <a:gd name="connsiteX26" fmla="*/ 34564 w 47554"/>
                <a:gd name="connsiteY26" fmla="*/ 41082 h 54576"/>
                <a:gd name="connsiteX27" fmla="*/ 34564 w 47554"/>
                <a:gd name="connsiteY27" fmla="*/ 0 h 54576"/>
                <a:gd name="connsiteX28" fmla="*/ 39613 w 47554"/>
                <a:gd name="connsiteY28" fmla="*/ 0 h 54576"/>
                <a:gd name="connsiteX29" fmla="*/ 39613 w 47554"/>
                <a:gd name="connsiteY29" fmla="*/ 16846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6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1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1"/>
                  </a:lnTo>
                  <a:lnTo>
                    <a:pt x="19922" y="27311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1" name="자유형: 도형 1920">
              <a:extLst>
                <a:ext uri="{FF2B5EF4-FFF2-40B4-BE49-F238E27FC236}">
                  <a16:creationId xmlns:a16="http://schemas.microsoft.com/office/drawing/2014/main" id="{3D11C6E1-ADBA-772C-5A10-EFED6A538E1B}"/>
                </a:ext>
              </a:extLst>
            </p:cNvPr>
            <p:cNvSpPr/>
            <p:nvPr/>
          </p:nvSpPr>
          <p:spPr>
            <a:xfrm>
              <a:off x="7229543" y="6265183"/>
              <a:ext cx="48977" cy="44386"/>
            </a:xfrm>
            <a:custGeom>
              <a:avLst/>
              <a:gdLst>
                <a:gd name="connsiteX0" fmla="*/ 43331 w 48977"/>
                <a:gd name="connsiteY0" fmla="*/ 25935 h 44386"/>
                <a:gd name="connsiteX1" fmla="*/ 26852 w 48977"/>
                <a:gd name="connsiteY1" fmla="*/ 25935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5 h 44386"/>
                <a:gd name="connsiteX9" fmla="*/ 6243 w 48977"/>
                <a:gd name="connsiteY9" fmla="*/ 25935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2" name="자유형: 도형 1921">
              <a:extLst>
                <a:ext uri="{FF2B5EF4-FFF2-40B4-BE49-F238E27FC236}">
                  <a16:creationId xmlns:a16="http://schemas.microsoft.com/office/drawing/2014/main" id="{D57C2FB4-F0E5-7051-EE48-4382D52DB99D}"/>
                </a:ext>
              </a:extLst>
            </p:cNvPr>
            <p:cNvSpPr/>
            <p:nvPr/>
          </p:nvSpPr>
          <p:spPr>
            <a:xfrm>
              <a:off x="7279760" y="6260685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515 w 46268"/>
                <a:gd name="connsiteY11" fmla="*/ 14734 h 55862"/>
                <a:gd name="connsiteX12" fmla="*/ 1515 w 46268"/>
                <a:gd name="connsiteY12" fmla="*/ 10328 h 55862"/>
                <a:gd name="connsiteX13" fmla="*/ 11429 w 46268"/>
                <a:gd name="connsiteY13" fmla="*/ 10328 h 55862"/>
                <a:gd name="connsiteX14" fmla="*/ 11429 w 46268"/>
                <a:gd name="connsiteY14" fmla="*/ 2111 h 55862"/>
                <a:gd name="connsiteX15" fmla="*/ 16249 w 46268"/>
                <a:gd name="connsiteY15" fmla="*/ 2111 h 55862"/>
                <a:gd name="connsiteX16" fmla="*/ 16249 w 46268"/>
                <a:gd name="connsiteY16" fmla="*/ 10328 h 55862"/>
                <a:gd name="connsiteX17" fmla="*/ 26118 w 46268"/>
                <a:gd name="connsiteY17" fmla="*/ 10328 h 55862"/>
                <a:gd name="connsiteX18" fmla="*/ 26118 w 46268"/>
                <a:gd name="connsiteY18" fmla="*/ 14734 h 55862"/>
                <a:gd name="connsiteX19" fmla="*/ 16249 w 46268"/>
                <a:gd name="connsiteY19" fmla="*/ 14734 h 55862"/>
                <a:gd name="connsiteX20" fmla="*/ 16249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4 h 55862"/>
                <a:gd name="connsiteX23" fmla="*/ 30616 w 46268"/>
                <a:gd name="connsiteY23" fmla="*/ 52924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4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09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515" y="14734"/>
                  </a:lnTo>
                  <a:lnTo>
                    <a:pt x="1515" y="10328"/>
                  </a:lnTo>
                  <a:lnTo>
                    <a:pt x="11429" y="10328"/>
                  </a:lnTo>
                  <a:lnTo>
                    <a:pt x="11429" y="2111"/>
                  </a:lnTo>
                  <a:lnTo>
                    <a:pt x="16249" y="2111"/>
                  </a:lnTo>
                  <a:lnTo>
                    <a:pt x="16249" y="10328"/>
                  </a:lnTo>
                  <a:lnTo>
                    <a:pt x="26118" y="10328"/>
                  </a:lnTo>
                  <a:lnTo>
                    <a:pt x="26118" y="14734"/>
                  </a:lnTo>
                  <a:lnTo>
                    <a:pt x="16249" y="14734"/>
                  </a:lnTo>
                  <a:lnTo>
                    <a:pt x="16249" y="17305"/>
                  </a:lnTo>
                  <a:cubicBezTo>
                    <a:pt x="16249" y="21803"/>
                    <a:pt x="17304" y="26072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3" name="자유형: 도형 1922">
              <a:extLst>
                <a:ext uri="{FF2B5EF4-FFF2-40B4-BE49-F238E27FC236}">
                  <a16:creationId xmlns:a16="http://schemas.microsoft.com/office/drawing/2014/main" id="{409023DE-B3CB-B509-44DB-83B1D05A0B0D}"/>
                </a:ext>
              </a:extLst>
            </p:cNvPr>
            <p:cNvSpPr/>
            <p:nvPr/>
          </p:nvSpPr>
          <p:spPr>
            <a:xfrm>
              <a:off x="7330894" y="6264540"/>
              <a:ext cx="48976" cy="44800"/>
            </a:xfrm>
            <a:custGeom>
              <a:avLst/>
              <a:gdLst>
                <a:gd name="connsiteX0" fmla="*/ 48977 w 48976"/>
                <a:gd name="connsiteY0" fmla="*/ 44800 h 44800"/>
                <a:gd name="connsiteX1" fmla="*/ 0 w 48976"/>
                <a:gd name="connsiteY1" fmla="*/ 44800 h 44800"/>
                <a:gd name="connsiteX2" fmla="*/ 0 w 48976"/>
                <a:gd name="connsiteY2" fmla="*/ 40302 h 44800"/>
                <a:gd name="connsiteX3" fmla="*/ 21757 w 48976"/>
                <a:gd name="connsiteY3" fmla="*/ 40302 h 44800"/>
                <a:gd name="connsiteX4" fmla="*/ 21757 w 48976"/>
                <a:gd name="connsiteY4" fmla="*/ 26853 h 44800"/>
                <a:gd name="connsiteX5" fmla="*/ 26806 w 48976"/>
                <a:gd name="connsiteY5" fmla="*/ 26853 h 44800"/>
                <a:gd name="connsiteX6" fmla="*/ 26806 w 48976"/>
                <a:gd name="connsiteY6" fmla="*/ 40302 h 44800"/>
                <a:gd name="connsiteX7" fmla="*/ 48977 w 48976"/>
                <a:gd name="connsiteY7" fmla="*/ 40302 h 44800"/>
                <a:gd name="connsiteX8" fmla="*/ 48977 w 48976"/>
                <a:gd name="connsiteY8" fmla="*/ 44800 h 44800"/>
                <a:gd name="connsiteX9" fmla="*/ 29790 w 48976"/>
                <a:gd name="connsiteY9" fmla="*/ 12715 h 44800"/>
                <a:gd name="connsiteX10" fmla="*/ 37272 w 48976"/>
                <a:gd name="connsiteY10" fmla="*/ 19600 h 44800"/>
                <a:gd name="connsiteX11" fmla="*/ 46774 w 48976"/>
                <a:gd name="connsiteY11" fmla="*/ 23272 h 44800"/>
                <a:gd name="connsiteX12" fmla="*/ 44524 w 48976"/>
                <a:gd name="connsiteY12" fmla="*/ 27816 h 44800"/>
                <a:gd name="connsiteX13" fmla="*/ 32498 w 48976"/>
                <a:gd name="connsiteY13" fmla="*/ 22308 h 44800"/>
                <a:gd name="connsiteX14" fmla="*/ 24328 w 48976"/>
                <a:gd name="connsiteY14" fmla="*/ 12394 h 44800"/>
                <a:gd name="connsiteX15" fmla="*/ 16157 w 48976"/>
                <a:gd name="connsiteY15" fmla="*/ 22308 h 44800"/>
                <a:gd name="connsiteX16" fmla="*/ 4177 w 48976"/>
                <a:gd name="connsiteY16" fmla="*/ 27816 h 44800"/>
                <a:gd name="connsiteX17" fmla="*/ 1928 w 48976"/>
                <a:gd name="connsiteY17" fmla="*/ 23272 h 44800"/>
                <a:gd name="connsiteX18" fmla="*/ 11338 w 48976"/>
                <a:gd name="connsiteY18" fmla="*/ 19600 h 44800"/>
                <a:gd name="connsiteX19" fmla="*/ 18728 w 48976"/>
                <a:gd name="connsiteY19" fmla="*/ 12715 h 44800"/>
                <a:gd name="connsiteX20" fmla="*/ 21574 w 48976"/>
                <a:gd name="connsiteY20" fmla="*/ 4223 h 44800"/>
                <a:gd name="connsiteX21" fmla="*/ 21574 w 48976"/>
                <a:gd name="connsiteY21" fmla="*/ 0 h 44800"/>
                <a:gd name="connsiteX22" fmla="*/ 26898 w 48976"/>
                <a:gd name="connsiteY22" fmla="*/ 0 h 44800"/>
                <a:gd name="connsiteX23" fmla="*/ 26898 w 48976"/>
                <a:gd name="connsiteY23" fmla="*/ 4223 h 44800"/>
                <a:gd name="connsiteX24" fmla="*/ 29790 w 48976"/>
                <a:gd name="connsiteY24" fmla="*/ 12715 h 4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00">
                  <a:moveTo>
                    <a:pt x="48977" y="44800"/>
                  </a:moveTo>
                  <a:lnTo>
                    <a:pt x="0" y="44800"/>
                  </a:lnTo>
                  <a:lnTo>
                    <a:pt x="0" y="40302"/>
                  </a:lnTo>
                  <a:lnTo>
                    <a:pt x="21757" y="40302"/>
                  </a:lnTo>
                  <a:lnTo>
                    <a:pt x="21757" y="26853"/>
                  </a:lnTo>
                  <a:lnTo>
                    <a:pt x="26806" y="26853"/>
                  </a:lnTo>
                  <a:lnTo>
                    <a:pt x="26806" y="40302"/>
                  </a:lnTo>
                  <a:lnTo>
                    <a:pt x="48977" y="40302"/>
                  </a:lnTo>
                  <a:lnTo>
                    <a:pt x="48977" y="44800"/>
                  </a:lnTo>
                  <a:close/>
                  <a:moveTo>
                    <a:pt x="29790" y="12715"/>
                  </a:moveTo>
                  <a:cubicBezTo>
                    <a:pt x="31718" y="15423"/>
                    <a:pt x="34197" y="17718"/>
                    <a:pt x="37272" y="19600"/>
                  </a:cubicBezTo>
                  <a:cubicBezTo>
                    <a:pt x="40347" y="21482"/>
                    <a:pt x="43515" y="22675"/>
                    <a:pt x="46774" y="23272"/>
                  </a:cubicBezTo>
                  <a:lnTo>
                    <a:pt x="44524" y="27816"/>
                  </a:lnTo>
                  <a:cubicBezTo>
                    <a:pt x="40209" y="26898"/>
                    <a:pt x="36216" y="25062"/>
                    <a:pt x="32498" y="22308"/>
                  </a:cubicBezTo>
                  <a:cubicBezTo>
                    <a:pt x="28780" y="19554"/>
                    <a:pt x="26072" y="16249"/>
                    <a:pt x="24328" y="12394"/>
                  </a:cubicBezTo>
                  <a:cubicBezTo>
                    <a:pt x="22583" y="16249"/>
                    <a:pt x="19875" y="19554"/>
                    <a:pt x="16157" y="22308"/>
                  </a:cubicBezTo>
                  <a:cubicBezTo>
                    <a:pt x="12439" y="25062"/>
                    <a:pt x="8446" y="26898"/>
                    <a:pt x="4177" y="27816"/>
                  </a:cubicBezTo>
                  <a:lnTo>
                    <a:pt x="1928" y="23272"/>
                  </a:lnTo>
                  <a:cubicBezTo>
                    <a:pt x="5186" y="22675"/>
                    <a:pt x="8354" y="21436"/>
                    <a:pt x="11338" y="19600"/>
                  </a:cubicBezTo>
                  <a:cubicBezTo>
                    <a:pt x="14367" y="17764"/>
                    <a:pt x="16800" y="15469"/>
                    <a:pt x="18728" y="12715"/>
                  </a:cubicBezTo>
                  <a:cubicBezTo>
                    <a:pt x="20656" y="9961"/>
                    <a:pt x="21574" y="7161"/>
                    <a:pt x="21574" y="4223"/>
                  </a:cubicBezTo>
                  <a:lnTo>
                    <a:pt x="21574" y="0"/>
                  </a:lnTo>
                  <a:lnTo>
                    <a:pt x="26898" y="0"/>
                  </a:lnTo>
                  <a:lnTo>
                    <a:pt x="26898" y="4223"/>
                  </a:lnTo>
                  <a:cubicBezTo>
                    <a:pt x="26898" y="7161"/>
                    <a:pt x="27862" y="9961"/>
                    <a:pt x="29790" y="12715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4" name="자유형: 도형 1923">
              <a:extLst>
                <a:ext uri="{FF2B5EF4-FFF2-40B4-BE49-F238E27FC236}">
                  <a16:creationId xmlns:a16="http://schemas.microsoft.com/office/drawing/2014/main" id="{BC833DE2-9B83-F92B-7DAF-DAD24437D937}"/>
                </a:ext>
              </a:extLst>
            </p:cNvPr>
            <p:cNvSpPr/>
            <p:nvPr/>
          </p:nvSpPr>
          <p:spPr>
            <a:xfrm>
              <a:off x="7380606" y="6260685"/>
              <a:ext cx="51317" cy="55862"/>
            </a:xfrm>
            <a:custGeom>
              <a:avLst/>
              <a:gdLst>
                <a:gd name="connsiteX0" fmla="*/ 21161 w 51317"/>
                <a:gd name="connsiteY0" fmla="*/ 25888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6 h 55862"/>
                <a:gd name="connsiteX6" fmla="*/ 11292 w 51317"/>
                <a:gd name="connsiteY6" fmla="*/ 37823 h 55862"/>
                <a:gd name="connsiteX7" fmla="*/ 3076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236 h 55862"/>
                <a:gd name="connsiteX13" fmla="*/ 2019 w 51317"/>
                <a:gd name="connsiteY13" fmla="*/ 10236 h 55862"/>
                <a:gd name="connsiteX14" fmla="*/ 2019 w 51317"/>
                <a:gd name="connsiteY14" fmla="*/ 5738 h 55862"/>
                <a:gd name="connsiteX15" fmla="*/ 31213 w 51317"/>
                <a:gd name="connsiteY15" fmla="*/ 5738 h 55862"/>
                <a:gd name="connsiteX16" fmla="*/ 31213 w 51317"/>
                <a:gd name="connsiteY16" fmla="*/ 10236 h 55862"/>
                <a:gd name="connsiteX17" fmla="*/ 19324 w 51317"/>
                <a:gd name="connsiteY17" fmla="*/ 10236 h 55862"/>
                <a:gd name="connsiteX18" fmla="*/ 19324 w 51317"/>
                <a:gd name="connsiteY18" fmla="*/ 17121 h 55862"/>
                <a:gd name="connsiteX19" fmla="*/ 21161 w 51317"/>
                <a:gd name="connsiteY19" fmla="*/ 25888 h 55862"/>
                <a:gd name="connsiteX20" fmla="*/ 42551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1 w 51317"/>
                <a:gd name="connsiteY23" fmla="*/ 26944 h 55862"/>
                <a:gd name="connsiteX24" fmla="*/ 42551 w 51317"/>
                <a:gd name="connsiteY24" fmla="*/ 55862 h 55862"/>
                <a:gd name="connsiteX25" fmla="*/ 37502 w 51317"/>
                <a:gd name="connsiteY25" fmla="*/ 55862 h 55862"/>
                <a:gd name="connsiteX26" fmla="*/ 37502 w 51317"/>
                <a:gd name="connsiteY26" fmla="*/ 0 h 55862"/>
                <a:gd name="connsiteX27" fmla="*/ 42551 w 51317"/>
                <a:gd name="connsiteY27" fmla="*/ 0 h 55862"/>
                <a:gd name="connsiteX28" fmla="*/ 42551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8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29"/>
                    <a:pt x="24695" y="39980"/>
                    <a:pt x="22308" y="36997"/>
                  </a:cubicBezTo>
                  <a:cubicBezTo>
                    <a:pt x="19921" y="33967"/>
                    <a:pt x="18131" y="30570"/>
                    <a:pt x="16891" y="26806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6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236"/>
                  </a:lnTo>
                  <a:lnTo>
                    <a:pt x="2019" y="10236"/>
                  </a:lnTo>
                  <a:lnTo>
                    <a:pt x="2019" y="5738"/>
                  </a:lnTo>
                  <a:lnTo>
                    <a:pt x="31213" y="5738"/>
                  </a:lnTo>
                  <a:lnTo>
                    <a:pt x="31213" y="10236"/>
                  </a:lnTo>
                  <a:lnTo>
                    <a:pt x="19324" y="10236"/>
                  </a:lnTo>
                  <a:lnTo>
                    <a:pt x="19324" y="17121"/>
                  </a:lnTo>
                  <a:cubicBezTo>
                    <a:pt x="19370" y="20013"/>
                    <a:pt x="19967" y="22951"/>
                    <a:pt x="21161" y="25888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5" name="자유형: 도형 1924">
              <a:extLst>
                <a:ext uri="{FF2B5EF4-FFF2-40B4-BE49-F238E27FC236}">
                  <a16:creationId xmlns:a16="http://schemas.microsoft.com/office/drawing/2014/main" id="{7C118BF5-B6D1-8682-B0E1-A9A8CC7E82A6}"/>
                </a:ext>
              </a:extLst>
            </p:cNvPr>
            <p:cNvSpPr/>
            <p:nvPr/>
          </p:nvSpPr>
          <p:spPr>
            <a:xfrm>
              <a:off x="7131038" y="6336285"/>
              <a:ext cx="44708" cy="55632"/>
            </a:xfrm>
            <a:custGeom>
              <a:avLst/>
              <a:gdLst>
                <a:gd name="connsiteX0" fmla="*/ 25246 w 44708"/>
                <a:gd name="connsiteY0" fmla="*/ 26623 h 55632"/>
                <a:gd name="connsiteX1" fmla="*/ 0 w 44708"/>
                <a:gd name="connsiteY1" fmla="*/ 26623 h 55632"/>
                <a:gd name="connsiteX2" fmla="*/ 0 w 44708"/>
                <a:gd name="connsiteY2" fmla="*/ 3718 h 55632"/>
                <a:gd name="connsiteX3" fmla="*/ 25246 w 44708"/>
                <a:gd name="connsiteY3" fmla="*/ 3718 h 55632"/>
                <a:gd name="connsiteX4" fmla="*/ 25246 w 44708"/>
                <a:gd name="connsiteY4" fmla="*/ 26623 h 55632"/>
                <a:gd name="connsiteX5" fmla="*/ 42688 w 44708"/>
                <a:gd name="connsiteY5" fmla="*/ 39843 h 55632"/>
                <a:gd name="connsiteX6" fmla="*/ 26990 w 44708"/>
                <a:gd name="connsiteY6" fmla="*/ 39843 h 55632"/>
                <a:gd name="connsiteX7" fmla="*/ 29514 w 44708"/>
                <a:gd name="connsiteY7" fmla="*/ 44800 h 55632"/>
                <a:gd name="connsiteX8" fmla="*/ 36033 w 44708"/>
                <a:gd name="connsiteY8" fmla="*/ 49069 h 55632"/>
                <a:gd name="connsiteX9" fmla="*/ 44708 w 44708"/>
                <a:gd name="connsiteY9" fmla="*/ 51502 h 55632"/>
                <a:gd name="connsiteX10" fmla="*/ 42964 w 44708"/>
                <a:gd name="connsiteY10" fmla="*/ 55633 h 55632"/>
                <a:gd name="connsiteX11" fmla="*/ 31855 w 44708"/>
                <a:gd name="connsiteY11" fmla="*/ 52007 h 55632"/>
                <a:gd name="connsiteX12" fmla="*/ 24465 w 44708"/>
                <a:gd name="connsiteY12" fmla="*/ 45534 h 55632"/>
                <a:gd name="connsiteX13" fmla="*/ 16937 w 44708"/>
                <a:gd name="connsiteY13" fmla="*/ 52053 h 55632"/>
                <a:gd name="connsiteX14" fmla="*/ 5692 w 44708"/>
                <a:gd name="connsiteY14" fmla="*/ 55633 h 55632"/>
                <a:gd name="connsiteX15" fmla="*/ 3764 w 44708"/>
                <a:gd name="connsiteY15" fmla="*/ 51502 h 55632"/>
                <a:gd name="connsiteX16" fmla="*/ 12623 w 44708"/>
                <a:gd name="connsiteY16" fmla="*/ 49161 h 55632"/>
                <a:gd name="connsiteX17" fmla="*/ 19278 w 44708"/>
                <a:gd name="connsiteY17" fmla="*/ 44892 h 55632"/>
                <a:gd name="connsiteX18" fmla="*/ 21849 w 44708"/>
                <a:gd name="connsiteY18" fmla="*/ 39843 h 55632"/>
                <a:gd name="connsiteX19" fmla="*/ 6059 w 44708"/>
                <a:gd name="connsiteY19" fmla="*/ 39843 h 55632"/>
                <a:gd name="connsiteX20" fmla="*/ 6059 w 44708"/>
                <a:gd name="connsiteY20" fmla="*/ 35712 h 55632"/>
                <a:gd name="connsiteX21" fmla="*/ 21895 w 44708"/>
                <a:gd name="connsiteY21" fmla="*/ 35712 h 55632"/>
                <a:gd name="connsiteX22" fmla="*/ 21895 w 44708"/>
                <a:gd name="connsiteY22" fmla="*/ 30341 h 55632"/>
                <a:gd name="connsiteX23" fmla="*/ 26944 w 44708"/>
                <a:gd name="connsiteY23" fmla="*/ 30341 h 55632"/>
                <a:gd name="connsiteX24" fmla="*/ 26944 w 44708"/>
                <a:gd name="connsiteY24" fmla="*/ 35712 h 55632"/>
                <a:gd name="connsiteX25" fmla="*/ 42734 w 44708"/>
                <a:gd name="connsiteY25" fmla="*/ 35712 h 55632"/>
                <a:gd name="connsiteX26" fmla="*/ 42734 w 44708"/>
                <a:gd name="connsiteY26" fmla="*/ 39843 h 55632"/>
                <a:gd name="connsiteX27" fmla="*/ 5003 w 44708"/>
                <a:gd name="connsiteY27" fmla="*/ 22262 h 55632"/>
                <a:gd name="connsiteX28" fmla="*/ 20380 w 44708"/>
                <a:gd name="connsiteY28" fmla="*/ 22262 h 55632"/>
                <a:gd name="connsiteX29" fmla="*/ 20380 w 44708"/>
                <a:gd name="connsiteY29" fmla="*/ 7987 h 55632"/>
                <a:gd name="connsiteX30" fmla="*/ 5003 w 44708"/>
                <a:gd name="connsiteY30" fmla="*/ 7987 h 55632"/>
                <a:gd name="connsiteX31" fmla="*/ 5003 w 44708"/>
                <a:gd name="connsiteY31" fmla="*/ 22262 h 55632"/>
                <a:gd name="connsiteX32" fmla="*/ 41403 w 44708"/>
                <a:gd name="connsiteY32" fmla="*/ 32039 h 55632"/>
                <a:gd name="connsiteX33" fmla="*/ 36446 w 44708"/>
                <a:gd name="connsiteY33" fmla="*/ 32039 h 55632"/>
                <a:gd name="connsiteX34" fmla="*/ 36446 w 44708"/>
                <a:gd name="connsiteY34" fmla="*/ 0 h 55632"/>
                <a:gd name="connsiteX35" fmla="*/ 41403 w 44708"/>
                <a:gd name="connsiteY35" fmla="*/ 0 h 55632"/>
                <a:gd name="connsiteX36" fmla="*/ 41403 w 44708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32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88" y="39843"/>
                  </a:moveTo>
                  <a:lnTo>
                    <a:pt x="26990" y="39843"/>
                  </a:lnTo>
                  <a:cubicBezTo>
                    <a:pt x="27036" y="41541"/>
                    <a:pt x="27862" y="43194"/>
                    <a:pt x="29514" y="44800"/>
                  </a:cubicBezTo>
                  <a:cubicBezTo>
                    <a:pt x="31167" y="46452"/>
                    <a:pt x="33325" y="47875"/>
                    <a:pt x="36033" y="49069"/>
                  </a:cubicBezTo>
                  <a:cubicBezTo>
                    <a:pt x="38741" y="50262"/>
                    <a:pt x="41633" y="51089"/>
                    <a:pt x="44708" y="51502"/>
                  </a:cubicBezTo>
                  <a:lnTo>
                    <a:pt x="42964" y="55633"/>
                  </a:lnTo>
                  <a:cubicBezTo>
                    <a:pt x="38879" y="55036"/>
                    <a:pt x="35161" y="53843"/>
                    <a:pt x="31855" y="52007"/>
                  </a:cubicBezTo>
                  <a:cubicBezTo>
                    <a:pt x="28505" y="50170"/>
                    <a:pt x="26072" y="48059"/>
                    <a:pt x="24465" y="45534"/>
                  </a:cubicBezTo>
                  <a:cubicBezTo>
                    <a:pt x="22813" y="48059"/>
                    <a:pt x="20334" y="50262"/>
                    <a:pt x="16937" y="52053"/>
                  </a:cubicBezTo>
                  <a:cubicBezTo>
                    <a:pt x="13541" y="53843"/>
                    <a:pt x="9823" y="55036"/>
                    <a:pt x="5692" y="55633"/>
                  </a:cubicBezTo>
                  <a:lnTo>
                    <a:pt x="3764" y="51502"/>
                  </a:lnTo>
                  <a:cubicBezTo>
                    <a:pt x="6885" y="51135"/>
                    <a:pt x="9823" y="50354"/>
                    <a:pt x="12623" y="49161"/>
                  </a:cubicBezTo>
                  <a:cubicBezTo>
                    <a:pt x="15423" y="47967"/>
                    <a:pt x="17626" y="46544"/>
                    <a:pt x="19278" y="44892"/>
                  </a:cubicBezTo>
                  <a:cubicBezTo>
                    <a:pt x="20977" y="43239"/>
                    <a:pt x="21803" y="41587"/>
                    <a:pt x="21849" y="39843"/>
                  </a:cubicBezTo>
                  <a:lnTo>
                    <a:pt x="6059" y="39843"/>
                  </a:lnTo>
                  <a:lnTo>
                    <a:pt x="6059" y="35712"/>
                  </a:lnTo>
                  <a:lnTo>
                    <a:pt x="21895" y="35712"/>
                  </a:lnTo>
                  <a:lnTo>
                    <a:pt x="21895" y="30341"/>
                  </a:lnTo>
                  <a:lnTo>
                    <a:pt x="26944" y="30341"/>
                  </a:lnTo>
                  <a:lnTo>
                    <a:pt x="26944" y="35712"/>
                  </a:lnTo>
                  <a:lnTo>
                    <a:pt x="42734" y="35712"/>
                  </a:lnTo>
                  <a:lnTo>
                    <a:pt x="42734" y="39843"/>
                  </a:lnTo>
                  <a:close/>
                  <a:moveTo>
                    <a:pt x="5003" y="22262"/>
                  </a:moveTo>
                  <a:lnTo>
                    <a:pt x="20380" y="22262"/>
                  </a:lnTo>
                  <a:lnTo>
                    <a:pt x="20380" y="7987"/>
                  </a:lnTo>
                  <a:lnTo>
                    <a:pt x="5003" y="7987"/>
                  </a:lnTo>
                  <a:lnTo>
                    <a:pt x="5003" y="22262"/>
                  </a:lnTo>
                  <a:close/>
                  <a:moveTo>
                    <a:pt x="41403" y="32039"/>
                  </a:moveTo>
                  <a:lnTo>
                    <a:pt x="36446" y="32039"/>
                  </a:lnTo>
                  <a:lnTo>
                    <a:pt x="36446" y="0"/>
                  </a:lnTo>
                  <a:lnTo>
                    <a:pt x="41403" y="0"/>
                  </a:lnTo>
                  <a:lnTo>
                    <a:pt x="41403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6" name="자유형: 도형 1925">
              <a:extLst>
                <a:ext uri="{FF2B5EF4-FFF2-40B4-BE49-F238E27FC236}">
                  <a16:creationId xmlns:a16="http://schemas.microsoft.com/office/drawing/2014/main" id="{8B05BBB2-5EC1-2308-7039-703BF12E2402}"/>
                </a:ext>
              </a:extLst>
            </p:cNvPr>
            <p:cNvSpPr/>
            <p:nvPr/>
          </p:nvSpPr>
          <p:spPr>
            <a:xfrm>
              <a:off x="7191628" y="6336285"/>
              <a:ext cx="45901" cy="55219"/>
            </a:xfrm>
            <a:custGeom>
              <a:avLst/>
              <a:gdLst>
                <a:gd name="connsiteX0" fmla="*/ 22676 w 45901"/>
                <a:gd name="connsiteY0" fmla="*/ 16479 h 55219"/>
                <a:gd name="connsiteX1" fmla="*/ 32590 w 45901"/>
                <a:gd name="connsiteY1" fmla="*/ 23272 h 55219"/>
                <a:gd name="connsiteX2" fmla="*/ 29928 w 45901"/>
                <a:gd name="connsiteY2" fmla="*/ 27403 h 55219"/>
                <a:gd name="connsiteX3" fmla="*/ 21711 w 45901"/>
                <a:gd name="connsiteY3" fmla="*/ 22446 h 55219"/>
                <a:gd name="connsiteX4" fmla="*/ 16387 w 45901"/>
                <a:gd name="connsiteY4" fmla="*/ 14643 h 55219"/>
                <a:gd name="connsiteX5" fmla="*/ 11017 w 45901"/>
                <a:gd name="connsiteY5" fmla="*/ 22997 h 55219"/>
                <a:gd name="connsiteX6" fmla="*/ 2709 w 45901"/>
                <a:gd name="connsiteY6" fmla="*/ 28321 h 55219"/>
                <a:gd name="connsiteX7" fmla="*/ 0 w 45901"/>
                <a:gd name="connsiteY7" fmla="*/ 24190 h 55219"/>
                <a:gd name="connsiteX8" fmla="*/ 10007 w 45901"/>
                <a:gd name="connsiteY8" fmla="*/ 17030 h 55219"/>
                <a:gd name="connsiteX9" fmla="*/ 13816 w 45901"/>
                <a:gd name="connsiteY9" fmla="*/ 5967 h 55219"/>
                <a:gd name="connsiteX10" fmla="*/ 13816 w 45901"/>
                <a:gd name="connsiteY10" fmla="*/ 1607 h 55219"/>
                <a:gd name="connsiteX11" fmla="*/ 18866 w 45901"/>
                <a:gd name="connsiteY11" fmla="*/ 1607 h 55219"/>
                <a:gd name="connsiteX12" fmla="*/ 18866 w 45901"/>
                <a:gd name="connsiteY12" fmla="*/ 5967 h 55219"/>
                <a:gd name="connsiteX13" fmla="*/ 22676 w 45901"/>
                <a:gd name="connsiteY13" fmla="*/ 16479 h 55219"/>
                <a:gd name="connsiteX14" fmla="*/ 44065 w 45901"/>
                <a:gd name="connsiteY14" fmla="*/ 45167 h 55219"/>
                <a:gd name="connsiteX15" fmla="*/ 14275 w 45901"/>
                <a:gd name="connsiteY15" fmla="*/ 45167 h 55219"/>
                <a:gd name="connsiteX16" fmla="*/ 14275 w 45901"/>
                <a:gd name="connsiteY16" fmla="*/ 50813 h 55219"/>
                <a:gd name="connsiteX17" fmla="*/ 45902 w 45901"/>
                <a:gd name="connsiteY17" fmla="*/ 50813 h 55219"/>
                <a:gd name="connsiteX18" fmla="*/ 45902 w 45901"/>
                <a:gd name="connsiteY18" fmla="*/ 55220 h 55219"/>
                <a:gd name="connsiteX19" fmla="*/ 9318 w 45901"/>
                <a:gd name="connsiteY19" fmla="*/ 55220 h 55219"/>
                <a:gd name="connsiteX20" fmla="*/ 9318 w 45901"/>
                <a:gd name="connsiteY20" fmla="*/ 41128 h 55219"/>
                <a:gd name="connsiteX21" fmla="*/ 39108 w 45901"/>
                <a:gd name="connsiteY21" fmla="*/ 41128 h 55219"/>
                <a:gd name="connsiteX22" fmla="*/ 39108 w 45901"/>
                <a:gd name="connsiteY22" fmla="*/ 35803 h 55219"/>
                <a:gd name="connsiteX23" fmla="*/ 9180 w 45901"/>
                <a:gd name="connsiteY23" fmla="*/ 35803 h 55219"/>
                <a:gd name="connsiteX24" fmla="*/ 9180 w 45901"/>
                <a:gd name="connsiteY24" fmla="*/ 31580 h 55219"/>
                <a:gd name="connsiteX25" fmla="*/ 44065 w 45901"/>
                <a:gd name="connsiteY25" fmla="*/ 31580 h 55219"/>
                <a:gd name="connsiteX26" fmla="*/ 44065 w 45901"/>
                <a:gd name="connsiteY26" fmla="*/ 45167 h 55219"/>
                <a:gd name="connsiteX27" fmla="*/ 43974 w 45901"/>
                <a:gd name="connsiteY27" fmla="*/ 28918 h 55219"/>
                <a:gd name="connsiteX28" fmla="*/ 39016 w 45901"/>
                <a:gd name="connsiteY28" fmla="*/ 28918 h 55219"/>
                <a:gd name="connsiteX29" fmla="*/ 39016 w 45901"/>
                <a:gd name="connsiteY29" fmla="*/ 0 h 55219"/>
                <a:gd name="connsiteX30" fmla="*/ 43974 w 45901"/>
                <a:gd name="connsiteY30" fmla="*/ 0 h 55219"/>
                <a:gd name="connsiteX31" fmla="*/ 43974 w 45901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19">
                  <a:moveTo>
                    <a:pt x="22676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7" y="26302"/>
                    <a:pt x="24052" y="24649"/>
                    <a:pt x="21711" y="22446"/>
                  </a:cubicBezTo>
                  <a:cubicBezTo>
                    <a:pt x="19370" y="20243"/>
                    <a:pt x="17581" y="17672"/>
                    <a:pt x="16387" y="14643"/>
                  </a:cubicBezTo>
                  <a:cubicBezTo>
                    <a:pt x="15194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9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30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777"/>
                    <a:pt x="20151" y="13266"/>
                    <a:pt x="22676" y="16479"/>
                  </a:cubicBezTo>
                  <a:close/>
                  <a:moveTo>
                    <a:pt x="44065" y="45167"/>
                  </a:moveTo>
                  <a:lnTo>
                    <a:pt x="14275" y="45167"/>
                  </a:lnTo>
                  <a:lnTo>
                    <a:pt x="14275" y="50813"/>
                  </a:lnTo>
                  <a:lnTo>
                    <a:pt x="45902" y="50813"/>
                  </a:lnTo>
                  <a:lnTo>
                    <a:pt x="45902" y="55220"/>
                  </a:lnTo>
                  <a:lnTo>
                    <a:pt x="9318" y="55220"/>
                  </a:lnTo>
                  <a:lnTo>
                    <a:pt x="9318" y="41128"/>
                  </a:lnTo>
                  <a:lnTo>
                    <a:pt x="39108" y="41128"/>
                  </a:lnTo>
                  <a:lnTo>
                    <a:pt x="39108" y="35803"/>
                  </a:lnTo>
                  <a:lnTo>
                    <a:pt x="9180" y="35803"/>
                  </a:lnTo>
                  <a:lnTo>
                    <a:pt x="9180" y="31580"/>
                  </a:lnTo>
                  <a:lnTo>
                    <a:pt x="44065" y="31580"/>
                  </a:lnTo>
                  <a:lnTo>
                    <a:pt x="44065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7" name="자유형: 도형 1926">
              <a:extLst>
                <a:ext uri="{FF2B5EF4-FFF2-40B4-BE49-F238E27FC236}">
                  <a16:creationId xmlns:a16="http://schemas.microsoft.com/office/drawing/2014/main" id="{3189BF20-184F-0BF1-1E48-95A22093CB23}"/>
                </a:ext>
              </a:extLst>
            </p:cNvPr>
            <p:cNvSpPr/>
            <p:nvPr/>
          </p:nvSpPr>
          <p:spPr>
            <a:xfrm>
              <a:off x="7242120" y="6336927"/>
              <a:ext cx="48793" cy="54439"/>
            </a:xfrm>
            <a:custGeom>
              <a:avLst/>
              <a:gdLst>
                <a:gd name="connsiteX0" fmla="*/ 48793 w 48793"/>
                <a:gd name="connsiteY0" fmla="*/ 29101 h 54439"/>
                <a:gd name="connsiteX1" fmla="*/ 0 w 48793"/>
                <a:gd name="connsiteY1" fmla="*/ 29101 h 54439"/>
                <a:gd name="connsiteX2" fmla="*/ 0 w 48793"/>
                <a:gd name="connsiteY2" fmla="*/ 24695 h 54439"/>
                <a:gd name="connsiteX3" fmla="*/ 48793 w 48793"/>
                <a:gd name="connsiteY3" fmla="*/ 24695 h 54439"/>
                <a:gd name="connsiteX4" fmla="*/ 48793 w 48793"/>
                <a:gd name="connsiteY4" fmla="*/ 29101 h 54439"/>
                <a:gd name="connsiteX5" fmla="*/ 29744 w 48793"/>
                <a:gd name="connsiteY5" fmla="*/ 8859 h 54439"/>
                <a:gd name="connsiteX6" fmla="*/ 36859 w 48793"/>
                <a:gd name="connsiteY6" fmla="*/ 13954 h 54439"/>
                <a:gd name="connsiteX7" fmla="*/ 46085 w 48793"/>
                <a:gd name="connsiteY7" fmla="*/ 16708 h 54439"/>
                <a:gd name="connsiteX8" fmla="*/ 44157 w 48793"/>
                <a:gd name="connsiteY8" fmla="*/ 21069 h 54439"/>
                <a:gd name="connsiteX9" fmla="*/ 32407 w 48793"/>
                <a:gd name="connsiteY9" fmla="*/ 16938 h 54439"/>
                <a:gd name="connsiteX10" fmla="*/ 24512 w 48793"/>
                <a:gd name="connsiteY10" fmla="*/ 9318 h 54439"/>
                <a:gd name="connsiteX11" fmla="*/ 16570 w 48793"/>
                <a:gd name="connsiteY11" fmla="*/ 16892 h 54439"/>
                <a:gd name="connsiteX12" fmla="*/ 4682 w 48793"/>
                <a:gd name="connsiteY12" fmla="*/ 21069 h 54439"/>
                <a:gd name="connsiteX13" fmla="*/ 2663 w 48793"/>
                <a:gd name="connsiteY13" fmla="*/ 16708 h 54439"/>
                <a:gd name="connsiteX14" fmla="*/ 12026 w 48793"/>
                <a:gd name="connsiteY14" fmla="*/ 13954 h 54439"/>
                <a:gd name="connsiteX15" fmla="*/ 19141 w 48793"/>
                <a:gd name="connsiteY15" fmla="*/ 8905 h 54439"/>
                <a:gd name="connsiteX16" fmla="*/ 21803 w 48793"/>
                <a:gd name="connsiteY16" fmla="*/ 2570 h 54439"/>
                <a:gd name="connsiteX17" fmla="*/ 21803 w 48793"/>
                <a:gd name="connsiteY17" fmla="*/ 0 h 54439"/>
                <a:gd name="connsiteX18" fmla="*/ 26990 w 48793"/>
                <a:gd name="connsiteY18" fmla="*/ 0 h 54439"/>
                <a:gd name="connsiteX19" fmla="*/ 26990 w 48793"/>
                <a:gd name="connsiteY19" fmla="*/ 2570 h 54439"/>
                <a:gd name="connsiteX20" fmla="*/ 29744 w 48793"/>
                <a:gd name="connsiteY20" fmla="*/ 8859 h 54439"/>
                <a:gd name="connsiteX21" fmla="*/ 11246 w 48793"/>
                <a:gd name="connsiteY21" fmla="*/ 39062 h 54439"/>
                <a:gd name="connsiteX22" fmla="*/ 37456 w 48793"/>
                <a:gd name="connsiteY22" fmla="*/ 39062 h 54439"/>
                <a:gd name="connsiteX23" fmla="*/ 37456 w 48793"/>
                <a:gd name="connsiteY23" fmla="*/ 32728 h 54439"/>
                <a:gd name="connsiteX24" fmla="*/ 42413 w 48793"/>
                <a:gd name="connsiteY24" fmla="*/ 32728 h 54439"/>
                <a:gd name="connsiteX25" fmla="*/ 42413 w 48793"/>
                <a:gd name="connsiteY25" fmla="*/ 54439 h 54439"/>
                <a:gd name="connsiteX26" fmla="*/ 6243 w 48793"/>
                <a:gd name="connsiteY26" fmla="*/ 54439 h 54439"/>
                <a:gd name="connsiteX27" fmla="*/ 6243 w 48793"/>
                <a:gd name="connsiteY27" fmla="*/ 32728 h 54439"/>
                <a:gd name="connsiteX28" fmla="*/ 11292 w 48793"/>
                <a:gd name="connsiteY28" fmla="*/ 32728 h 54439"/>
                <a:gd name="connsiteX29" fmla="*/ 11292 w 48793"/>
                <a:gd name="connsiteY29" fmla="*/ 39062 h 54439"/>
                <a:gd name="connsiteX30" fmla="*/ 37456 w 48793"/>
                <a:gd name="connsiteY30" fmla="*/ 50033 h 54439"/>
                <a:gd name="connsiteX31" fmla="*/ 37456 w 48793"/>
                <a:gd name="connsiteY31" fmla="*/ 43285 h 54439"/>
                <a:gd name="connsiteX32" fmla="*/ 11246 w 48793"/>
                <a:gd name="connsiteY32" fmla="*/ 43285 h 54439"/>
                <a:gd name="connsiteX33" fmla="*/ 11246 w 48793"/>
                <a:gd name="connsiteY33" fmla="*/ 50033 h 54439"/>
                <a:gd name="connsiteX34" fmla="*/ 37456 w 48793"/>
                <a:gd name="connsiteY34" fmla="*/ 5003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39">
                  <a:moveTo>
                    <a:pt x="48793" y="29101"/>
                  </a:moveTo>
                  <a:lnTo>
                    <a:pt x="0" y="29101"/>
                  </a:lnTo>
                  <a:lnTo>
                    <a:pt x="0" y="24695"/>
                  </a:lnTo>
                  <a:lnTo>
                    <a:pt x="48793" y="24695"/>
                  </a:lnTo>
                  <a:lnTo>
                    <a:pt x="48793" y="29101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3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8"/>
                  </a:cubicBezTo>
                  <a:cubicBezTo>
                    <a:pt x="28826" y="14872"/>
                    <a:pt x="26210" y="12302"/>
                    <a:pt x="24512" y="9318"/>
                  </a:cubicBezTo>
                  <a:cubicBezTo>
                    <a:pt x="22813" y="12302"/>
                    <a:pt x="20197" y="14826"/>
                    <a:pt x="16570" y="16892"/>
                  </a:cubicBezTo>
                  <a:cubicBezTo>
                    <a:pt x="12945" y="18957"/>
                    <a:pt x="8997" y="20334"/>
                    <a:pt x="4682" y="21069"/>
                  </a:cubicBezTo>
                  <a:lnTo>
                    <a:pt x="2663" y="16708"/>
                  </a:lnTo>
                  <a:cubicBezTo>
                    <a:pt x="5967" y="16249"/>
                    <a:pt x="9088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28"/>
                    <a:pt x="27955" y="6839"/>
                    <a:pt x="29744" y="8859"/>
                  </a:cubicBezTo>
                  <a:close/>
                  <a:moveTo>
                    <a:pt x="11246" y="39062"/>
                  </a:moveTo>
                  <a:lnTo>
                    <a:pt x="37456" y="39062"/>
                  </a:lnTo>
                  <a:lnTo>
                    <a:pt x="37456" y="32728"/>
                  </a:lnTo>
                  <a:lnTo>
                    <a:pt x="42413" y="32728"/>
                  </a:lnTo>
                  <a:lnTo>
                    <a:pt x="42413" y="54439"/>
                  </a:lnTo>
                  <a:lnTo>
                    <a:pt x="6243" y="54439"/>
                  </a:lnTo>
                  <a:lnTo>
                    <a:pt x="6243" y="32728"/>
                  </a:lnTo>
                  <a:lnTo>
                    <a:pt x="11292" y="32728"/>
                  </a:lnTo>
                  <a:lnTo>
                    <a:pt x="11292" y="39062"/>
                  </a:lnTo>
                  <a:close/>
                  <a:moveTo>
                    <a:pt x="37456" y="50033"/>
                  </a:moveTo>
                  <a:lnTo>
                    <a:pt x="37456" y="43285"/>
                  </a:lnTo>
                  <a:lnTo>
                    <a:pt x="11246" y="43285"/>
                  </a:lnTo>
                  <a:lnTo>
                    <a:pt x="11246" y="50033"/>
                  </a:lnTo>
                  <a:lnTo>
                    <a:pt x="37456" y="500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971036" y="5379052"/>
            <a:ext cx="786616" cy="189711"/>
            <a:chOff x="5968854" y="5158494"/>
            <a:chExt cx="786616" cy="189711"/>
          </a:xfrm>
        </p:grpSpPr>
        <p:sp>
          <p:nvSpPr>
            <p:cNvPr id="1685" name="자유형: 도형 1684">
              <a:extLst>
                <a:ext uri="{FF2B5EF4-FFF2-40B4-BE49-F238E27FC236}">
                  <a16:creationId xmlns:a16="http://schemas.microsoft.com/office/drawing/2014/main" id="{B543DD4C-E68E-FFCE-2B56-4AA052007AF4}"/>
                </a:ext>
              </a:extLst>
            </p:cNvPr>
            <p:cNvSpPr/>
            <p:nvPr/>
          </p:nvSpPr>
          <p:spPr>
            <a:xfrm>
              <a:off x="5968854" y="5158494"/>
              <a:ext cx="786616" cy="189711"/>
            </a:xfrm>
            <a:custGeom>
              <a:avLst/>
              <a:gdLst>
                <a:gd name="connsiteX0" fmla="*/ 773627 w 786616"/>
                <a:gd name="connsiteY0" fmla="*/ 189711 h 189711"/>
                <a:gd name="connsiteX1" fmla="*/ 12991 w 786616"/>
                <a:gd name="connsiteY1" fmla="*/ 189711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1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1"/>
                  </a:moveTo>
                  <a:lnTo>
                    <a:pt x="12991" y="189711"/>
                  </a:lnTo>
                  <a:cubicBezTo>
                    <a:pt x="5784" y="189711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3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29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1"/>
                    <a:pt x="773627" y="189711"/>
                  </a:cubicBezTo>
                  <a:close/>
                </a:path>
              </a:pathLst>
            </a:custGeom>
            <a:solidFill>
              <a:srgbClr val="1E5AA8"/>
            </a:solidFill>
            <a:ln w="458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1928" name="그래픽 961">
              <a:extLst>
                <a:ext uri="{FF2B5EF4-FFF2-40B4-BE49-F238E27FC236}">
                  <a16:creationId xmlns:a16="http://schemas.microsoft.com/office/drawing/2014/main" id="{E055888C-F6BE-95A3-8E48-1BE36A260A02}"/>
                </a:ext>
              </a:extLst>
            </p:cNvPr>
            <p:cNvGrpSpPr/>
            <p:nvPr/>
          </p:nvGrpSpPr>
          <p:grpSpPr>
            <a:xfrm>
              <a:off x="6188080" y="5185760"/>
              <a:ext cx="350642" cy="131462"/>
              <a:chOff x="6188080" y="5185760"/>
              <a:chExt cx="350642" cy="131462"/>
            </a:xfrm>
            <a:solidFill>
              <a:srgbClr val="FFFFFF"/>
            </a:solidFill>
          </p:grpSpPr>
          <p:sp>
            <p:nvSpPr>
              <p:cNvPr id="1929" name="자유형: 도형 1928">
                <a:extLst>
                  <a:ext uri="{FF2B5EF4-FFF2-40B4-BE49-F238E27FC236}">
                    <a16:creationId xmlns:a16="http://schemas.microsoft.com/office/drawing/2014/main" id="{56A4F45E-EED9-04A2-7CA9-15913E369CC1}"/>
                  </a:ext>
                </a:extLst>
              </p:cNvPr>
              <p:cNvSpPr/>
              <p:nvPr/>
            </p:nvSpPr>
            <p:spPr>
              <a:xfrm>
                <a:off x="6188080" y="5185805"/>
                <a:ext cx="47508" cy="54577"/>
              </a:xfrm>
              <a:custGeom>
                <a:avLst/>
                <a:gdLst>
                  <a:gd name="connsiteX0" fmla="*/ 4912 w 47508"/>
                  <a:gd name="connsiteY0" fmla="*/ 13312 h 54577"/>
                  <a:gd name="connsiteX1" fmla="*/ 19967 w 47508"/>
                  <a:gd name="connsiteY1" fmla="*/ 13312 h 54577"/>
                  <a:gd name="connsiteX2" fmla="*/ 19967 w 47508"/>
                  <a:gd name="connsiteY2" fmla="*/ 4085 h 54577"/>
                  <a:gd name="connsiteX3" fmla="*/ 25017 w 47508"/>
                  <a:gd name="connsiteY3" fmla="*/ 4085 h 54577"/>
                  <a:gd name="connsiteX4" fmla="*/ 25017 w 47508"/>
                  <a:gd name="connsiteY4" fmla="*/ 31764 h 54577"/>
                  <a:gd name="connsiteX5" fmla="*/ 0 w 47508"/>
                  <a:gd name="connsiteY5" fmla="*/ 31764 h 54577"/>
                  <a:gd name="connsiteX6" fmla="*/ 0 w 47508"/>
                  <a:gd name="connsiteY6" fmla="*/ 4085 h 54577"/>
                  <a:gd name="connsiteX7" fmla="*/ 4958 w 47508"/>
                  <a:gd name="connsiteY7" fmla="*/ 4085 h 54577"/>
                  <a:gd name="connsiteX8" fmla="*/ 4958 w 47508"/>
                  <a:gd name="connsiteY8" fmla="*/ 13312 h 54577"/>
                  <a:gd name="connsiteX9" fmla="*/ 19922 w 47508"/>
                  <a:gd name="connsiteY9" fmla="*/ 27312 h 54577"/>
                  <a:gd name="connsiteX10" fmla="*/ 19922 w 47508"/>
                  <a:gd name="connsiteY10" fmla="*/ 17580 h 54577"/>
                  <a:gd name="connsiteX11" fmla="*/ 4866 w 47508"/>
                  <a:gd name="connsiteY11" fmla="*/ 17580 h 54577"/>
                  <a:gd name="connsiteX12" fmla="*/ 4866 w 47508"/>
                  <a:gd name="connsiteY12" fmla="*/ 27312 h 54577"/>
                  <a:gd name="connsiteX13" fmla="*/ 19922 w 47508"/>
                  <a:gd name="connsiteY13" fmla="*/ 27312 h 54577"/>
                  <a:gd name="connsiteX14" fmla="*/ 42046 w 47508"/>
                  <a:gd name="connsiteY14" fmla="*/ 54577 h 54577"/>
                  <a:gd name="connsiteX15" fmla="*/ 6013 w 47508"/>
                  <a:gd name="connsiteY15" fmla="*/ 54577 h 54577"/>
                  <a:gd name="connsiteX16" fmla="*/ 6013 w 47508"/>
                  <a:gd name="connsiteY16" fmla="*/ 36905 h 54577"/>
                  <a:gd name="connsiteX17" fmla="*/ 10971 w 47508"/>
                  <a:gd name="connsiteY17" fmla="*/ 36905 h 54577"/>
                  <a:gd name="connsiteX18" fmla="*/ 10971 w 47508"/>
                  <a:gd name="connsiteY18" fmla="*/ 50125 h 54577"/>
                  <a:gd name="connsiteX19" fmla="*/ 42046 w 47508"/>
                  <a:gd name="connsiteY19" fmla="*/ 50125 h 54577"/>
                  <a:gd name="connsiteX20" fmla="*/ 42046 w 47508"/>
                  <a:gd name="connsiteY20" fmla="*/ 54577 h 54577"/>
                  <a:gd name="connsiteX21" fmla="*/ 39567 w 47508"/>
                  <a:gd name="connsiteY21" fmla="*/ 16846 h 54577"/>
                  <a:gd name="connsiteX22" fmla="*/ 47508 w 47508"/>
                  <a:gd name="connsiteY22" fmla="*/ 16846 h 54577"/>
                  <a:gd name="connsiteX23" fmla="*/ 47508 w 47508"/>
                  <a:gd name="connsiteY23" fmla="*/ 21344 h 54577"/>
                  <a:gd name="connsiteX24" fmla="*/ 39567 w 47508"/>
                  <a:gd name="connsiteY24" fmla="*/ 21344 h 54577"/>
                  <a:gd name="connsiteX25" fmla="*/ 39567 w 47508"/>
                  <a:gd name="connsiteY25" fmla="*/ 41082 h 54577"/>
                  <a:gd name="connsiteX26" fmla="*/ 34518 w 47508"/>
                  <a:gd name="connsiteY26" fmla="*/ 41082 h 54577"/>
                  <a:gd name="connsiteX27" fmla="*/ 34518 w 47508"/>
                  <a:gd name="connsiteY27" fmla="*/ 0 h 54577"/>
                  <a:gd name="connsiteX28" fmla="*/ 39567 w 47508"/>
                  <a:gd name="connsiteY28" fmla="*/ 0 h 54577"/>
                  <a:gd name="connsiteX29" fmla="*/ 39567 w 47508"/>
                  <a:gd name="connsiteY29" fmla="*/ 16846 h 54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577">
                    <a:moveTo>
                      <a:pt x="4912" y="13312"/>
                    </a:moveTo>
                    <a:lnTo>
                      <a:pt x="19967" y="13312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2"/>
                    </a:lnTo>
                    <a:close/>
                    <a:moveTo>
                      <a:pt x="19922" y="27312"/>
                    </a:moveTo>
                    <a:lnTo>
                      <a:pt x="19922" y="17580"/>
                    </a:lnTo>
                    <a:lnTo>
                      <a:pt x="4866" y="17580"/>
                    </a:lnTo>
                    <a:lnTo>
                      <a:pt x="4866" y="27312"/>
                    </a:lnTo>
                    <a:lnTo>
                      <a:pt x="19922" y="27312"/>
                    </a:lnTo>
                    <a:close/>
                    <a:moveTo>
                      <a:pt x="42046" y="54577"/>
                    </a:moveTo>
                    <a:lnTo>
                      <a:pt x="6013" y="54577"/>
                    </a:lnTo>
                    <a:lnTo>
                      <a:pt x="6013" y="36905"/>
                    </a:lnTo>
                    <a:lnTo>
                      <a:pt x="10971" y="36905"/>
                    </a:lnTo>
                    <a:lnTo>
                      <a:pt x="10971" y="50125"/>
                    </a:lnTo>
                    <a:lnTo>
                      <a:pt x="42046" y="50125"/>
                    </a:lnTo>
                    <a:lnTo>
                      <a:pt x="42046" y="54577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0" name="자유형: 도형 1929">
                <a:extLst>
                  <a:ext uri="{FF2B5EF4-FFF2-40B4-BE49-F238E27FC236}">
                    <a16:creationId xmlns:a16="http://schemas.microsoft.com/office/drawing/2014/main" id="{16DD2A71-2A51-6B31-8423-30ED7142736F}"/>
                  </a:ext>
                </a:extLst>
              </p:cNvPr>
              <p:cNvSpPr/>
              <p:nvPr/>
            </p:nvSpPr>
            <p:spPr>
              <a:xfrm>
                <a:off x="6236369" y="5190258"/>
                <a:ext cx="48977" cy="44386"/>
              </a:xfrm>
              <a:custGeom>
                <a:avLst/>
                <a:gdLst>
                  <a:gd name="connsiteX0" fmla="*/ 43331 w 48977"/>
                  <a:gd name="connsiteY0" fmla="*/ 25934 h 44386"/>
                  <a:gd name="connsiteX1" fmla="*/ 26852 w 48977"/>
                  <a:gd name="connsiteY1" fmla="*/ 25934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4 h 44386"/>
                  <a:gd name="connsiteX9" fmla="*/ 6243 w 48977"/>
                  <a:gd name="connsiteY9" fmla="*/ 25934 h 44386"/>
                  <a:gd name="connsiteX10" fmla="*/ 6243 w 48977"/>
                  <a:gd name="connsiteY10" fmla="*/ 0 h 44386"/>
                  <a:gd name="connsiteX11" fmla="*/ 42781 w 48977"/>
                  <a:gd name="connsiteY11" fmla="*/ 0 h 44386"/>
                  <a:gd name="connsiteX12" fmla="*/ 42781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4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4"/>
                    </a:moveTo>
                    <a:lnTo>
                      <a:pt x="26852" y="25934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4"/>
                    </a:lnTo>
                    <a:lnTo>
                      <a:pt x="6243" y="25934"/>
                    </a:lnTo>
                    <a:lnTo>
                      <a:pt x="6243" y="0"/>
                    </a:lnTo>
                    <a:lnTo>
                      <a:pt x="42781" y="0"/>
                    </a:lnTo>
                    <a:lnTo>
                      <a:pt x="42781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1" name="자유형: 도형 1930">
                <a:extLst>
                  <a:ext uri="{FF2B5EF4-FFF2-40B4-BE49-F238E27FC236}">
                    <a16:creationId xmlns:a16="http://schemas.microsoft.com/office/drawing/2014/main" id="{B068829D-23E4-4D9B-EF9F-8413273B231C}"/>
                  </a:ext>
                </a:extLst>
              </p:cNvPr>
              <p:cNvSpPr/>
              <p:nvPr/>
            </p:nvSpPr>
            <p:spPr>
              <a:xfrm>
                <a:off x="6286540" y="5185760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7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6 w 46268"/>
                  <a:gd name="connsiteY25" fmla="*/ 26485 h 55862"/>
                  <a:gd name="connsiteX26" fmla="*/ 22446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5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6" y="26485"/>
                    </a:lnTo>
                    <a:lnTo>
                      <a:pt x="22446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2" name="자유형: 도형 1931">
                <a:extLst>
                  <a:ext uri="{FF2B5EF4-FFF2-40B4-BE49-F238E27FC236}">
                    <a16:creationId xmlns:a16="http://schemas.microsoft.com/office/drawing/2014/main" id="{D52B97DC-4597-E4E7-5A59-4DF0097F9436}"/>
                  </a:ext>
                </a:extLst>
              </p:cNvPr>
              <p:cNvSpPr/>
              <p:nvPr/>
            </p:nvSpPr>
            <p:spPr>
              <a:xfrm>
                <a:off x="6337720" y="5189615"/>
                <a:ext cx="48977" cy="44800"/>
              </a:xfrm>
              <a:custGeom>
                <a:avLst/>
                <a:gdLst>
                  <a:gd name="connsiteX0" fmla="*/ 48977 w 48977"/>
                  <a:gd name="connsiteY0" fmla="*/ 44800 h 44800"/>
                  <a:gd name="connsiteX1" fmla="*/ 0 w 48977"/>
                  <a:gd name="connsiteY1" fmla="*/ 44800 h 44800"/>
                  <a:gd name="connsiteX2" fmla="*/ 0 w 48977"/>
                  <a:gd name="connsiteY2" fmla="*/ 40302 h 44800"/>
                  <a:gd name="connsiteX3" fmla="*/ 21758 w 48977"/>
                  <a:gd name="connsiteY3" fmla="*/ 40302 h 44800"/>
                  <a:gd name="connsiteX4" fmla="*/ 21758 w 48977"/>
                  <a:gd name="connsiteY4" fmla="*/ 26853 h 44800"/>
                  <a:gd name="connsiteX5" fmla="*/ 26807 w 48977"/>
                  <a:gd name="connsiteY5" fmla="*/ 26853 h 44800"/>
                  <a:gd name="connsiteX6" fmla="*/ 26807 w 48977"/>
                  <a:gd name="connsiteY6" fmla="*/ 40302 h 44800"/>
                  <a:gd name="connsiteX7" fmla="*/ 48977 w 48977"/>
                  <a:gd name="connsiteY7" fmla="*/ 40302 h 44800"/>
                  <a:gd name="connsiteX8" fmla="*/ 48977 w 48977"/>
                  <a:gd name="connsiteY8" fmla="*/ 44800 h 44800"/>
                  <a:gd name="connsiteX9" fmla="*/ 29745 w 48977"/>
                  <a:gd name="connsiteY9" fmla="*/ 12715 h 44800"/>
                  <a:gd name="connsiteX10" fmla="*/ 37227 w 48977"/>
                  <a:gd name="connsiteY10" fmla="*/ 19600 h 44800"/>
                  <a:gd name="connsiteX11" fmla="*/ 46728 w 48977"/>
                  <a:gd name="connsiteY11" fmla="*/ 23272 h 44800"/>
                  <a:gd name="connsiteX12" fmla="*/ 44479 w 48977"/>
                  <a:gd name="connsiteY12" fmla="*/ 27816 h 44800"/>
                  <a:gd name="connsiteX13" fmla="*/ 32453 w 48977"/>
                  <a:gd name="connsiteY13" fmla="*/ 22308 h 44800"/>
                  <a:gd name="connsiteX14" fmla="*/ 24282 w 48977"/>
                  <a:gd name="connsiteY14" fmla="*/ 12394 h 44800"/>
                  <a:gd name="connsiteX15" fmla="*/ 16112 w 48977"/>
                  <a:gd name="connsiteY15" fmla="*/ 22308 h 44800"/>
                  <a:gd name="connsiteX16" fmla="*/ 4131 w 48977"/>
                  <a:gd name="connsiteY16" fmla="*/ 27816 h 44800"/>
                  <a:gd name="connsiteX17" fmla="*/ 1882 w 48977"/>
                  <a:gd name="connsiteY17" fmla="*/ 23272 h 44800"/>
                  <a:gd name="connsiteX18" fmla="*/ 11292 w 48977"/>
                  <a:gd name="connsiteY18" fmla="*/ 19600 h 44800"/>
                  <a:gd name="connsiteX19" fmla="*/ 18682 w 48977"/>
                  <a:gd name="connsiteY19" fmla="*/ 12715 h 44800"/>
                  <a:gd name="connsiteX20" fmla="*/ 21528 w 48977"/>
                  <a:gd name="connsiteY20" fmla="*/ 4223 h 44800"/>
                  <a:gd name="connsiteX21" fmla="*/ 21528 w 48977"/>
                  <a:gd name="connsiteY21" fmla="*/ 0 h 44800"/>
                  <a:gd name="connsiteX22" fmla="*/ 26853 w 48977"/>
                  <a:gd name="connsiteY22" fmla="*/ 0 h 44800"/>
                  <a:gd name="connsiteX23" fmla="*/ 26853 w 48977"/>
                  <a:gd name="connsiteY23" fmla="*/ 4223 h 44800"/>
                  <a:gd name="connsiteX24" fmla="*/ 29745 w 48977"/>
                  <a:gd name="connsiteY24" fmla="*/ 12715 h 4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7" h="44800">
                    <a:moveTo>
                      <a:pt x="48977" y="44800"/>
                    </a:moveTo>
                    <a:lnTo>
                      <a:pt x="0" y="44800"/>
                    </a:lnTo>
                    <a:lnTo>
                      <a:pt x="0" y="40302"/>
                    </a:lnTo>
                    <a:lnTo>
                      <a:pt x="21758" y="40302"/>
                    </a:lnTo>
                    <a:lnTo>
                      <a:pt x="21758" y="26853"/>
                    </a:lnTo>
                    <a:lnTo>
                      <a:pt x="26807" y="26853"/>
                    </a:lnTo>
                    <a:lnTo>
                      <a:pt x="26807" y="40302"/>
                    </a:lnTo>
                    <a:lnTo>
                      <a:pt x="48977" y="40302"/>
                    </a:lnTo>
                    <a:lnTo>
                      <a:pt x="48977" y="44800"/>
                    </a:lnTo>
                    <a:close/>
                    <a:moveTo>
                      <a:pt x="29745" y="12715"/>
                    </a:moveTo>
                    <a:cubicBezTo>
                      <a:pt x="31672" y="15423"/>
                      <a:pt x="34151" y="17718"/>
                      <a:pt x="37227" y="19600"/>
                    </a:cubicBezTo>
                    <a:cubicBezTo>
                      <a:pt x="40302" y="21482"/>
                      <a:pt x="43469" y="22675"/>
                      <a:pt x="46728" y="23272"/>
                    </a:cubicBezTo>
                    <a:lnTo>
                      <a:pt x="44479" y="27816"/>
                    </a:lnTo>
                    <a:cubicBezTo>
                      <a:pt x="40164" y="26898"/>
                      <a:pt x="36171" y="25062"/>
                      <a:pt x="32453" y="22308"/>
                    </a:cubicBezTo>
                    <a:cubicBezTo>
                      <a:pt x="28734" y="19554"/>
                      <a:pt x="26026" y="16249"/>
                      <a:pt x="24282" y="12394"/>
                    </a:cubicBezTo>
                    <a:cubicBezTo>
                      <a:pt x="22538" y="16249"/>
                      <a:pt x="19830" y="19554"/>
                      <a:pt x="16112" y="22308"/>
                    </a:cubicBezTo>
                    <a:cubicBezTo>
                      <a:pt x="12394" y="25062"/>
                      <a:pt x="8400" y="26898"/>
                      <a:pt x="4131" y="27816"/>
                    </a:cubicBezTo>
                    <a:lnTo>
                      <a:pt x="1882" y="23272"/>
                    </a:lnTo>
                    <a:cubicBezTo>
                      <a:pt x="5142" y="22675"/>
                      <a:pt x="8308" y="21436"/>
                      <a:pt x="11292" y="19600"/>
                    </a:cubicBezTo>
                    <a:cubicBezTo>
                      <a:pt x="14322" y="17764"/>
                      <a:pt x="16754" y="15469"/>
                      <a:pt x="18682" y="12715"/>
                    </a:cubicBezTo>
                    <a:cubicBezTo>
                      <a:pt x="20610" y="9961"/>
                      <a:pt x="21528" y="7161"/>
                      <a:pt x="21528" y="4223"/>
                    </a:cubicBezTo>
                    <a:lnTo>
                      <a:pt x="21528" y="0"/>
                    </a:lnTo>
                    <a:lnTo>
                      <a:pt x="26853" y="0"/>
                    </a:lnTo>
                    <a:lnTo>
                      <a:pt x="26853" y="4223"/>
                    </a:lnTo>
                    <a:cubicBezTo>
                      <a:pt x="26853" y="7161"/>
                      <a:pt x="27817" y="9961"/>
                      <a:pt x="29745" y="127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3" name="자유형: 도형 1932">
                <a:extLst>
                  <a:ext uri="{FF2B5EF4-FFF2-40B4-BE49-F238E27FC236}">
                    <a16:creationId xmlns:a16="http://schemas.microsoft.com/office/drawing/2014/main" id="{7EEBE64E-2AC6-8FE8-D273-96CAE3F12B26}"/>
                  </a:ext>
                </a:extLst>
              </p:cNvPr>
              <p:cNvSpPr/>
              <p:nvPr/>
            </p:nvSpPr>
            <p:spPr>
              <a:xfrm>
                <a:off x="6387432" y="5185760"/>
                <a:ext cx="51317" cy="55862"/>
              </a:xfrm>
              <a:custGeom>
                <a:avLst/>
                <a:gdLst>
                  <a:gd name="connsiteX0" fmla="*/ 21161 w 51317"/>
                  <a:gd name="connsiteY0" fmla="*/ 25888 h 55862"/>
                  <a:gd name="connsiteX1" fmla="*/ 26118 w 51317"/>
                  <a:gd name="connsiteY1" fmla="*/ 33967 h 55862"/>
                  <a:gd name="connsiteX2" fmla="*/ 33141 w 51317"/>
                  <a:gd name="connsiteY2" fmla="*/ 39521 h 55862"/>
                  <a:gd name="connsiteX3" fmla="*/ 30295 w 51317"/>
                  <a:gd name="connsiteY3" fmla="*/ 43744 h 55862"/>
                  <a:gd name="connsiteX4" fmla="*/ 22308 w 51317"/>
                  <a:gd name="connsiteY4" fmla="*/ 36997 h 55862"/>
                  <a:gd name="connsiteX5" fmla="*/ 16891 w 51317"/>
                  <a:gd name="connsiteY5" fmla="*/ 26806 h 55862"/>
                  <a:gd name="connsiteX6" fmla="*/ 11292 w 51317"/>
                  <a:gd name="connsiteY6" fmla="*/ 37823 h 55862"/>
                  <a:gd name="connsiteX7" fmla="*/ 3075 w 51317"/>
                  <a:gd name="connsiteY7" fmla="*/ 45121 h 55862"/>
                  <a:gd name="connsiteX8" fmla="*/ 0 w 51317"/>
                  <a:gd name="connsiteY8" fmla="*/ 40898 h 55862"/>
                  <a:gd name="connsiteX9" fmla="*/ 7160 w 51317"/>
                  <a:gd name="connsiteY9" fmla="*/ 35069 h 55862"/>
                  <a:gd name="connsiteX10" fmla="*/ 12347 w 51317"/>
                  <a:gd name="connsiteY10" fmla="*/ 26439 h 55862"/>
                  <a:gd name="connsiteX11" fmla="*/ 14275 w 51317"/>
                  <a:gd name="connsiteY11" fmla="*/ 17075 h 55862"/>
                  <a:gd name="connsiteX12" fmla="*/ 14275 w 51317"/>
                  <a:gd name="connsiteY12" fmla="*/ 10190 h 55862"/>
                  <a:gd name="connsiteX13" fmla="*/ 2019 w 51317"/>
                  <a:gd name="connsiteY13" fmla="*/ 10190 h 55862"/>
                  <a:gd name="connsiteX14" fmla="*/ 2019 w 51317"/>
                  <a:gd name="connsiteY14" fmla="*/ 5692 h 55862"/>
                  <a:gd name="connsiteX15" fmla="*/ 31213 w 51317"/>
                  <a:gd name="connsiteY15" fmla="*/ 5692 h 55862"/>
                  <a:gd name="connsiteX16" fmla="*/ 31213 w 51317"/>
                  <a:gd name="connsiteY16" fmla="*/ 10190 h 55862"/>
                  <a:gd name="connsiteX17" fmla="*/ 19324 w 51317"/>
                  <a:gd name="connsiteY17" fmla="*/ 10190 h 55862"/>
                  <a:gd name="connsiteX18" fmla="*/ 19324 w 51317"/>
                  <a:gd name="connsiteY18" fmla="*/ 17075 h 55862"/>
                  <a:gd name="connsiteX19" fmla="*/ 21161 w 51317"/>
                  <a:gd name="connsiteY19" fmla="*/ 25888 h 55862"/>
                  <a:gd name="connsiteX20" fmla="*/ 42551 w 51317"/>
                  <a:gd name="connsiteY20" fmla="*/ 22400 h 55862"/>
                  <a:gd name="connsiteX21" fmla="*/ 51318 w 51317"/>
                  <a:gd name="connsiteY21" fmla="*/ 22400 h 55862"/>
                  <a:gd name="connsiteX22" fmla="*/ 51318 w 51317"/>
                  <a:gd name="connsiteY22" fmla="*/ 26944 h 55862"/>
                  <a:gd name="connsiteX23" fmla="*/ 42551 w 51317"/>
                  <a:gd name="connsiteY23" fmla="*/ 26944 h 55862"/>
                  <a:gd name="connsiteX24" fmla="*/ 42551 w 51317"/>
                  <a:gd name="connsiteY24" fmla="*/ 55862 h 55862"/>
                  <a:gd name="connsiteX25" fmla="*/ 37501 w 51317"/>
                  <a:gd name="connsiteY25" fmla="*/ 55862 h 55862"/>
                  <a:gd name="connsiteX26" fmla="*/ 37501 w 51317"/>
                  <a:gd name="connsiteY26" fmla="*/ 0 h 55862"/>
                  <a:gd name="connsiteX27" fmla="*/ 42551 w 51317"/>
                  <a:gd name="connsiteY27" fmla="*/ 0 h 55862"/>
                  <a:gd name="connsiteX28" fmla="*/ 42551 w 51317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7" h="55862">
                    <a:moveTo>
                      <a:pt x="21161" y="25888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5" y="43744"/>
                    </a:lnTo>
                    <a:cubicBezTo>
                      <a:pt x="27357" y="42229"/>
                      <a:pt x="24695" y="39980"/>
                      <a:pt x="22308" y="36997"/>
                    </a:cubicBezTo>
                    <a:cubicBezTo>
                      <a:pt x="19921" y="33967"/>
                      <a:pt x="18131" y="30570"/>
                      <a:pt x="16891" y="26806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5" y="45121"/>
                    </a:cubicBezTo>
                    <a:lnTo>
                      <a:pt x="0" y="40898"/>
                    </a:lnTo>
                    <a:cubicBezTo>
                      <a:pt x="2570" y="39567"/>
                      <a:pt x="4957" y="37639"/>
                      <a:pt x="7160" y="35069"/>
                    </a:cubicBezTo>
                    <a:cubicBezTo>
                      <a:pt x="9364" y="32498"/>
                      <a:pt x="11108" y="29606"/>
                      <a:pt x="12347" y="26439"/>
                    </a:cubicBezTo>
                    <a:cubicBezTo>
                      <a:pt x="13633" y="23226"/>
                      <a:pt x="14275" y="20105"/>
                      <a:pt x="14275" y="17075"/>
                    </a:cubicBezTo>
                    <a:lnTo>
                      <a:pt x="14275" y="10190"/>
                    </a:lnTo>
                    <a:lnTo>
                      <a:pt x="2019" y="10190"/>
                    </a:lnTo>
                    <a:lnTo>
                      <a:pt x="2019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4" y="10190"/>
                    </a:lnTo>
                    <a:lnTo>
                      <a:pt x="19324" y="17075"/>
                    </a:lnTo>
                    <a:cubicBezTo>
                      <a:pt x="19324" y="20013"/>
                      <a:pt x="19921" y="22951"/>
                      <a:pt x="21161" y="25888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1" y="55862"/>
                    </a:lnTo>
                    <a:lnTo>
                      <a:pt x="37501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4" name="자유형: 도형 1933">
                <a:extLst>
                  <a:ext uri="{FF2B5EF4-FFF2-40B4-BE49-F238E27FC236}">
                    <a16:creationId xmlns:a16="http://schemas.microsoft.com/office/drawing/2014/main" id="{327C7ADB-07F6-5D55-BFDB-D4EC991DE853}"/>
                  </a:ext>
                </a:extLst>
              </p:cNvPr>
              <p:cNvSpPr/>
              <p:nvPr/>
            </p:nvSpPr>
            <p:spPr>
              <a:xfrm>
                <a:off x="6439346" y="5185760"/>
                <a:ext cx="43652" cy="55862"/>
              </a:xfrm>
              <a:custGeom>
                <a:avLst/>
                <a:gdLst>
                  <a:gd name="connsiteX0" fmla="*/ 15056 w 43652"/>
                  <a:gd name="connsiteY0" fmla="*/ 40485 h 55862"/>
                  <a:gd name="connsiteX1" fmla="*/ 15056 w 43652"/>
                  <a:gd name="connsiteY1" fmla="*/ 34793 h 55862"/>
                  <a:gd name="connsiteX2" fmla="*/ 7482 w 43652"/>
                  <a:gd name="connsiteY2" fmla="*/ 31443 h 55862"/>
                  <a:gd name="connsiteX3" fmla="*/ 4636 w 43652"/>
                  <a:gd name="connsiteY3" fmla="*/ 24511 h 55862"/>
                  <a:gd name="connsiteX4" fmla="*/ 8171 w 43652"/>
                  <a:gd name="connsiteY4" fmla="*/ 16983 h 55862"/>
                  <a:gd name="connsiteX5" fmla="*/ 17489 w 43652"/>
                  <a:gd name="connsiteY5" fmla="*/ 14138 h 55862"/>
                  <a:gd name="connsiteX6" fmla="*/ 26898 w 43652"/>
                  <a:gd name="connsiteY6" fmla="*/ 16983 h 55862"/>
                  <a:gd name="connsiteX7" fmla="*/ 30479 w 43652"/>
                  <a:gd name="connsiteY7" fmla="*/ 24511 h 55862"/>
                  <a:gd name="connsiteX8" fmla="*/ 27679 w 43652"/>
                  <a:gd name="connsiteY8" fmla="*/ 31397 h 55862"/>
                  <a:gd name="connsiteX9" fmla="*/ 20105 w 43652"/>
                  <a:gd name="connsiteY9" fmla="*/ 34747 h 55862"/>
                  <a:gd name="connsiteX10" fmla="*/ 20105 w 43652"/>
                  <a:gd name="connsiteY10" fmla="*/ 40256 h 55862"/>
                  <a:gd name="connsiteX11" fmla="*/ 35253 w 43652"/>
                  <a:gd name="connsiteY11" fmla="*/ 38970 h 55862"/>
                  <a:gd name="connsiteX12" fmla="*/ 35666 w 43652"/>
                  <a:gd name="connsiteY12" fmla="*/ 43055 h 55862"/>
                  <a:gd name="connsiteX13" fmla="*/ 19049 w 43652"/>
                  <a:gd name="connsiteY13" fmla="*/ 44846 h 55862"/>
                  <a:gd name="connsiteX14" fmla="*/ 735 w 43652"/>
                  <a:gd name="connsiteY14" fmla="*/ 45305 h 55862"/>
                  <a:gd name="connsiteX15" fmla="*/ 0 w 43652"/>
                  <a:gd name="connsiteY15" fmla="*/ 40669 h 55862"/>
                  <a:gd name="connsiteX16" fmla="*/ 15056 w 43652"/>
                  <a:gd name="connsiteY16" fmla="*/ 40485 h 55862"/>
                  <a:gd name="connsiteX17" fmla="*/ 33967 w 43652"/>
                  <a:gd name="connsiteY17" fmla="*/ 11246 h 55862"/>
                  <a:gd name="connsiteX18" fmla="*/ 1102 w 43652"/>
                  <a:gd name="connsiteY18" fmla="*/ 11246 h 55862"/>
                  <a:gd name="connsiteX19" fmla="*/ 1102 w 43652"/>
                  <a:gd name="connsiteY19" fmla="*/ 6839 h 55862"/>
                  <a:gd name="connsiteX20" fmla="*/ 15056 w 43652"/>
                  <a:gd name="connsiteY20" fmla="*/ 6839 h 55862"/>
                  <a:gd name="connsiteX21" fmla="*/ 15056 w 43652"/>
                  <a:gd name="connsiteY21" fmla="*/ 92 h 55862"/>
                  <a:gd name="connsiteX22" fmla="*/ 20105 w 43652"/>
                  <a:gd name="connsiteY22" fmla="*/ 92 h 55862"/>
                  <a:gd name="connsiteX23" fmla="*/ 20105 w 43652"/>
                  <a:gd name="connsiteY23" fmla="*/ 6839 h 55862"/>
                  <a:gd name="connsiteX24" fmla="*/ 33967 w 43652"/>
                  <a:gd name="connsiteY24" fmla="*/ 6839 h 55862"/>
                  <a:gd name="connsiteX25" fmla="*/ 33967 w 43652"/>
                  <a:gd name="connsiteY25" fmla="*/ 11246 h 55862"/>
                  <a:gd name="connsiteX26" fmla="*/ 11613 w 43652"/>
                  <a:gd name="connsiteY26" fmla="*/ 20105 h 55862"/>
                  <a:gd name="connsiteX27" fmla="*/ 9318 w 43652"/>
                  <a:gd name="connsiteY27" fmla="*/ 24511 h 55862"/>
                  <a:gd name="connsiteX28" fmla="*/ 11613 w 43652"/>
                  <a:gd name="connsiteY28" fmla="*/ 28964 h 55862"/>
                  <a:gd name="connsiteX29" fmla="*/ 17489 w 43652"/>
                  <a:gd name="connsiteY29" fmla="*/ 30708 h 55862"/>
                  <a:gd name="connsiteX30" fmla="*/ 23456 w 43652"/>
                  <a:gd name="connsiteY30" fmla="*/ 29010 h 55862"/>
                  <a:gd name="connsiteX31" fmla="*/ 25705 w 43652"/>
                  <a:gd name="connsiteY31" fmla="*/ 24511 h 55862"/>
                  <a:gd name="connsiteX32" fmla="*/ 23410 w 43652"/>
                  <a:gd name="connsiteY32" fmla="*/ 20105 h 55862"/>
                  <a:gd name="connsiteX33" fmla="*/ 17443 w 43652"/>
                  <a:gd name="connsiteY33" fmla="*/ 18406 h 55862"/>
                  <a:gd name="connsiteX34" fmla="*/ 11613 w 43652"/>
                  <a:gd name="connsiteY34" fmla="*/ 20105 h 55862"/>
                  <a:gd name="connsiteX35" fmla="*/ 43653 w 43652"/>
                  <a:gd name="connsiteY35" fmla="*/ 55862 h 55862"/>
                  <a:gd name="connsiteX36" fmla="*/ 38603 w 43652"/>
                  <a:gd name="connsiteY36" fmla="*/ 55862 h 55862"/>
                  <a:gd name="connsiteX37" fmla="*/ 38603 w 43652"/>
                  <a:gd name="connsiteY37" fmla="*/ 0 h 55862"/>
                  <a:gd name="connsiteX38" fmla="*/ 43653 w 43652"/>
                  <a:gd name="connsiteY38" fmla="*/ 0 h 55862"/>
                  <a:gd name="connsiteX39" fmla="*/ 43653 w 43652"/>
                  <a:gd name="connsiteY39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3652" h="55862">
                    <a:moveTo>
                      <a:pt x="15056" y="40485"/>
                    </a:moveTo>
                    <a:lnTo>
                      <a:pt x="15056" y="34793"/>
                    </a:lnTo>
                    <a:cubicBezTo>
                      <a:pt x="11889" y="34380"/>
                      <a:pt x="9364" y="33279"/>
                      <a:pt x="7482" y="31443"/>
                    </a:cubicBezTo>
                    <a:cubicBezTo>
                      <a:pt x="5600" y="29606"/>
                      <a:pt x="4636" y="27311"/>
                      <a:pt x="4636" y="24511"/>
                    </a:cubicBezTo>
                    <a:cubicBezTo>
                      <a:pt x="4636" y="21390"/>
                      <a:pt x="5830" y="18866"/>
                      <a:pt x="8171" y="16983"/>
                    </a:cubicBezTo>
                    <a:cubicBezTo>
                      <a:pt x="10512" y="15102"/>
                      <a:pt x="13633" y="14138"/>
                      <a:pt x="17489" y="14138"/>
                    </a:cubicBezTo>
                    <a:cubicBezTo>
                      <a:pt x="21390" y="14138"/>
                      <a:pt x="24512" y="15102"/>
                      <a:pt x="26898" y="16983"/>
                    </a:cubicBezTo>
                    <a:cubicBezTo>
                      <a:pt x="29285" y="18866"/>
                      <a:pt x="30479" y="21390"/>
                      <a:pt x="30479" y="24511"/>
                    </a:cubicBezTo>
                    <a:cubicBezTo>
                      <a:pt x="30479" y="27266"/>
                      <a:pt x="29515" y="29561"/>
                      <a:pt x="27679" y="31397"/>
                    </a:cubicBezTo>
                    <a:cubicBezTo>
                      <a:pt x="25797" y="33233"/>
                      <a:pt x="23272" y="34380"/>
                      <a:pt x="20105" y="34747"/>
                    </a:cubicBezTo>
                    <a:lnTo>
                      <a:pt x="20105" y="40256"/>
                    </a:lnTo>
                    <a:cubicBezTo>
                      <a:pt x="25613" y="40026"/>
                      <a:pt x="30663" y="39613"/>
                      <a:pt x="35253" y="38970"/>
                    </a:cubicBezTo>
                    <a:lnTo>
                      <a:pt x="35666" y="43055"/>
                    </a:lnTo>
                    <a:cubicBezTo>
                      <a:pt x="30296" y="43974"/>
                      <a:pt x="24787" y="44570"/>
                      <a:pt x="19049" y="44846"/>
                    </a:cubicBezTo>
                    <a:cubicBezTo>
                      <a:pt x="13312" y="45121"/>
                      <a:pt x="7253" y="45305"/>
                      <a:pt x="735" y="45305"/>
                    </a:cubicBezTo>
                    <a:lnTo>
                      <a:pt x="0" y="40669"/>
                    </a:lnTo>
                    <a:cubicBezTo>
                      <a:pt x="4682" y="40715"/>
                      <a:pt x="9685" y="40623"/>
                      <a:pt x="15056" y="40485"/>
                    </a:cubicBezTo>
                    <a:close/>
                    <a:moveTo>
                      <a:pt x="33967" y="11246"/>
                    </a:moveTo>
                    <a:lnTo>
                      <a:pt x="1102" y="11246"/>
                    </a:lnTo>
                    <a:lnTo>
                      <a:pt x="1102" y="6839"/>
                    </a:lnTo>
                    <a:lnTo>
                      <a:pt x="15056" y="6839"/>
                    </a:lnTo>
                    <a:lnTo>
                      <a:pt x="15056" y="92"/>
                    </a:lnTo>
                    <a:lnTo>
                      <a:pt x="20105" y="92"/>
                    </a:lnTo>
                    <a:lnTo>
                      <a:pt x="20105" y="6839"/>
                    </a:lnTo>
                    <a:lnTo>
                      <a:pt x="33967" y="6839"/>
                    </a:lnTo>
                    <a:lnTo>
                      <a:pt x="33967" y="11246"/>
                    </a:lnTo>
                    <a:close/>
                    <a:moveTo>
                      <a:pt x="11613" y="20105"/>
                    </a:moveTo>
                    <a:cubicBezTo>
                      <a:pt x="10099" y="21252"/>
                      <a:pt x="9318" y="22721"/>
                      <a:pt x="9318" y="24511"/>
                    </a:cubicBezTo>
                    <a:cubicBezTo>
                      <a:pt x="9318" y="26348"/>
                      <a:pt x="10099" y="27816"/>
                      <a:pt x="11613" y="28964"/>
                    </a:cubicBezTo>
                    <a:cubicBezTo>
                      <a:pt x="13128" y="30111"/>
                      <a:pt x="15102" y="30708"/>
                      <a:pt x="17489" y="30708"/>
                    </a:cubicBezTo>
                    <a:cubicBezTo>
                      <a:pt x="19968" y="30708"/>
                      <a:pt x="21987" y="30157"/>
                      <a:pt x="23456" y="29010"/>
                    </a:cubicBezTo>
                    <a:cubicBezTo>
                      <a:pt x="24925" y="27862"/>
                      <a:pt x="25705" y="26393"/>
                      <a:pt x="25705" y="24511"/>
                    </a:cubicBezTo>
                    <a:cubicBezTo>
                      <a:pt x="25705" y="22721"/>
                      <a:pt x="24925" y="21207"/>
                      <a:pt x="23410" y="20105"/>
                    </a:cubicBezTo>
                    <a:cubicBezTo>
                      <a:pt x="21895" y="19003"/>
                      <a:pt x="19922" y="18406"/>
                      <a:pt x="17443" y="18406"/>
                    </a:cubicBezTo>
                    <a:cubicBezTo>
                      <a:pt x="15102" y="18361"/>
                      <a:pt x="13128" y="18957"/>
                      <a:pt x="11613" y="20105"/>
                    </a:cubicBezTo>
                    <a:close/>
                    <a:moveTo>
                      <a:pt x="43653" y="55862"/>
                    </a:moveTo>
                    <a:lnTo>
                      <a:pt x="38603" y="55862"/>
                    </a:lnTo>
                    <a:lnTo>
                      <a:pt x="38603" y="0"/>
                    </a:lnTo>
                    <a:lnTo>
                      <a:pt x="43653" y="0"/>
                    </a:lnTo>
                    <a:lnTo>
                      <a:pt x="43653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5" name="자유형: 도형 1934">
                <a:extLst>
                  <a:ext uri="{FF2B5EF4-FFF2-40B4-BE49-F238E27FC236}">
                    <a16:creationId xmlns:a16="http://schemas.microsoft.com/office/drawing/2014/main" id="{EFF1DC67-306E-C0F5-20F6-D6FFE60EB9C7}"/>
                  </a:ext>
                </a:extLst>
              </p:cNvPr>
              <p:cNvSpPr/>
              <p:nvPr/>
            </p:nvSpPr>
            <p:spPr>
              <a:xfrm>
                <a:off x="6489747" y="5189891"/>
                <a:ext cx="48976" cy="44846"/>
              </a:xfrm>
              <a:custGeom>
                <a:avLst/>
                <a:gdLst>
                  <a:gd name="connsiteX0" fmla="*/ 48977 w 48976"/>
                  <a:gd name="connsiteY0" fmla="*/ 44846 h 44846"/>
                  <a:gd name="connsiteX1" fmla="*/ 0 w 48976"/>
                  <a:gd name="connsiteY1" fmla="*/ 44846 h 44846"/>
                  <a:gd name="connsiteX2" fmla="*/ 0 w 48976"/>
                  <a:gd name="connsiteY2" fmla="*/ 40302 h 44846"/>
                  <a:gd name="connsiteX3" fmla="*/ 21895 w 48976"/>
                  <a:gd name="connsiteY3" fmla="*/ 40302 h 44846"/>
                  <a:gd name="connsiteX4" fmla="*/ 21895 w 48976"/>
                  <a:gd name="connsiteY4" fmla="*/ 30249 h 44846"/>
                  <a:gd name="connsiteX5" fmla="*/ 6105 w 48976"/>
                  <a:gd name="connsiteY5" fmla="*/ 30249 h 44846"/>
                  <a:gd name="connsiteX6" fmla="*/ 6105 w 48976"/>
                  <a:gd name="connsiteY6" fmla="*/ 12852 h 44846"/>
                  <a:gd name="connsiteX7" fmla="*/ 37869 w 48976"/>
                  <a:gd name="connsiteY7" fmla="*/ 12852 h 44846"/>
                  <a:gd name="connsiteX8" fmla="*/ 37869 w 48976"/>
                  <a:gd name="connsiteY8" fmla="*/ 4498 h 44846"/>
                  <a:gd name="connsiteX9" fmla="*/ 6013 w 48976"/>
                  <a:gd name="connsiteY9" fmla="*/ 4498 h 44846"/>
                  <a:gd name="connsiteX10" fmla="*/ 6013 w 48976"/>
                  <a:gd name="connsiteY10" fmla="*/ 0 h 44846"/>
                  <a:gd name="connsiteX11" fmla="*/ 42872 w 48976"/>
                  <a:gd name="connsiteY11" fmla="*/ 0 h 44846"/>
                  <a:gd name="connsiteX12" fmla="*/ 42872 w 48976"/>
                  <a:gd name="connsiteY12" fmla="*/ 17121 h 44846"/>
                  <a:gd name="connsiteX13" fmla="*/ 11108 w 48976"/>
                  <a:gd name="connsiteY13" fmla="*/ 17121 h 44846"/>
                  <a:gd name="connsiteX14" fmla="*/ 11108 w 48976"/>
                  <a:gd name="connsiteY14" fmla="*/ 25843 h 44846"/>
                  <a:gd name="connsiteX15" fmla="*/ 44111 w 48976"/>
                  <a:gd name="connsiteY15" fmla="*/ 25843 h 44846"/>
                  <a:gd name="connsiteX16" fmla="*/ 44111 w 48976"/>
                  <a:gd name="connsiteY16" fmla="*/ 30249 h 44846"/>
                  <a:gd name="connsiteX17" fmla="*/ 26852 w 48976"/>
                  <a:gd name="connsiteY17" fmla="*/ 30249 h 44846"/>
                  <a:gd name="connsiteX18" fmla="*/ 26852 w 48976"/>
                  <a:gd name="connsiteY18" fmla="*/ 40302 h 44846"/>
                  <a:gd name="connsiteX19" fmla="*/ 48977 w 48976"/>
                  <a:gd name="connsiteY19" fmla="*/ 40302 h 44846"/>
                  <a:gd name="connsiteX20" fmla="*/ 48977 w 48976"/>
                  <a:gd name="connsiteY20" fmla="*/ 44846 h 44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8976" h="44846">
                    <a:moveTo>
                      <a:pt x="48977" y="44846"/>
                    </a:moveTo>
                    <a:lnTo>
                      <a:pt x="0" y="44846"/>
                    </a:lnTo>
                    <a:lnTo>
                      <a:pt x="0" y="40302"/>
                    </a:lnTo>
                    <a:lnTo>
                      <a:pt x="21895" y="40302"/>
                    </a:lnTo>
                    <a:lnTo>
                      <a:pt x="21895" y="30249"/>
                    </a:lnTo>
                    <a:lnTo>
                      <a:pt x="6105" y="30249"/>
                    </a:lnTo>
                    <a:lnTo>
                      <a:pt x="6105" y="12852"/>
                    </a:lnTo>
                    <a:lnTo>
                      <a:pt x="37869" y="12852"/>
                    </a:lnTo>
                    <a:lnTo>
                      <a:pt x="37869" y="4498"/>
                    </a:lnTo>
                    <a:lnTo>
                      <a:pt x="6013" y="4498"/>
                    </a:lnTo>
                    <a:lnTo>
                      <a:pt x="6013" y="0"/>
                    </a:lnTo>
                    <a:lnTo>
                      <a:pt x="42872" y="0"/>
                    </a:lnTo>
                    <a:lnTo>
                      <a:pt x="42872" y="17121"/>
                    </a:lnTo>
                    <a:lnTo>
                      <a:pt x="11108" y="17121"/>
                    </a:lnTo>
                    <a:lnTo>
                      <a:pt x="11108" y="25843"/>
                    </a:lnTo>
                    <a:lnTo>
                      <a:pt x="44111" y="25843"/>
                    </a:lnTo>
                    <a:lnTo>
                      <a:pt x="44111" y="30249"/>
                    </a:lnTo>
                    <a:lnTo>
                      <a:pt x="26852" y="30249"/>
                    </a:lnTo>
                    <a:lnTo>
                      <a:pt x="26852" y="40302"/>
                    </a:lnTo>
                    <a:lnTo>
                      <a:pt x="48977" y="40302"/>
                    </a:lnTo>
                    <a:lnTo>
                      <a:pt x="48977" y="44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6" name="자유형: 도형 1935">
                <a:extLst>
                  <a:ext uri="{FF2B5EF4-FFF2-40B4-BE49-F238E27FC236}">
                    <a16:creationId xmlns:a16="http://schemas.microsoft.com/office/drawing/2014/main" id="{71818E1F-F3C8-2412-B3A8-B34F029EDECB}"/>
                  </a:ext>
                </a:extLst>
              </p:cNvPr>
              <p:cNvSpPr/>
              <p:nvPr/>
            </p:nvSpPr>
            <p:spPr>
              <a:xfrm>
                <a:off x="6223700" y="5261405"/>
                <a:ext cx="46406" cy="55036"/>
              </a:xfrm>
              <a:custGeom>
                <a:avLst/>
                <a:gdLst>
                  <a:gd name="connsiteX0" fmla="*/ 22216 w 46406"/>
                  <a:gd name="connsiteY0" fmla="*/ 16938 h 55036"/>
                  <a:gd name="connsiteX1" fmla="*/ 31810 w 46406"/>
                  <a:gd name="connsiteY1" fmla="*/ 23594 h 55036"/>
                  <a:gd name="connsiteX2" fmla="*/ 29101 w 46406"/>
                  <a:gd name="connsiteY2" fmla="*/ 27679 h 55036"/>
                  <a:gd name="connsiteX3" fmla="*/ 21298 w 46406"/>
                  <a:gd name="connsiteY3" fmla="*/ 22997 h 55036"/>
                  <a:gd name="connsiteX4" fmla="*/ 16112 w 46406"/>
                  <a:gd name="connsiteY4" fmla="*/ 15744 h 55036"/>
                  <a:gd name="connsiteX5" fmla="*/ 10925 w 46406"/>
                  <a:gd name="connsiteY5" fmla="*/ 23869 h 55036"/>
                  <a:gd name="connsiteX6" fmla="*/ 2708 w 46406"/>
                  <a:gd name="connsiteY6" fmla="*/ 29010 h 55036"/>
                  <a:gd name="connsiteX7" fmla="*/ 0 w 46406"/>
                  <a:gd name="connsiteY7" fmla="*/ 24787 h 55036"/>
                  <a:gd name="connsiteX8" fmla="*/ 9915 w 46406"/>
                  <a:gd name="connsiteY8" fmla="*/ 17856 h 55036"/>
                  <a:gd name="connsiteX9" fmla="*/ 13633 w 46406"/>
                  <a:gd name="connsiteY9" fmla="*/ 7023 h 55036"/>
                  <a:gd name="connsiteX10" fmla="*/ 13633 w 46406"/>
                  <a:gd name="connsiteY10" fmla="*/ 1790 h 55036"/>
                  <a:gd name="connsiteX11" fmla="*/ 18590 w 46406"/>
                  <a:gd name="connsiteY11" fmla="*/ 1790 h 55036"/>
                  <a:gd name="connsiteX12" fmla="*/ 18590 w 46406"/>
                  <a:gd name="connsiteY12" fmla="*/ 7023 h 55036"/>
                  <a:gd name="connsiteX13" fmla="*/ 22216 w 46406"/>
                  <a:gd name="connsiteY13" fmla="*/ 16938 h 55036"/>
                  <a:gd name="connsiteX14" fmla="*/ 44525 w 46406"/>
                  <a:gd name="connsiteY14" fmla="*/ 45030 h 55036"/>
                  <a:gd name="connsiteX15" fmla="*/ 14780 w 46406"/>
                  <a:gd name="connsiteY15" fmla="*/ 45030 h 55036"/>
                  <a:gd name="connsiteX16" fmla="*/ 14780 w 46406"/>
                  <a:gd name="connsiteY16" fmla="*/ 50629 h 55036"/>
                  <a:gd name="connsiteX17" fmla="*/ 46407 w 46406"/>
                  <a:gd name="connsiteY17" fmla="*/ 50629 h 55036"/>
                  <a:gd name="connsiteX18" fmla="*/ 46407 w 46406"/>
                  <a:gd name="connsiteY18" fmla="*/ 55036 h 55036"/>
                  <a:gd name="connsiteX19" fmla="*/ 9869 w 46406"/>
                  <a:gd name="connsiteY19" fmla="*/ 55036 h 55036"/>
                  <a:gd name="connsiteX20" fmla="*/ 9869 w 46406"/>
                  <a:gd name="connsiteY20" fmla="*/ 40990 h 55036"/>
                  <a:gd name="connsiteX21" fmla="*/ 39521 w 46406"/>
                  <a:gd name="connsiteY21" fmla="*/ 40990 h 55036"/>
                  <a:gd name="connsiteX22" fmla="*/ 39521 w 46406"/>
                  <a:gd name="connsiteY22" fmla="*/ 35757 h 55036"/>
                  <a:gd name="connsiteX23" fmla="*/ 9777 w 46406"/>
                  <a:gd name="connsiteY23" fmla="*/ 35757 h 55036"/>
                  <a:gd name="connsiteX24" fmla="*/ 9777 w 46406"/>
                  <a:gd name="connsiteY24" fmla="*/ 31488 h 55036"/>
                  <a:gd name="connsiteX25" fmla="*/ 44479 w 46406"/>
                  <a:gd name="connsiteY25" fmla="*/ 31488 h 55036"/>
                  <a:gd name="connsiteX26" fmla="*/ 44479 w 46406"/>
                  <a:gd name="connsiteY26" fmla="*/ 45030 h 55036"/>
                  <a:gd name="connsiteX27" fmla="*/ 44525 w 46406"/>
                  <a:gd name="connsiteY27" fmla="*/ 28872 h 55036"/>
                  <a:gd name="connsiteX28" fmla="*/ 39475 w 46406"/>
                  <a:gd name="connsiteY28" fmla="*/ 28872 h 55036"/>
                  <a:gd name="connsiteX29" fmla="*/ 39475 w 46406"/>
                  <a:gd name="connsiteY29" fmla="*/ 14459 h 55036"/>
                  <a:gd name="connsiteX30" fmla="*/ 27771 w 46406"/>
                  <a:gd name="connsiteY30" fmla="*/ 14459 h 55036"/>
                  <a:gd name="connsiteX31" fmla="*/ 27771 w 46406"/>
                  <a:gd name="connsiteY31" fmla="*/ 10052 h 55036"/>
                  <a:gd name="connsiteX32" fmla="*/ 39475 w 46406"/>
                  <a:gd name="connsiteY32" fmla="*/ 10052 h 55036"/>
                  <a:gd name="connsiteX33" fmla="*/ 39475 w 46406"/>
                  <a:gd name="connsiteY33" fmla="*/ 0 h 55036"/>
                  <a:gd name="connsiteX34" fmla="*/ 44525 w 46406"/>
                  <a:gd name="connsiteY34" fmla="*/ 0 h 55036"/>
                  <a:gd name="connsiteX35" fmla="*/ 44525 w 46406"/>
                  <a:gd name="connsiteY35" fmla="*/ 28872 h 55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406" h="55036">
                    <a:moveTo>
                      <a:pt x="22216" y="16938"/>
                    </a:moveTo>
                    <a:cubicBezTo>
                      <a:pt x="24649" y="20013"/>
                      <a:pt x="27863" y="22216"/>
                      <a:pt x="31810" y="23594"/>
                    </a:cubicBezTo>
                    <a:lnTo>
                      <a:pt x="29101" y="27679"/>
                    </a:lnTo>
                    <a:cubicBezTo>
                      <a:pt x="26164" y="26623"/>
                      <a:pt x="23548" y="25062"/>
                      <a:pt x="21298" y="22997"/>
                    </a:cubicBezTo>
                    <a:cubicBezTo>
                      <a:pt x="19049" y="20931"/>
                      <a:pt x="17305" y="18498"/>
                      <a:pt x="16112" y="15744"/>
                    </a:cubicBezTo>
                    <a:cubicBezTo>
                      <a:pt x="14918" y="18866"/>
                      <a:pt x="13220" y="21574"/>
                      <a:pt x="10925" y="23869"/>
                    </a:cubicBezTo>
                    <a:cubicBezTo>
                      <a:pt x="8630" y="26164"/>
                      <a:pt x="5921" y="27862"/>
                      <a:pt x="2708" y="29010"/>
                    </a:cubicBezTo>
                    <a:lnTo>
                      <a:pt x="0" y="24787"/>
                    </a:lnTo>
                    <a:cubicBezTo>
                      <a:pt x="4131" y="23364"/>
                      <a:pt x="7436" y="21069"/>
                      <a:pt x="9915" y="17856"/>
                    </a:cubicBezTo>
                    <a:cubicBezTo>
                      <a:pt x="12394" y="14643"/>
                      <a:pt x="13633" y="11016"/>
                      <a:pt x="13633" y="7023"/>
                    </a:cubicBezTo>
                    <a:lnTo>
                      <a:pt x="13633" y="1790"/>
                    </a:lnTo>
                    <a:lnTo>
                      <a:pt x="18590" y="1790"/>
                    </a:lnTo>
                    <a:lnTo>
                      <a:pt x="18590" y="7023"/>
                    </a:lnTo>
                    <a:cubicBezTo>
                      <a:pt x="18544" y="10557"/>
                      <a:pt x="19738" y="13862"/>
                      <a:pt x="22216" y="16938"/>
                    </a:cubicBezTo>
                    <a:close/>
                    <a:moveTo>
                      <a:pt x="44525" y="45030"/>
                    </a:moveTo>
                    <a:lnTo>
                      <a:pt x="14780" y="45030"/>
                    </a:lnTo>
                    <a:lnTo>
                      <a:pt x="14780" y="50629"/>
                    </a:lnTo>
                    <a:lnTo>
                      <a:pt x="46407" y="50629"/>
                    </a:lnTo>
                    <a:lnTo>
                      <a:pt x="46407" y="55036"/>
                    </a:lnTo>
                    <a:lnTo>
                      <a:pt x="9869" y="55036"/>
                    </a:lnTo>
                    <a:lnTo>
                      <a:pt x="9869" y="40990"/>
                    </a:lnTo>
                    <a:lnTo>
                      <a:pt x="39521" y="40990"/>
                    </a:lnTo>
                    <a:lnTo>
                      <a:pt x="39521" y="35757"/>
                    </a:lnTo>
                    <a:lnTo>
                      <a:pt x="9777" y="35757"/>
                    </a:lnTo>
                    <a:lnTo>
                      <a:pt x="9777" y="31488"/>
                    </a:lnTo>
                    <a:lnTo>
                      <a:pt x="44479" y="31488"/>
                    </a:lnTo>
                    <a:lnTo>
                      <a:pt x="44479" y="45030"/>
                    </a:lnTo>
                    <a:close/>
                    <a:moveTo>
                      <a:pt x="44525" y="28872"/>
                    </a:moveTo>
                    <a:lnTo>
                      <a:pt x="39475" y="28872"/>
                    </a:lnTo>
                    <a:lnTo>
                      <a:pt x="39475" y="14459"/>
                    </a:lnTo>
                    <a:lnTo>
                      <a:pt x="27771" y="14459"/>
                    </a:lnTo>
                    <a:lnTo>
                      <a:pt x="27771" y="10052"/>
                    </a:lnTo>
                    <a:lnTo>
                      <a:pt x="39475" y="10052"/>
                    </a:lnTo>
                    <a:lnTo>
                      <a:pt x="39475" y="0"/>
                    </a:lnTo>
                    <a:lnTo>
                      <a:pt x="44525" y="0"/>
                    </a:lnTo>
                    <a:lnTo>
                      <a:pt x="44525" y="288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7" name="자유형: 도형 1936">
                <a:extLst>
                  <a:ext uri="{FF2B5EF4-FFF2-40B4-BE49-F238E27FC236}">
                    <a16:creationId xmlns:a16="http://schemas.microsoft.com/office/drawing/2014/main" id="{818519D7-7839-1917-FF34-AB50283392E7}"/>
                  </a:ext>
                </a:extLst>
              </p:cNvPr>
              <p:cNvSpPr/>
              <p:nvPr/>
            </p:nvSpPr>
            <p:spPr>
              <a:xfrm>
                <a:off x="6274422" y="5261360"/>
                <a:ext cx="45809" cy="55862"/>
              </a:xfrm>
              <a:custGeom>
                <a:avLst/>
                <a:gdLst>
                  <a:gd name="connsiteX0" fmla="*/ 35023 w 45809"/>
                  <a:gd name="connsiteY0" fmla="*/ 52970 h 55862"/>
                  <a:gd name="connsiteX1" fmla="*/ 30203 w 45809"/>
                  <a:gd name="connsiteY1" fmla="*/ 52970 h 55862"/>
                  <a:gd name="connsiteX2" fmla="*/ 30203 w 45809"/>
                  <a:gd name="connsiteY2" fmla="*/ 33784 h 55862"/>
                  <a:gd name="connsiteX3" fmla="*/ 20610 w 45809"/>
                  <a:gd name="connsiteY3" fmla="*/ 33784 h 55862"/>
                  <a:gd name="connsiteX4" fmla="*/ 20610 w 45809"/>
                  <a:gd name="connsiteY4" fmla="*/ 29377 h 55862"/>
                  <a:gd name="connsiteX5" fmla="*/ 30203 w 45809"/>
                  <a:gd name="connsiteY5" fmla="*/ 29377 h 55862"/>
                  <a:gd name="connsiteX6" fmla="*/ 30203 w 45809"/>
                  <a:gd name="connsiteY6" fmla="*/ 19830 h 55862"/>
                  <a:gd name="connsiteX7" fmla="*/ 21482 w 45809"/>
                  <a:gd name="connsiteY7" fmla="*/ 19830 h 55862"/>
                  <a:gd name="connsiteX8" fmla="*/ 2984 w 45809"/>
                  <a:gd name="connsiteY8" fmla="*/ 43836 h 55862"/>
                  <a:gd name="connsiteX9" fmla="*/ 0 w 45809"/>
                  <a:gd name="connsiteY9" fmla="*/ 39889 h 55862"/>
                  <a:gd name="connsiteX10" fmla="*/ 18085 w 45809"/>
                  <a:gd name="connsiteY10" fmla="*/ 11475 h 55862"/>
                  <a:gd name="connsiteX11" fmla="*/ 2387 w 45809"/>
                  <a:gd name="connsiteY11" fmla="*/ 11475 h 55862"/>
                  <a:gd name="connsiteX12" fmla="*/ 2387 w 45809"/>
                  <a:gd name="connsiteY12" fmla="*/ 7115 h 55862"/>
                  <a:gd name="connsiteX13" fmla="*/ 23134 w 45809"/>
                  <a:gd name="connsiteY13" fmla="*/ 7115 h 55862"/>
                  <a:gd name="connsiteX14" fmla="*/ 22446 w 45809"/>
                  <a:gd name="connsiteY14" fmla="*/ 15423 h 55862"/>
                  <a:gd name="connsiteX15" fmla="*/ 30203 w 45809"/>
                  <a:gd name="connsiteY15" fmla="*/ 15423 h 55862"/>
                  <a:gd name="connsiteX16" fmla="*/ 30203 w 45809"/>
                  <a:gd name="connsiteY16" fmla="*/ 1423 h 55862"/>
                  <a:gd name="connsiteX17" fmla="*/ 35023 w 45809"/>
                  <a:gd name="connsiteY17" fmla="*/ 1423 h 55862"/>
                  <a:gd name="connsiteX18" fmla="*/ 35023 w 45809"/>
                  <a:gd name="connsiteY18" fmla="*/ 52970 h 55862"/>
                  <a:gd name="connsiteX19" fmla="*/ 45810 w 45809"/>
                  <a:gd name="connsiteY19" fmla="*/ 55862 h 55862"/>
                  <a:gd name="connsiteX20" fmla="*/ 41036 w 45809"/>
                  <a:gd name="connsiteY20" fmla="*/ 55862 h 55862"/>
                  <a:gd name="connsiteX21" fmla="*/ 41036 w 45809"/>
                  <a:gd name="connsiteY21" fmla="*/ 0 h 55862"/>
                  <a:gd name="connsiteX22" fmla="*/ 45810 w 45809"/>
                  <a:gd name="connsiteY22" fmla="*/ 0 h 55862"/>
                  <a:gd name="connsiteX23" fmla="*/ 45810 w 45809"/>
                  <a:gd name="connsiteY23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809" h="55862">
                    <a:moveTo>
                      <a:pt x="35023" y="52970"/>
                    </a:moveTo>
                    <a:lnTo>
                      <a:pt x="30203" y="52970"/>
                    </a:lnTo>
                    <a:lnTo>
                      <a:pt x="30203" y="33784"/>
                    </a:lnTo>
                    <a:lnTo>
                      <a:pt x="20610" y="33784"/>
                    </a:lnTo>
                    <a:lnTo>
                      <a:pt x="20610" y="29377"/>
                    </a:lnTo>
                    <a:lnTo>
                      <a:pt x="30203" y="29377"/>
                    </a:lnTo>
                    <a:lnTo>
                      <a:pt x="30203" y="19830"/>
                    </a:lnTo>
                    <a:lnTo>
                      <a:pt x="21482" y="19830"/>
                    </a:lnTo>
                    <a:cubicBezTo>
                      <a:pt x="18728" y="29790"/>
                      <a:pt x="12531" y="37823"/>
                      <a:pt x="2984" y="43836"/>
                    </a:cubicBezTo>
                    <a:lnTo>
                      <a:pt x="0" y="39889"/>
                    </a:lnTo>
                    <a:cubicBezTo>
                      <a:pt x="11154" y="33049"/>
                      <a:pt x="17167" y="23548"/>
                      <a:pt x="18085" y="11475"/>
                    </a:cubicBezTo>
                    <a:lnTo>
                      <a:pt x="2387" y="11475"/>
                    </a:lnTo>
                    <a:lnTo>
                      <a:pt x="2387" y="7115"/>
                    </a:lnTo>
                    <a:lnTo>
                      <a:pt x="23134" y="7115"/>
                    </a:lnTo>
                    <a:cubicBezTo>
                      <a:pt x="23134" y="10052"/>
                      <a:pt x="22905" y="12806"/>
                      <a:pt x="22446" y="15423"/>
                    </a:cubicBezTo>
                    <a:lnTo>
                      <a:pt x="30203" y="15423"/>
                    </a:lnTo>
                    <a:lnTo>
                      <a:pt x="30203" y="1423"/>
                    </a:lnTo>
                    <a:lnTo>
                      <a:pt x="35023" y="1423"/>
                    </a:lnTo>
                    <a:lnTo>
                      <a:pt x="35023" y="52970"/>
                    </a:lnTo>
                    <a:close/>
                    <a:moveTo>
                      <a:pt x="45810" y="55862"/>
                    </a:moveTo>
                    <a:lnTo>
                      <a:pt x="41036" y="55862"/>
                    </a:lnTo>
                    <a:lnTo>
                      <a:pt x="41036" y="0"/>
                    </a:lnTo>
                    <a:lnTo>
                      <a:pt x="45810" y="0"/>
                    </a:lnTo>
                    <a:lnTo>
                      <a:pt x="45810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8" name="자유형: 도형 1937">
                <a:extLst>
                  <a:ext uri="{FF2B5EF4-FFF2-40B4-BE49-F238E27FC236}">
                    <a16:creationId xmlns:a16="http://schemas.microsoft.com/office/drawing/2014/main" id="{A2647D03-2B27-9DA4-6D1C-69F08A6E2CF0}"/>
                  </a:ext>
                </a:extLst>
              </p:cNvPr>
              <p:cNvSpPr/>
              <p:nvPr/>
            </p:nvSpPr>
            <p:spPr>
              <a:xfrm>
                <a:off x="6340566" y="5261360"/>
                <a:ext cx="44708" cy="55632"/>
              </a:xfrm>
              <a:custGeom>
                <a:avLst/>
                <a:gdLst>
                  <a:gd name="connsiteX0" fmla="*/ 25246 w 44708"/>
                  <a:gd name="connsiteY0" fmla="*/ 26577 h 55632"/>
                  <a:gd name="connsiteX1" fmla="*/ 0 w 44708"/>
                  <a:gd name="connsiteY1" fmla="*/ 26577 h 55632"/>
                  <a:gd name="connsiteX2" fmla="*/ 0 w 44708"/>
                  <a:gd name="connsiteY2" fmla="*/ 3672 h 55632"/>
                  <a:gd name="connsiteX3" fmla="*/ 25246 w 44708"/>
                  <a:gd name="connsiteY3" fmla="*/ 3672 h 55632"/>
                  <a:gd name="connsiteX4" fmla="*/ 25246 w 44708"/>
                  <a:gd name="connsiteY4" fmla="*/ 26577 h 55632"/>
                  <a:gd name="connsiteX5" fmla="*/ 42688 w 44708"/>
                  <a:gd name="connsiteY5" fmla="*/ 39843 h 55632"/>
                  <a:gd name="connsiteX6" fmla="*/ 26990 w 44708"/>
                  <a:gd name="connsiteY6" fmla="*/ 39843 h 55632"/>
                  <a:gd name="connsiteX7" fmla="*/ 29514 w 44708"/>
                  <a:gd name="connsiteY7" fmla="*/ 44800 h 55632"/>
                  <a:gd name="connsiteX8" fmla="*/ 36033 w 44708"/>
                  <a:gd name="connsiteY8" fmla="*/ 49069 h 55632"/>
                  <a:gd name="connsiteX9" fmla="*/ 44708 w 44708"/>
                  <a:gd name="connsiteY9" fmla="*/ 51502 h 55632"/>
                  <a:gd name="connsiteX10" fmla="*/ 42964 w 44708"/>
                  <a:gd name="connsiteY10" fmla="*/ 55633 h 55632"/>
                  <a:gd name="connsiteX11" fmla="*/ 31855 w 44708"/>
                  <a:gd name="connsiteY11" fmla="*/ 52007 h 55632"/>
                  <a:gd name="connsiteX12" fmla="*/ 24465 w 44708"/>
                  <a:gd name="connsiteY12" fmla="*/ 45534 h 55632"/>
                  <a:gd name="connsiteX13" fmla="*/ 16937 w 44708"/>
                  <a:gd name="connsiteY13" fmla="*/ 52053 h 55632"/>
                  <a:gd name="connsiteX14" fmla="*/ 5692 w 44708"/>
                  <a:gd name="connsiteY14" fmla="*/ 55633 h 55632"/>
                  <a:gd name="connsiteX15" fmla="*/ 3764 w 44708"/>
                  <a:gd name="connsiteY15" fmla="*/ 51502 h 55632"/>
                  <a:gd name="connsiteX16" fmla="*/ 12623 w 44708"/>
                  <a:gd name="connsiteY16" fmla="*/ 49161 h 55632"/>
                  <a:gd name="connsiteX17" fmla="*/ 19278 w 44708"/>
                  <a:gd name="connsiteY17" fmla="*/ 44892 h 55632"/>
                  <a:gd name="connsiteX18" fmla="*/ 21849 w 44708"/>
                  <a:gd name="connsiteY18" fmla="*/ 39843 h 55632"/>
                  <a:gd name="connsiteX19" fmla="*/ 6059 w 44708"/>
                  <a:gd name="connsiteY19" fmla="*/ 39843 h 55632"/>
                  <a:gd name="connsiteX20" fmla="*/ 6059 w 44708"/>
                  <a:gd name="connsiteY20" fmla="*/ 35712 h 55632"/>
                  <a:gd name="connsiteX21" fmla="*/ 21895 w 44708"/>
                  <a:gd name="connsiteY21" fmla="*/ 35712 h 55632"/>
                  <a:gd name="connsiteX22" fmla="*/ 21895 w 44708"/>
                  <a:gd name="connsiteY22" fmla="*/ 30341 h 55632"/>
                  <a:gd name="connsiteX23" fmla="*/ 26944 w 44708"/>
                  <a:gd name="connsiteY23" fmla="*/ 30341 h 55632"/>
                  <a:gd name="connsiteX24" fmla="*/ 26944 w 44708"/>
                  <a:gd name="connsiteY24" fmla="*/ 35712 h 55632"/>
                  <a:gd name="connsiteX25" fmla="*/ 42734 w 44708"/>
                  <a:gd name="connsiteY25" fmla="*/ 35712 h 55632"/>
                  <a:gd name="connsiteX26" fmla="*/ 42734 w 44708"/>
                  <a:gd name="connsiteY26" fmla="*/ 39843 h 55632"/>
                  <a:gd name="connsiteX27" fmla="*/ 5003 w 44708"/>
                  <a:gd name="connsiteY27" fmla="*/ 22262 h 55632"/>
                  <a:gd name="connsiteX28" fmla="*/ 20380 w 44708"/>
                  <a:gd name="connsiteY28" fmla="*/ 22262 h 55632"/>
                  <a:gd name="connsiteX29" fmla="*/ 20380 w 44708"/>
                  <a:gd name="connsiteY29" fmla="*/ 7987 h 55632"/>
                  <a:gd name="connsiteX30" fmla="*/ 5003 w 44708"/>
                  <a:gd name="connsiteY30" fmla="*/ 7987 h 55632"/>
                  <a:gd name="connsiteX31" fmla="*/ 5003 w 44708"/>
                  <a:gd name="connsiteY31" fmla="*/ 22262 h 55632"/>
                  <a:gd name="connsiteX32" fmla="*/ 41357 w 44708"/>
                  <a:gd name="connsiteY32" fmla="*/ 32039 h 55632"/>
                  <a:gd name="connsiteX33" fmla="*/ 36400 w 44708"/>
                  <a:gd name="connsiteY33" fmla="*/ 32039 h 55632"/>
                  <a:gd name="connsiteX34" fmla="*/ 36400 w 44708"/>
                  <a:gd name="connsiteY34" fmla="*/ 0 h 55632"/>
                  <a:gd name="connsiteX35" fmla="*/ 41357 w 44708"/>
                  <a:gd name="connsiteY35" fmla="*/ 0 h 55632"/>
                  <a:gd name="connsiteX36" fmla="*/ 41357 w 44708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708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88" y="39843"/>
                    </a:moveTo>
                    <a:lnTo>
                      <a:pt x="26990" y="39843"/>
                    </a:lnTo>
                    <a:cubicBezTo>
                      <a:pt x="27036" y="41541"/>
                      <a:pt x="27862" y="43193"/>
                      <a:pt x="29514" y="44800"/>
                    </a:cubicBezTo>
                    <a:cubicBezTo>
                      <a:pt x="31167" y="46452"/>
                      <a:pt x="33324" y="47875"/>
                      <a:pt x="36033" y="49069"/>
                    </a:cubicBezTo>
                    <a:cubicBezTo>
                      <a:pt x="38741" y="50262"/>
                      <a:pt x="41633" y="51089"/>
                      <a:pt x="44708" y="51502"/>
                    </a:cubicBezTo>
                    <a:lnTo>
                      <a:pt x="42964" y="55633"/>
                    </a:lnTo>
                    <a:cubicBezTo>
                      <a:pt x="38879" y="55036"/>
                      <a:pt x="35160" y="53843"/>
                      <a:pt x="31855" y="52007"/>
                    </a:cubicBezTo>
                    <a:cubicBezTo>
                      <a:pt x="28505" y="50170"/>
                      <a:pt x="26072" y="48059"/>
                      <a:pt x="24465" y="45534"/>
                    </a:cubicBezTo>
                    <a:cubicBezTo>
                      <a:pt x="22813" y="48059"/>
                      <a:pt x="20334" y="50262"/>
                      <a:pt x="16937" y="52053"/>
                    </a:cubicBezTo>
                    <a:cubicBezTo>
                      <a:pt x="13541" y="53843"/>
                      <a:pt x="9822" y="55036"/>
                      <a:pt x="5692" y="55633"/>
                    </a:cubicBezTo>
                    <a:lnTo>
                      <a:pt x="3764" y="51502"/>
                    </a:lnTo>
                    <a:cubicBezTo>
                      <a:pt x="6885" y="51135"/>
                      <a:pt x="9822" y="50354"/>
                      <a:pt x="12623" y="49161"/>
                    </a:cubicBezTo>
                    <a:cubicBezTo>
                      <a:pt x="15423" y="47967"/>
                      <a:pt x="17626" y="46544"/>
                      <a:pt x="19278" y="44892"/>
                    </a:cubicBezTo>
                    <a:cubicBezTo>
                      <a:pt x="20977" y="43239"/>
                      <a:pt x="21803" y="41587"/>
                      <a:pt x="21849" y="39843"/>
                    </a:cubicBezTo>
                    <a:lnTo>
                      <a:pt x="6059" y="39843"/>
                    </a:lnTo>
                    <a:lnTo>
                      <a:pt x="6059" y="35712"/>
                    </a:lnTo>
                    <a:lnTo>
                      <a:pt x="21895" y="35712"/>
                    </a:lnTo>
                    <a:lnTo>
                      <a:pt x="21895" y="30341"/>
                    </a:lnTo>
                    <a:lnTo>
                      <a:pt x="26944" y="30341"/>
                    </a:lnTo>
                    <a:lnTo>
                      <a:pt x="26944" y="35712"/>
                    </a:lnTo>
                    <a:lnTo>
                      <a:pt x="42734" y="35712"/>
                    </a:lnTo>
                    <a:lnTo>
                      <a:pt x="42734" y="39843"/>
                    </a:lnTo>
                    <a:close/>
                    <a:moveTo>
                      <a:pt x="5003" y="22262"/>
                    </a:moveTo>
                    <a:lnTo>
                      <a:pt x="20380" y="22262"/>
                    </a:lnTo>
                    <a:lnTo>
                      <a:pt x="20380" y="7987"/>
                    </a:lnTo>
                    <a:lnTo>
                      <a:pt x="5003" y="7987"/>
                    </a:lnTo>
                    <a:lnTo>
                      <a:pt x="5003" y="22262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9" name="자유형: 도형 1938">
                <a:extLst>
                  <a:ext uri="{FF2B5EF4-FFF2-40B4-BE49-F238E27FC236}">
                    <a16:creationId xmlns:a16="http://schemas.microsoft.com/office/drawing/2014/main" id="{DF6B5136-F383-8E86-ECC3-EA60BB634F21}"/>
                  </a:ext>
                </a:extLst>
              </p:cNvPr>
              <p:cNvSpPr/>
              <p:nvPr/>
            </p:nvSpPr>
            <p:spPr>
              <a:xfrm>
                <a:off x="6401156" y="5261360"/>
                <a:ext cx="45901" cy="55219"/>
              </a:xfrm>
              <a:custGeom>
                <a:avLst/>
                <a:gdLst>
                  <a:gd name="connsiteX0" fmla="*/ 22675 w 45901"/>
                  <a:gd name="connsiteY0" fmla="*/ 16479 h 55219"/>
                  <a:gd name="connsiteX1" fmla="*/ 32590 w 45901"/>
                  <a:gd name="connsiteY1" fmla="*/ 23272 h 55219"/>
                  <a:gd name="connsiteX2" fmla="*/ 29928 w 45901"/>
                  <a:gd name="connsiteY2" fmla="*/ 27403 h 55219"/>
                  <a:gd name="connsiteX3" fmla="*/ 21711 w 45901"/>
                  <a:gd name="connsiteY3" fmla="*/ 22446 h 55219"/>
                  <a:gd name="connsiteX4" fmla="*/ 16387 w 45901"/>
                  <a:gd name="connsiteY4" fmla="*/ 14643 h 55219"/>
                  <a:gd name="connsiteX5" fmla="*/ 11017 w 45901"/>
                  <a:gd name="connsiteY5" fmla="*/ 22997 h 55219"/>
                  <a:gd name="connsiteX6" fmla="*/ 2708 w 45901"/>
                  <a:gd name="connsiteY6" fmla="*/ 28321 h 55219"/>
                  <a:gd name="connsiteX7" fmla="*/ 0 w 45901"/>
                  <a:gd name="connsiteY7" fmla="*/ 24190 h 55219"/>
                  <a:gd name="connsiteX8" fmla="*/ 10006 w 45901"/>
                  <a:gd name="connsiteY8" fmla="*/ 17030 h 55219"/>
                  <a:gd name="connsiteX9" fmla="*/ 13816 w 45901"/>
                  <a:gd name="connsiteY9" fmla="*/ 5967 h 55219"/>
                  <a:gd name="connsiteX10" fmla="*/ 13816 w 45901"/>
                  <a:gd name="connsiteY10" fmla="*/ 1606 h 55219"/>
                  <a:gd name="connsiteX11" fmla="*/ 18866 w 45901"/>
                  <a:gd name="connsiteY11" fmla="*/ 1606 h 55219"/>
                  <a:gd name="connsiteX12" fmla="*/ 18866 w 45901"/>
                  <a:gd name="connsiteY12" fmla="*/ 5967 h 55219"/>
                  <a:gd name="connsiteX13" fmla="*/ 22675 w 45901"/>
                  <a:gd name="connsiteY13" fmla="*/ 16479 h 55219"/>
                  <a:gd name="connsiteX14" fmla="*/ 44065 w 45901"/>
                  <a:gd name="connsiteY14" fmla="*/ 45167 h 55219"/>
                  <a:gd name="connsiteX15" fmla="*/ 14275 w 45901"/>
                  <a:gd name="connsiteY15" fmla="*/ 45167 h 55219"/>
                  <a:gd name="connsiteX16" fmla="*/ 14275 w 45901"/>
                  <a:gd name="connsiteY16" fmla="*/ 50813 h 55219"/>
                  <a:gd name="connsiteX17" fmla="*/ 45902 w 45901"/>
                  <a:gd name="connsiteY17" fmla="*/ 50813 h 55219"/>
                  <a:gd name="connsiteX18" fmla="*/ 45902 w 45901"/>
                  <a:gd name="connsiteY18" fmla="*/ 55220 h 55219"/>
                  <a:gd name="connsiteX19" fmla="*/ 9318 w 45901"/>
                  <a:gd name="connsiteY19" fmla="*/ 55220 h 55219"/>
                  <a:gd name="connsiteX20" fmla="*/ 9318 w 45901"/>
                  <a:gd name="connsiteY20" fmla="*/ 41128 h 55219"/>
                  <a:gd name="connsiteX21" fmla="*/ 39108 w 45901"/>
                  <a:gd name="connsiteY21" fmla="*/ 41128 h 55219"/>
                  <a:gd name="connsiteX22" fmla="*/ 39108 w 45901"/>
                  <a:gd name="connsiteY22" fmla="*/ 35803 h 55219"/>
                  <a:gd name="connsiteX23" fmla="*/ 9180 w 45901"/>
                  <a:gd name="connsiteY23" fmla="*/ 35803 h 55219"/>
                  <a:gd name="connsiteX24" fmla="*/ 9180 w 45901"/>
                  <a:gd name="connsiteY24" fmla="*/ 31580 h 55219"/>
                  <a:gd name="connsiteX25" fmla="*/ 44065 w 45901"/>
                  <a:gd name="connsiteY25" fmla="*/ 31580 h 55219"/>
                  <a:gd name="connsiteX26" fmla="*/ 44065 w 45901"/>
                  <a:gd name="connsiteY26" fmla="*/ 45167 h 55219"/>
                  <a:gd name="connsiteX27" fmla="*/ 43974 w 45901"/>
                  <a:gd name="connsiteY27" fmla="*/ 28918 h 55219"/>
                  <a:gd name="connsiteX28" fmla="*/ 39016 w 45901"/>
                  <a:gd name="connsiteY28" fmla="*/ 28918 h 55219"/>
                  <a:gd name="connsiteX29" fmla="*/ 39016 w 45901"/>
                  <a:gd name="connsiteY29" fmla="*/ 0 h 55219"/>
                  <a:gd name="connsiteX30" fmla="*/ 43974 w 45901"/>
                  <a:gd name="connsiteY30" fmla="*/ 0 h 55219"/>
                  <a:gd name="connsiteX31" fmla="*/ 43974 w 45901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901" h="55219">
                    <a:moveTo>
                      <a:pt x="22675" y="16479"/>
                    </a:moveTo>
                    <a:cubicBezTo>
                      <a:pt x="25200" y="19646"/>
                      <a:pt x="28505" y="21941"/>
                      <a:pt x="32590" y="23272"/>
                    </a:cubicBezTo>
                    <a:lnTo>
                      <a:pt x="29928" y="27403"/>
                    </a:lnTo>
                    <a:cubicBezTo>
                      <a:pt x="26806" y="26302"/>
                      <a:pt x="24052" y="24649"/>
                      <a:pt x="21711" y="22446"/>
                    </a:cubicBezTo>
                    <a:cubicBezTo>
                      <a:pt x="19370" y="20243"/>
                      <a:pt x="17580" y="17672"/>
                      <a:pt x="16387" y="14643"/>
                    </a:cubicBezTo>
                    <a:cubicBezTo>
                      <a:pt x="15193" y="17810"/>
                      <a:pt x="13403" y="20610"/>
                      <a:pt x="11017" y="22997"/>
                    </a:cubicBezTo>
                    <a:cubicBezTo>
                      <a:pt x="8630" y="25384"/>
                      <a:pt x="5830" y="27174"/>
                      <a:pt x="2708" y="28321"/>
                    </a:cubicBezTo>
                    <a:lnTo>
                      <a:pt x="0" y="24190"/>
                    </a:lnTo>
                    <a:cubicBezTo>
                      <a:pt x="4131" y="22767"/>
                      <a:pt x="7482" y="20380"/>
                      <a:pt x="10006" y="17030"/>
                    </a:cubicBezTo>
                    <a:cubicBezTo>
                      <a:pt x="12531" y="13633"/>
                      <a:pt x="13816" y="9961"/>
                      <a:pt x="13816" y="5967"/>
                    </a:cubicBezTo>
                    <a:lnTo>
                      <a:pt x="13816" y="1606"/>
                    </a:lnTo>
                    <a:lnTo>
                      <a:pt x="18866" y="1606"/>
                    </a:lnTo>
                    <a:lnTo>
                      <a:pt x="18866" y="5967"/>
                    </a:lnTo>
                    <a:cubicBezTo>
                      <a:pt x="18866" y="9777"/>
                      <a:pt x="20151" y="13266"/>
                      <a:pt x="22675" y="16479"/>
                    </a:cubicBezTo>
                    <a:close/>
                    <a:moveTo>
                      <a:pt x="44065" y="45167"/>
                    </a:moveTo>
                    <a:lnTo>
                      <a:pt x="14275" y="45167"/>
                    </a:lnTo>
                    <a:lnTo>
                      <a:pt x="14275" y="50813"/>
                    </a:lnTo>
                    <a:lnTo>
                      <a:pt x="45902" y="50813"/>
                    </a:lnTo>
                    <a:lnTo>
                      <a:pt x="45902" y="55220"/>
                    </a:lnTo>
                    <a:lnTo>
                      <a:pt x="9318" y="55220"/>
                    </a:lnTo>
                    <a:lnTo>
                      <a:pt x="9318" y="41128"/>
                    </a:lnTo>
                    <a:lnTo>
                      <a:pt x="39108" y="41128"/>
                    </a:lnTo>
                    <a:lnTo>
                      <a:pt x="39108" y="35803"/>
                    </a:lnTo>
                    <a:lnTo>
                      <a:pt x="9180" y="35803"/>
                    </a:lnTo>
                    <a:lnTo>
                      <a:pt x="9180" y="31580"/>
                    </a:lnTo>
                    <a:lnTo>
                      <a:pt x="44065" y="31580"/>
                    </a:lnTo>
                    <a:lnTo>
                      <a:pt x="44065" y="45167"/>
                    </a:lnTo>
                    <a:close/>
                    <a:moveTo>
                      <a:pt x="43974" y="28918"/>
                    </a:moveTo>
                    <a:lnTo>
                      <a:pt x="39016" y="28918"/>
                    </a:lnTo>
                    <a:lnTo>
                      <a:pt x="39016" y="0"/>
                    </a:lnTo>
                    <a:lnTo>
                      <a:pt x="43974" y="0"/>
                    </a:lnTo>
                    <a:lnTo>
                      <a:pt x="43974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0" name="자유형: 도형 1939">
                <a:extLst>
                  <a:ext uri="{FF2B5EF4-FFF2-40B4-BE49-F238E27FC236}">
                    <a16:creationId xmlns:a16="http://schemas.microsoft.com/office/drawing/2014/main" id="{37D24972-94E2-6668-03A8-7882339EE956}"/>
                  </a:ext>
                </a:extLst>
              </p:cNvPr>
              <p:cNvSpPr/>
              <p:nvPr/>
            </p:nvSpPr>
            <p:spPr>
              <a:xfrm>
                <a:off x="6451648" y="5262002"/>
                <a:ext cx="48793" cy="54439"/>
              </a:xfrm>
              <a:custGeom>
                <a:avLst/>
                <a:gdLst>
                  <a:gd name="connsiteX0" fmla="*/ 48793 w 48793"/>
                  <a:gd name="connsiteY0" fmla="*/ 29101 h 54439"/>
                  <a:gd name="connsiteX1" fmla="*/ 0 w 48793"/>
                  <a:gd name="connsiteY1" fmla="*/ 29101 h 54439"/>
                  <a:gd name="connsiteX2" fmla="*/ 0 w 48793"/>
                  <a:gd name="connsiteY2" fmla="*/ 24695 h 54439"/>
                  <a:gd name="connsiteX3" fmla="*/ 48793 w 48793"/>
                  <a:gd name="connsiteY3" fmla="*/ 24695 h 54439"/>
                  <a:gd name="connsiteX4" fmla="*/ 48793 w 48793"/>
                  <a:gd name="connsiteY4" fmla="*/ 29101 h 54439"/>
                  <a:gd name="connsiteX5" fmla="*/ 29744 w 48793"/>
                  <a:gd name="connsiteY5" fmla="*/ 8859 h 54439"/>
                  <a:gd name="connsiteX6" fmla="*/ 36859 w 48793"/>
                  <a:gd name="connsiteY6" fmla="*/ 13954 h 54439"/>
                  <a:gd name="connsiteX7" fmla="*/ 46085 w 48793"/>
                  <a:gd name="connsiteY7" fmla="*/ 16708 h 54439"/>
                  <a:gd name="connsiteX8" fmla="*/ 44157 w 48793"/>
                  <a:gd name="connsiteY8" fmla="*/ 21069 h 54439"/>
                  <a:gd name="connsiteX9" fmla="*/ 32406 w 48793"/>
                  <a:gd name="connsiteY9" fmla="*/ 16938 h 54439"/>
                  <a:gd name="connsiteX10" fmla="*/ 24511 w 48793"/>
                  <a:gd name="connsiteY10" fmla="*/ 9318 h 54439"/>
                  <a:gd name="connsiteX11" fmla="*/ 16570 w 48793"/>
                  <a:gd name="connsiteY11" fmla="*/ 16892 h 54439"/>
                  <a:gd name="connsiteX12" fmla="*/ 4682 w 48793"/>
                  <a:gd name="connsiteY12" fmla="*/ 21069 h 54439"/>
                  <a:gd name="connsiteX13" fmla="*/ 2662 w 48793"/>
                  <a:gd name="connsiteY13" fmla="*/ 16708 h 54439"/>
                  <a:gd name="connsiteX14" fmla="*/ 12026 w 48793"/>
                  <a:gd name="connsiteY14" fmla="*/ 13954 h 54439"/>
                  <a:gd name="connsiteX15" fmla="*/ 19141 w 48793"/>
                  <a:gd name="connsiteY15" fmla="*/ 8905 h 54439"/>
                  <a:gd name="connsiteX16" fmla="*/ 21803 w 48793"/>
                  <a:gd name="connsiteY16" fmla="*/ 2570 h 54439"/>
                  <a:gd name="connsiteX17" fmla="*/ 21803 w 48793"/>
                  <a:gd name="connsiteY17" fmla="*/ 0 h 54439"/>
                  <a:gd name="connsiteX18" fmla="*/ 26990 w 48793"/>
                  <a:gd name="connsiteY18" fmla="*/ 0 h 54439"/>
                  <a:gd name="connsiteX19" fmla="*/ 26990 w 48793"/>
                  <a:gd name="connsiteY19" fmla="*/ 2570 h 54439"/>
                  <a:gd name="connsiteX20" fmla="*/ 29744 w 48793"/>
                  <a:gd name="connsiteY20" fmla="*/ 8859 h 54439"/>
                  <a:gd name="connsiteX21" fmla="*/ 11246 w 48793"/>
                  <a:gd name="connsiteY21" fmla="*/ 39062 h 54439"/>
                  <a:gd name="connsiteX22" fmla="*/ 37456 w 48793"/>
                  <a:gd name="connsiteY22" fmla="*/ 39062 h 54439"/>
                  <a:gd name="connsiteX23" fmla="*/ 37456 w 48793"/>
                  <a:gd name="connsiteY23" fmla="*/ 32728 h 54439"/>
                  <a:gd name="connsiteX24" fmla="*/ 42413 w 48793"/>
                  <a:gd name="connsiteY24" fmla="*/ 32728 h 54439"/>
                  <a:gd name="connsiteX25" fmla="*/ 42413 w 48793"/>
                  <a:gd name="connsiteY25" fmla="*/ 54439 h 54439"/>
                  <a:gd name="connsiteX26" fmla="*/ 6243 w 48793"/>
                  <a:gd name="connsiteY26" fmla="*/ 54439 h 54439"/>
                  <a:gd name="connsiteX27" fmla="*/ 6243 w 48793"/>
                  <a:gd name="connsiteY27" fmla="*/ 32728 h 54439"/>
                  <a:gd name="connsiteX28" fmla="*/ 11292 w 48793"/>
                  <a:gd name="connsiteY28" fmla="*/ 32728 h 54439"/>
                  <a:gd name="connsiteX29" fmla="*/ 11292 w 48793"/>
                  <a:gd name="connsiteY29" fmla="*/ 39062 h 54439"/>
                  <a:gd name="connsiteX30" fmla="*/ 37410 w 48793"/>
                  <a:gd name="connsiteY30" fmla="*/ 50033 h 54439"/>
                  <a:gd name="connsiteX31" fmla="*/ 37410 w 48793"/>
                  <a:gd name="connsiteY31" fmla="*/ 43285 h 54439"/>
                  <a:gd name="connsiteX32" fmla="*/ 11200 w 48793"/>
                  <a:gd name="connsiteY32" fmla="*/ 43285 h 54439"/>
                  <a:gd name="connsiteX33" fmla="*/ 11200 w 48793"/>
                  <a:gd name="connsiteY33" fmla="*/ 50033 h 54439"/>
                  <a:gd name="connsiteX34" fmla="*/ 37410 w 48793"/>
                  <a:gd name="connsiteY34" fmla="*/ 5003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39">
                    <a:moveTo>
                      <a:pt x="48793" y="29101"/>
                    </a:moveTo>
                    <a:lnTo>
                      <a:pt x="0" y="29101"/>
                    </a:lnTo>
                    <a:lnTo>
                      <a:pt x="0" y="24695"/>
                    </a:lnTo>
                    <a:lnTo>
                      <a:pt x="48793" y="24695"/>
                    </a:lnTo>
                    <a:lnTo>
                      <a:pt x="48793" y="29101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7" y="15331"/>
                      <a:pt x="42872" y="16249"/>
                      <a:pt x="46085" y="16708"/>
                    </a:cubicBezTo>
                    <a:lnTo>
                      <a:pt x="44157" y="21069"/>
                    </a:lnTo>
                    <a:cubicBezTo>
                      <a:pt x="39888" y="20380"/>
                      <a:pt x="35987" y="19003"/>
                      <a:pt x="32406" y="16938"/>
                    </a:cubicBezTo>
                    <a:cubicBezTo>
                      <a:pt x="28826" y="14872"/>
                      <a:pt x="26210" y="12302"/>
                      <a:pt x="24511" y="9318"/>
                    </a:cubicBezTo>
                    <a:cubicBezTo>
                      <a:pt x="22813" y="12302"/>
                      <a:pt x="20197" y="14826"/>
                      <a:pt x="16570" y="16892"/>
                    </a:cubicBezTo>
                    <a:cubicBezTo>
                      <a:pt x="12944" y="18957"/>
                      <a:pt x="8997" y="20334"/>
                      <a:pt x="4682" y="21069"/>
                    </a:cubicBezTo>
                    <a:lnTo>
                      <a:pt x="2662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1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28"/>
                      <a:pt x="27908" y="6839"/>
                      <a:pt x="29744" y="8859"/>
                    </a:cubicBezTo>
                    <a:close/>
                    <a:moveTo>
                      <a:pt x="11246" y="39062"/>
                    </a:moveTo>
                    <a:lnTo>
                      <a:pt x="37456" y="39062"/>
                    </a:lnTo>
                    <a:lnTo>
                      <a:pt x="37456" y="32728"/>
                    </a:lnTo>
                    <a:lnTo>
                      <a:pt x="42413" y="32728"/>
                    </a:lnTo>
                    <a:lnTo>
                      <a:pt x="42413" y="54439"/>
                    </a:lnTo>
                    <a:lnTo>
                      <a:pt x="6243" y="54439"/>
                    </a:lnTo>
                    <a:lnTo>
                      <a:pt x="6243" y="32728"/>
                    </a:lnTo>
                    <a:lnTo>
                      <a:pt x="11292" y="32728"/>
                    </a:lnTo>
                    <a:lnTo>
                      <a:pt x="11292" y="39062"/>
                    </a:lnTo>
                    <a:close/>
                    <a:moveTo>
                      <a:pt x="37410" y="50033"/>
                    </a:moveTo>
                    <a:lnTo>
                      <a:pt x="37410" y="43285"/>
                    </a:lnTo>
                    <a:lnTo>
                      <a:pt x="11200" y="43285"/>
                    </a:lnTo>
                    <a:lnTo>
                      <a:pt x="11200" y="50033"/>
                    </a:lnTo>
                    <a:lnTo>
                      <a:pt x="37410" y="5003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5959765" y="6239758"/>
            <a:ext cx="786616" cy="189711"/>
            <a:chOff x="5968854" y="5588455"/>
            <a:chExt cx="786616" cy="189711"/>
          </a:xfrm>
        </p:grpSpPr>
        <p:sp>
          <p:nvSpPr>
            <p:cNvPr id="1686" name="자유형: 도형 1685">
              <a:extLst>
                <a:ext uri="{FF2B5EF4-FFF2-40B4-BE49-F238E27FC236}">
                  <a16:creationId xmlns:a16="http://schemas.microsoft.com/office/drawing/2014/main" id="{A6C20084-DFB3-9B42-110A-4B51D63D5B4C}"/>
                </a:ext>
              </a:extLst>
            </p:cNvPr>
            <p:cNvSpPr/>
            <p:nvPr/>
          </p:nvSpPr>
          <p:spPr>
            <a:xfrm>
              <a:off x="5968854" y="5588455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941" name="그래픽 961">
              <a:extLst>
                <a:ext uri="{FF2B5EF4-FFF2-40B4-BE49-F238E27FC236}">
                  <a16:creationId xmlns:a16="http://schemas.microsoft.com/office/drawing/2014/main" id="{EE564D60-CC8A-835C-847B-B8D3197D5E37}"/>
                </a:ext>
              </a:extLst>
            </p:cNvPr>
            <p:cNvGrpSpPr/>
            <p:nvPr/>
          </p:nvGrpSpPr>
          <p:grpSpPr>
            <a:xfrm>
              <a:off x="6210435" y="5615674"/>
              <a:ext cx="299738" cy="131508"/>
              <a:chOff x="6210435" y="5615674"/>
              <a:chExt cx="299738" cy="131508"/>
            </a:xfrm>
            <a:solidFill>
              <a:srgbClr val="FFFFFF"/>
            </a:solidFill>
          </p:grpSpPr>
          <p:sp>
            <p:nvSpPr>
              <p:cNvPr id="1942" name="자유형: 도형 1941">
                <a:extLst>
                  <a:ext uri="{FF2B5EF4-FFF2-40B4-BE49-F238E27FC236}">
                    <a16:creationId xmlns:a16="http://schemas.microsoft.com/office/drawing/2014/main" id="{147A7F3D-4D5C-F052-D1C4-E3F817F9D8DD}"/>
                  </a:ext>
                </a:extLst>
              </p:cNvPr>
              <p:cNvSpPr/>
              <p:nvPr/>
            </p:nvSpPr>
            <p:spPr>
              <a:xfrm>
                <a:off x="6210435" y="5615720"/>
                <a:ext cx="50905" cy="55862"/>
              </a:xfrm>
              <a:custGeom>
                <a:avLst/>
                <a:gdLst>
                  <a:gd name="connsiteX0" fmla="*/ 20381 w 50905"/>
                  <a:gd name="connsiteY0" fmla="*/ 26898 h 55862"/>
                  <a:gd name="connsiteX1" fmla="*/ 25017 w 50905"/>
                  <a:gd name="connsiteY1" fmla="*/ 34610 h 55862"/>
                  <a:gd name="connsiteX2" fmla="*/ 31948 w 50905"/>
                  <a:gd name="connsiteY2" fmla="*/ 40026 h 55862"/>
                  <a:gd name="connsiteX3" fmla="*/ 28872 w 50905"/>
                  <a:gd name="connsiteY3" fmla="*/ 43974 h 55862"/>
                  <a:gd name="connsiteX4" fmla="*/ 21252 w 50905"/>
                  <a:gd name="connsiteY4" fmla="*/ 37639 h 55862"/>
                  <a:gd name="connsiteX5" fmla="*/ 16203 w 50905"/>
                  <a:gd name="connsiteY5" fmla="*/ 28046 h 55862"/>
                  <a:gd name="connsiteX6" fmla="*/ 10925 w 50905"/>
                  <a:gd name="connsiteY6" fmla="*/ 38328 h 55862"/>
                  <a:gd name="connsiteX7" fmla="*/ 2846 w 50905"/>
                  <a:gd name="connsiteY7" fmla="*/ 45121 h 55862"/>
                  <a:gd name="connsiteX8" fmla="*/ 0 w 50905"/>
                  <a:gd name="connsiteY8" fmla="*/ 40990 h 55862"/>
                  <a:gd name="connsiteX9" fmla="*/ 7023 w 50905"/>
                  <a:gd name="connsiteY9" fmla="*/ 35482 h 55862"/>
                  <a:gd name="connsiteX10" fmla="*/ 11889 w 50905"/>
                  <a:gd name="connsiteY10" fmla="*/ 27357 h 55862"/>
                  <a:gd name="connsiteX11" fmla="*/ 13679 w 50905"/>
                  <a:gd name="connsiteY11" fmla="*/ 18223 h 55862"/>
                  <a:gd name="connsiteX12" fmla="*/ 13679 w 50905"/>
                  <a:gd name="connsiteY12" fmla="*/ 14092 h 55862"/>
                  <a:gd name="connsiteX13" fmla="*/ 1561 w 50905"/>
                  <a:gd name="connsiteY13" fmla="*/ 14092 h 55862"/>
                  <a:gd name="connsiteX14" fmla="*/ 1561 w 50905"/>
                  <a:gd name="connsiteY14" fmla="*/ 9731 h 55862"/>
                  <a:gd name="connsiteX15" fmla="*/ 13587 w 50905"/>
                  <a:gd name="connsiteY15" fmla="*/ 9731 h 55862"/>
                  <a:gd name="connsiteX16" fmla="*/ 13587 w 50905"/>
                  <a:gd name="connsiteY16" fmla="*/ 1148 h 55862"/>
                  <a:gd name="connsiteX17" fmla="*/ 18682 w 50905"/>
                  <a:gd name="connsiteY17" fmla="*/ 1148 h 55862"/>
                  <a:gd name="connsiteX18" fmla="*/ 18682 w 50905"/>
                  <a:gd name="connsiteY18" fmla="*/ 9731 h 55862"/>
                  <a:gd name="connsiteX19" fmla="*/ 30525 w 50905"/>
                  <a:gd name="connsiteY19" fmla="*/ 9731 h 55862"/>
                  <a:gd name="connsiteX20" fmla="*/ 30525 w 50905"/>
                  <a:gd name="connsiteY20" fmla="*/ 14092 h 55862"/>
                  <a:gd name="connsiteX21" fmla="*/ 18636 w 50905"/>
                  <a:gd name="connsiteY21" fmla="*/ 14092 h 55862"/>
                  <a:gd name="connsiteX22" fmla="*/ 18636 w 50905"/>
                  <a:gd name="connsiteY22" fmla="*/ 18223 h 55862"/>
                  <a:gd name="connsiteX23" fmla="*/ 20381 w 50905"/>
                  <a:gd name="connsiteY23" fmla="*/ 26898 h 55862"/>
                  <a:gd name="connsiteX24" fmla="*/ 42138 w 50905"/>
                  <a:gd name="connsiteY24" fmla="*/ 22813 h 55862"/>
                  <a:gd name="connsiteX25" fmla="*/ 50905 w 50905"/>
                  <a:gd name="connsiteY25" fmla="*/ 22813 h 55862"/>
                  <a:gd name="connsiteX26" fmla="*/ 50905 w 50905"/>
                  <a:gd name="connsiteY26" fmla="*/ 27357 h 55862"/>
                  <a:gd name="connsiteX27" fmla="*/ 42138 w 50905"/>
                  <a:gd name="connsiteY27" fmla="*/ 27357 h 55862"/>
                  <a:gd name="connsiteX28" fmla="*/ 42138 w 50905"/>
                  <a:gd name="connsiteY28" fmla="*/ 55862 h 55862"/>
                  <a:gd name="connsiteX29" fmla="*/ 37089 w 50905"/>
                  <a:gd name="connsiteY29" fmla="*/ 55862 h 55862"/>
                  <a:gd name="connsiteX30" fmla="*/ 37089 w 50905"/>
                  <a:gd name="connsiteY30" fmla="*/ 0 h 55862"/>
                  <a:gd name="connsiteX31" fmla="*/ 42138 w 50905"/>
                  <a:gd name="connsiteY31" fmla="*/ 0 h 55862"/>
                  <a:gd name="connsiteX32" fmla="*/ 42138 w 50905"/>
                  <a:gd name="connsiteY32" fmla="*/ 2281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0905" h="55862">
                    <a:moveTo>
                      <a:pt x="20381" y="26898"/>
                    </a:moveTo>
                    <a:cubicBezTo>
                      <a:pt x="21482" y="29744"/>
                      <a:pt x="23043" y="32315"/>
                      <a:pt x="25017" y="34610"/>
                    </a:cubicBezTo>
                    <a:cubicBezTo>
                      <a:pt x="26990" y="36905"/>
                      <a:pt x="29331" y="38695"/>
                      <a:pt x="31948" y="40026"/>
                    </a:cubicBezTo>
                    <a:lnTo>
                      <a:pt x="28872" y="43974"/>
                    </a:lnTo>
                    <a:cubicBezTo>
                      <a:pt x="26026" y="42551"/>
                      <a:pt x="23456" y="40439"/>
                      <a:pt x="21252" y="37639"/>
                    </a:cubicBezTo>
                    <a:cubicBezTo>
                      <a:pt x="19049" y="34839"/>
                      <a:pt x="17351" y="31626"/>
                      <a:pt x="16203" y="28046"/>
                    </a:cubicBezTo>
                    <a:cubicBezTo>
                      <a:pt x="15010" y="31902"/>
                      <a:pt x="13266" y="35344"/>
                      <a:pt x="10925" y="38328"/>
                    </a:cubicBezTo>
                    <a:cubicBezTo>
                      <a:pt x="8584" y="41311"/>
                      <a:pt x="5921" y="43607"/>
                      <a:pt x="2846" y="45121"/>
                    </a:cubicBezTo>
                    <a:lnTo>
                      <a:pt x="0" y="40990"/>
                    </a:lnTo>
                    <a:cubicBezTo>
                      <a:pt x="2617" y="39705"/>
                      <a:pt x="4958" y="37869"/>
                      <a:pt x="7023" y="35482"/>
                    </a:cubicBezTo>
                    <a:cubicBezTo>
                      <a:pt x="9088" y="33095"/>
                      <a:pt x="10695" y="30387"/>
                      <a:pt x="11889" y="27357"/>
                    </a:cubicBezTo>
                    <a:cubicBezTo>
                      <a:pt x="13082" y="24328"/>
                      <a:pt x="13679" y="21298"/>
                      <a:pt x="13679" y="18223"/>
                    </a:cubicBezTo>
                    <a:lnTo>
                      <a:pt x="13679" y="14092"/>
                    </a:lnTo>
                    <a:lnTo>
                      <a:pt x="1561" y="14092"/>
                    </a:lnTo>
                    <a:lnTo>
                      <a:pt x="1561" y="9731"/>
                    </a:lnTo>
                    <a:lnTo>
                      <a:pt x="13587" y="9731"/>
                    </a:lnTo>
                    <a:lnTo>
                      <a:pt x="13587" y="1148"/>
                    </a:lnTo>
                    <a:lnTo>
                      <a:pt x="18682" y="1148"/>
                    </a:lnTo>
                    <a:lnTo>
                      <a:pt x="18682" y="9731"/>
                    </a:lnTo>
                    <a:lnTo>
                      <a:pt x="30525" y="9731"/>
                    </a:lnTo>
                    <a:lnTo>
                      <a:pt x="30525" y="14092"/>
                    </a:lnTo>
                    <a:lnTo>
                      <a:pt x="18636" y="14092"/>
                    </a:lnTo>
                    <a:lnTo>
                      <a:pt x="18636" y="18223"/>
                    </a:lnTo>
                    <a:cubicBezTo>
                      <a:pt x="18682" y="21161"/>
                      <a:pt x="19233" y="24052"/>
                      <a:pt x="20381" y="26898"/>
                    </a:cubicBezTo>
                    <a:close/>
                    <a:moveTo>
                      <a:pt x="42138" y="22813"/>
                    </a:moveTo>
                    <a:lnTo>
                      <a:pt x="50905" y="22813"/>
                    </a:lnTo>
                    <a:lnTo>
                      <a:pt x="50905" y="27357"/>
                    </a:lnTo>
                    <a:lnTo>
                      <a:pt x="42138" y="27357"/>
                    </a:lnTo>
                    <a:lnTo>
                      <a:pt x="42138" y="55862"/>
                    </a:lnTo>
                    <a:lnTo>
                      <a:pt x="37089" y="55862"/>
                    </a:lnTo>
                    <a:lnTo>
                      <a:pt x="37089" y="0"/>
                    </a:lnTo>
                    <a:lnTo>
                      <a:pt x="42138" y="0"/>
                    </a:lnTo>
                    <a:lnTo>
                      <a:pt x="42138" y="228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3" name="자유형: 도형 1942">
                <a:extLst>
                  <a:ext uri="{FF2B5EF4-FFF2-40B4-BE49-F238E27FC236}">
                    <a16:creationId xmlns:a16="http://schemas.microsoft.com/office/drawing/2014/main" id="{017A31CD-5F38-89AE-04B5-5BC34E79BD70}"/>
                  </a:ext>
                </a:extLst>
              </p:cNvPr>
              <p:cNvSpPr/>
              <p:nvPr/>
            </p:nvSpPr>
            <p:spPr>
              <a:xfrm>
                <a:off x="6261018" y="5615720"/>
                <a:ext cx="46590" cy="55862"/>
              </a:xfrm>
              <a:custGeom>
                <a:avLst/>
                <a:gdLst>
                  <a:gd name="connsiteX0" fmla="*/ 19692 w 46590"/>
                  <a:gd name="connsiteY0" fmla="*/ 28964 h 55862"/>
                  <a:gd name="connsiteX1" fmla="*/ 27817 w 46590"/>
                  <a:gd name="connsiteY1" fmla="*/ 38512 h 55862"/>
                  <a:gd name="connsiteX2" fmla="*/ 24971 w 46590"/>
                  <a:gd name="connsiteY2" fmla="*/ 42597 h 55862"/>
                  <a:gd name="connsiteX3" fmla="*/ 18544 w 46590"/>
                  <a:gd name="connsiteY3" fmla="*/ 36262 h 55862"/>
                  <a:gd name="connsiteX4" fmla="*/ 14367 w 46590"/>
                  <a:gd name="connsiteY4" fmla="*/ 27036 h 55862"/>
                  <a:gd name="connsiteX5" fmla="*/ 9961 w 46590"/>
                  <a:gd name="connsiteY5" fmla="*/ 37043 h 55862"/>
                  <a:gd name="connsiteX6" fmla="*/ 3213 w 46590"/>
                  <a:gd name="connsiteY6" fmla="*/ 43836 h 55862"/>
                  <a:gd name="connsiteX7" fmla="*/ 0 w 46590"/>
                  <a:gd name="connsiteY7" fmla="*/ 39889 h 55862"/>
                  <a:gd name="connsiteX8" fmla="*/ 8675 w 46590"/>
                  <a:gd name="connsiteY8" fmla="*/ 29882 h 55862"/>
                  <a:gd name="connsiteX9" fmla="*/ 11843 w 46590"/>
                  <a:gd name="connsiteY9" fmla="*/ 15928 h 55862"/>
                  <a:gd name="connsiteX10" fmla="*/ 11843 w 46590"/>
                  <a:gd name="connsiteY10" fmla="*/ 5233 h 55862"/>
                  <a:gd name="connsiteX11" fmla="*/ 16754 w 46590"/>
                  <a:gd name="connsiteY11" fmla="*/ 5233 h 55862"/>
                  <a:gd name="connsiteX12" fmla="*/ 16754 w 46590"/>
                  <a:gd name="connsiteY12" fmla="*/ 15698 h 55862"/>
                  <a:gd name="connsiteX13" fmla="*/ 19692 w 46590"/>
                  <a:gd name="connsiteY13" fmla="*/ 28964 h 55862"/>
                  <a:gd name="connsiteX14" fmla="*/ 35436 w 46590"/>
                  <a:gd name="connsiteY14" fmla="*/ 53016 h 55862"/>
                  <a:gd name="connsiteX15" fmla="*/ 30663 w 46590"/>
                  <a:gd name="connsiteY15" fmla="*/ 53016 h 55862"/>
                  <a:gd name="connsiteX16" fmla="*/ 30663 w 46590"/>
                  <a:gd name="connsiteY16" fmla="*/ 24374 h 55862"/>
                  <a:gd name="connsiteX17" fmla="*/ 21941 w 46590"/>
                  <a:gd name="connsiteY17" fmla="*/ 24374 h 55862"/>
                  <a:gd name="connsiteX18" fmla="*/ 21941 w 46590"/>
                  <a:gd name="connsiteY18" fmla="*/ 19967 h 55862"/>
                  <a:gd name="connsiteX19" fmla="*/ 30663 w 46590"/>
                  <a:gd name="connsiteY19" fmla="*/ 19967 h 55862"/>
                  <a:gd name="connsiteX20" fmla="*/ 30663 w 46590"/>
                  <a:gd name="connsiteY20" fmla="*/ 1331 h 55862"/>
                  <a:gd name="connsiteX21" fmla="*/ 35436 w 46590"/>
                  <a:gd name="connsiteY21" fmla="*/ 1331 h 55862"/>
                  <a:gd name="connsiteX22" fmla="*/ 35436 w 46590"/>
                  <a:gd name="connsiteY22" fmla="*/ 53016 h 55862"/>
                  <a:gd name="connsiteX23" fmla="*/ 46590 w 46590"/>
                  <a:gd name="connsiteY23" fmla="*/ 55862 h 55862"/>
                  <a:gd name="connsiteX24" fmla="*/ 41679 w 46590"/>
                  <a:gd name="connsiteY24" fmla="*/ 55862 h 55862"/>
                  <a:gd name="connsiteX25" fmla="*/ 41679 w 46590"/>
                  <a:gd name="connsiteY25" fmla="*/ 0 h 55862"/>
                  <a:gd name="connsiteX26" fmla="*/ 46590 w 46590"/>
                  <a:gd name="connsiteY26" fmla="*/ 0 h 55862"/>
                  <a:gd name="connsiteX27" fmla="*/ 46590 w 46590"/>
                  <a:gd name="connsiteY27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6590" h="55862">
                    <a:moveTo>
                      <a:pt x="19692" y="28964"/>
                    </a:moveTo>
                    <a:cubicBezTo>
                      <a:pt x="21665" y="33141"/>
                      <a:pt x="24374" y="36354"/>
                      <a:pt x="27817" y="38512"/>
                    </a:cubicBezTo>
                    <a:lnTo>
                      <a:pt x="24971" y="42597"/>
                    </a:lnTo>
                    <a:cubicBezTo>
                      <a:pt x="22492" y="41082"/>
                      <a:pt x="20335" y="38970"/>
                      <a:pt x="18544" y="36262"/>
                    </a:cubicBezTo>
                    <a:cubicBezTo>
                      <a:pt x="16754" y="33554"/>
                      <a:pt x="15377" y="30479"/>
                      <a:pt x="14367" y="27036"/>
                    </a:cubicBezTo>
                    <a:cubicBezTo>
                      <a:pt x="13358" y="30754"/>
                      <a:pt x="11888" y="34105"/>
                      <a:pt x="9961" y="37043"/>
                    </a:cubicBezTo>
                    <a:cubicBezTo>
                      <a:pt x="8033" y="39980"/>
                      <a:pt x="5784" y="42275"/>
                      <a:pt x="3213" y="43836"/>
                    </a:cubicBezTo>
                    <a:lnTo>
                      <a:pt x="0" y="39889"/>
                    </a:lnTo>
                    <a:cubicBezTo>
                      <a:pt x="3672" y="37639"/>
                      <a:pt x="6564" y="34288"/>
                      <a:pt x="8675" y="29882"/>
                    </a:cubicBezTo>
                    <a:cubicBezTo>
                      <a:pt x="10787" y="25475"/>
                      <a:pt x="11843" y="20839"/>
                      <a:pt x="11843" y="15928"/>
                    </a:cubicBezTo>
                    <a:lnTo>
                      <a:pt x="11843" y="5233"/>
                    </a:lnTo>
                    <a:lnTo>
                      <a:pt x="16754" y="5233"/>
                    </a:lnTo>
                    <a:lnTo>
                      <a:pt x="16754" y="15698"/>
                    </a:lnTo>
                    <a:cubicBezTo>
                      <a:pt x="16754" y="20380"/>
                      <a:pt x="17718" y="24787"/>
                      <a:pt x="19692" y="28964"/>
                    </a:cubicBezTo>
                    <a:close/>
                    <a:moveTo>
                      <a:pt x="35436" y="53016"/>
                    </a:moveTo>
                    <a:lnTo>
                      <a:pt x="30663" y="53016"/>
                    </a:lnTo>
                    <a:lnTo>
                      <a:pt x="30663" y="24374"/>
                    </a:lnTo>
                    <a:lnTo>
                      <a:pt x="21941" y="24374"/>
                    </a:lnTo>
                    <a:lnTo>
                      <a:pt x="21941" y="19967"/>
                    </a:lnTo>
                    <a:lnTo>
                      <a:pt x="30663" y="19967"/>
                    </a:lnTo>
                    <a:lnTo>
                      <a:pt x="30663" y="1331"/>
                    </a:lnTo>
                    <a:lnTo>
                      <a:pt x="35436" y="1331"/>
                    </a:lnTo>
                    <a:lnTo>
                      <a:pt x="35436" y="53016"/>
                    </a:lnTo>
                    <a:close/>
                    <a:moveTo>
                      <a:pt x="46590" y="55862"/>
                    </a:moveTo>
                    <a:lnTo>
                      <a:pt x="41679" y="55862"/>
                    </a:lnTo>
                    <a:lnTo>
                      <a:pt x="41679" y="0"/>
                    </a:lnTo>
                    <a:lnTo>
                      <a:pt x="46590" y="0"/>
                    </a:lnTo>
                    <a:lnTo>
                      <a:pt x="46590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4" name="자유형: 도형 1943">
                <a:extLst>
                  <a:ext uri="{FF2B5EF4-FFF2-40B4-BE49-F238E27FC236}">
                    <a16:creationId xmlns:a16="http://schemas.microsoft.com/office/drawing/2014/main" id="{A6627907-08A5-3E49-CFE0-DEDF5406B336}"/>
                  </a:ext>
                </a:extLst>
              </p:cNvPr>
              <p:cNvSpPr/>
              <p:nvPr/>
            </p:nvSpPr>
            <p:spPr>
              <a:xfrm>
                <a:off x="6314264" y="5615674"/>
                <a:ext cx="43882" cy="55908"/>
              </a:xfrm>
              <a:custGeom>
                <a:avLst/>
                <a:gdLst>
                  <a:gd name="connsiteX0" fmla="*/ 20105 w 43882"/>
                  <a:gd name="connsiteY0" fmla="*/ 11246 h 55908"/>
                  <a:gd name="connsiteX1" fmla="*/ 5141 w 43882"/>
                  <a:gd name="connsiteY1" fmla="*/ 11246 h 55908"/>
                  <a:gd name="connsiteX2" fmla="*/ 5141 w 43882"/>
                  <a:gd name="connsiteY2" fmla="*/ 37639 h 55908"/>
                  <a:gd name="connsiteX3" fmla="*/ 14918 w 43882"/>
                  <a:gd name="connsiteY3" fmla="*/ 37318 h 55908"/>
                  <a:gd name="connsiteX4" fmla="*/ 22997 w 43882"/>
                  <a:gd name="connsiteY4" fmla="*/ 36079 h 55908"/>
                  <a:gd name="connsiteX5" fmla="*/ 23548 w 43882"/>
                  <a:gd name="connsiteY5" fmla="*/ 40577 h 55908"/>
                  <a:gd name="connsiteX6" fmla="*/ 14781 w 43882"/>
                  <a:gd name="connsiteY6" fmla="*/ 41908 h 55908"/>
                  <a:gd name="connsiteX7" fmla="*/ 3535 w 43882"/>
                  <a:gd name="connsiteY7" fmla="*/ 42230 h 55908"/>
                  <a:gd name="connsiteX8" fmla="*/ 0 w 43882"/>
                  <a:gd name="connsiteY8" fmla="*/ 42230 h 55908"/>
                  <a:gd name="connsiteX9" fmla="*/ 0 w 43882"/>
                  <a:gd name="connsiteY9" fmla="*/ 6839 h 55908"/>
                  <a:gd name="connsiteX10" fmla="*/ 20059 w 43882"/>
                  <a:gd name="connsiteY10" fmla="*/ 6839 h 55908"/>
                  <a:gd name="connsiteX11" fmla="*/ 20059 w 43882"/>
                  <a:gd name="connsiteY11" fmla="*/ 11246 h 55908"/>
                  <a:gd name="connsiteX12" fmla="*/ 43882 w 43882"/>
                  <a:gd name="connsiteY12" fmla="*/ 55908 h 55908"/>
                  <a:gd name="connsiteX13" fmla="*/ 39062 w 43882"/>
                  <a:gd name="connsiteY13" fmla="*/ 55908 h 55908"/>
                  <a:gd name="connsiteX14" fmla="*/ 39062 w 43882"/>
                  <a:gd name="connsiteY14" fmla="*/ 26715 h 55908"/>
                  <a:gd name="connsiteX15" fmla="*/ 31580 w 43882"/>
                  <a:gd name="connsiteY15" fmla="*/ 26715 h 55908"/>
                  <a:gd name="connsiteX16" fmla="*/ 31580 w 43882"/>
                  <a:gd name="connsiteY16" fmla="*/ 52970 h 55908"/>
                  <a:gd name="connsiteX17" fmla="*/ 26807 w 43882"/>
                  <a:gd name="connsiteY17" fmla="*/ 52970 h 55908"/>
                  <a:gd name="connsiteX18" fmla="*/ 26807 w 43882"/>
                  <a:gd name="connsiteY18" fmla="*/ 1331 h 55908"/>
                  <a:gd name="connsiteX19" fmla="*/ 31580 w 43882"/>
                  <a:gd name="connsiteY19" fmla="*/ 1331 h 55908"/>
                  <a:gd name="connsiteX20" fmla="*/ 31580 w 43882"/>
                  <a:gd name="connsiteY20" fmla="*/ 22262 h 55908"/>
                  <a:gd name="connsiteX21" fmla="*/ 39062 w 43882"/>
                  <a:gd name="connsiteY21" fmla="*/ 22262 h 55908"/>
                  <a:gd name="connsiteX22" fmla="*/ 39062 w 43882"/>
                  <a:gd name="connsiteY22" fmla="*/ 0 h 55908"/>
                  <a:gd name="connsiteX23" fmla="*/ 43882 w 43882"/>
                  <a:gd name="connsiteY23" fmla="*/ 0 h 55908"/>
                  <a:gd name="connsiteX24" fmla="*/ 43882 w 43882"/>
                  <a:gd name="connsiteY24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3882" h="55908">
                    <a:moveTo>
                      <a:pt x="20105" y="11246"/>
                    </a:moveTo>
                    <a:lnTo>
                      <a:pt x="5141" y="11246"/>
                    </a:lnTo>
                    <a:lnTo>
                      <a:pt x="5141" y="37639"/>
                    </a:lnTo>
                    <a:cubicBezTo>
                      <a:pt x="8997" y="37639"/>
                      <a:pt x="12256" y="37548"/>
                      <a:pt x="14918" y="37318"/>
                    </a:cubicBezTo>
                    <a:cubicBezTo>
                      <a:pt x="17581" y="37135"/>
                      <a:pt x="20289" y="36721"/>
                      <a:pt x="22997" y="36079"/>
                    </a:cubicBezTo>
                    <a:lnTo>
                      <a:pt x="23548" y="40577"/>
                    </a:lnTo>
                    <a:cubicBezTo>
                      <a:pt x="20564" y="41266"/>
                      <a:pt x="17627" y="41725"/>
                      <a:pt x="14781" y="41908"/>
                    </a:cubicBezTo>
                    <a:cubicBezTo>
                      <a:pt x="11935" y="42092"/>
                      <a:pt x="8171" y="42230"/>
                      <a:pt x="3535" y="42230"/>
                    </a:cubicBezTo>
                    <a:lnTo>
                      <a:pt x="0" y="42230"/>
                    </a:lnTo>
                    <a:lnTo>
                      <a:pt x="0" y="6839"/>
                    </a:lnTo>
                    <a:lnTo>
                      <a:pt x="20059" y="6839"/>
                    </a:lnTo>
                    <a:lnTo>
                      <a:pt x="20059" y="11246"/>
                    </a:lnTo>
                    <a:close/>
                    <a:moveTo>
                      <a:pt x="43882" y="55908"/>
                    </a:moveTo>
                    <a:lnTo>
                      <a:pt x="39062" y="55908"/>
                    </a:lnTo>
                    <a:lnTo>
                      <a:pt x="39062" y="26715"/>
                    </a:lnTo>
                    <a:lnTo>
                      <a:pt x="31580" y="26715"/>
                    </a:lnTo>
                    <a:lnTo>
                      <a:pt x="31580" y="52970"/>
                    </a:lnTo>
                    <a:lnTo>
                      <a:pt x="26807" y="52970"/>
                    </a:lnTo>
                    <a:lnTo>
                      <a:pt x="26807" y="1331"/>
                    </a:lnTo>
                    <a:lnTo>
                      <a:pt x="31580" y="1331"/>
                    </a:lnTo>
                    <a:lnTo>
                      <a:pt x="31580" y="22262"/>
                    </a:lnTo>
                    <a:lnTo>
                      <a:pt x="39062" y="22262"/>
                    </a:lnTo>
                    <a:lnTo>
                      <a:pt x="39062" y="0"/>
                    </a:lnTo>
                    <a:lnTo>
                      <a:pt x="43882" y="0"/>
                    </a:lnTo>
                    <a:lnTo>
                      <a:pt x="43882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5" name="자유형: 도형 1944">
                <a:extLst>
                  <a:ext uri="{FF2B5EF4-FFF2-40B4-BE49-F238E27FC236}">
                    <a16:creationId xmlns:a16="http://schemas.microsoft.com/office/drawing/2014/main" id="{B025A46D-E710-D840-9797-714624AA711E}"/>
                  </a:ext>
                </a:extLst>
              </p:cNvPr>
              <p:cNvSpPr/>
              <p:nvPr/>
            </p:nvSpPr>
            <p:spPr>
              <a:xfrm>
                <a:off x="6365445" y="5615766"/>
                <a:ext cx="47508" cy="54622"/>
              </a:xfrm>
              <a:custGeom>
                <a:avLst/>
                <a:gdLst>
                  <a:gd name="connsiteX0" fmla="*/ 4912 w 47508"/>
                  <a:gd name="connsiteY0" fmla="*/ 13311 h 54622"/>
                  <a:gd name="connsiteX1" fmla="*/ 19967 w 47508"/>
                  <a:gd name="connsiteY1" fmla="*/ 13311 h 54622"/>
                  <a:gd name="connsiteX2" fmla="*/ 19967 w 47508"/>
                  <a:gd name="connsiteY2" fmla="*/ 4085 h 54622"/>
                  <a:gd name="connsiteX3" fmla="*/ 25017 w 47508"/>
                  <a:gd name="connsiteY3" fmla="*/ 4085 h 54622"/>
                  <a:gd name="connsiteX4" fmla="*/ 25017 w 47508"/>
                  <a:gd name="connsiteY4" fmla="*/ 31764 h 54622"/>
                  <a:gd name="connsiteX5" fmla="*/ 0 w 47508"/>
                  <a:gd name="connsiteY5" fmla="*/ 31764 h 54622"/>
                  <a:gd name="connsiteX6" fmla="*/ 0 w 47508"/>
                  <a:gd name="connsiteY6" fmla="*/ 4085 h 54622"/>
                  <a:gd name="connsiteX7" fmla="*/ 4958 w 47508"/>
                  <a:gd name="connsiteY7" fmla="*/ 4085 h 54622"/>
                  <a:gd name="connsiteX8" fmla="*/ 4958 w 47508"/>
                  <a:gd name="connsiteY8" fmla="*/ 13311 h 54622"/>
                  <a:gd name="connsiteX9" fmla="*/ 19921 w 47508"/>
                  <a:gd name="connsiteY9" fmla="*/ 27311 h 54622"/>
                  <a:gd name="connsiteX10" fmla="*/ 19921 w 47508"/>
                  <a:gd name="connsiteY10" fmla="*/ 17580 h 54622"/>
                  <a:gd name="connsiteX11" fmla="*/ 4866 w 47508"/>
                  <a:gd name="connsiteY11" fmla="*/ 17580 h 54622"/>
                  <a:gd name="connsiteX12" fmla="*/ 4866 w 47508"/>
                  <a:gd name="connsiteY12" fmla="*/ 27311 h 54622"/>
                  <a:gd name="connsiteX13" fmla="*/ 19921 w 47508"/>
                  <a:gd name="connsiteY13" fmla="*/ 27311 h 54622"/>
                  <a:gd name="connsiteX14" fmla="*/ 42046 w 47508"/>
                  <a:gd name="connsiteY14" fmla="*/ 54623 h 54622"/>
                  <a:gd name="connsiteX15" fmla="*/ 6013 w 47508"/>
                  <a:gd name="connsiteY15" fmla="*/ 54623 h 54622"/>
                  <a:gd name="connsiteX16" fmla="*/ 6013 w 47508"/>
                  <a:gd name="connsiteY16" fmla="*/ 36951 h 54622"/>
                  <a:gd name="connsiteX17" fmla="*/ 10971 w 47508"/>
                  <a:gd name="connsiteY17" fmla="*/ 36951 h 54622"/>
                  <a:gd name="connsiteX18" fmla="*/ 10971 w 47508"/>
                  <a:gd name="connsiteY18" fmla="*/ 50170 h 54622"/>
                  <a:gd name="connsiteX19" fmla="*/ 42046 w 47508"/>
                  <a:gd name="connsiteY19" fmla="*/ 50170 h 54622"/>
                  <a:gd name="connsiteX20" fmla="*/ 42046 w 47508"/>
                  <a:gd name="connsiteY20" fmla="*/ 54623 h 54622"/>
                  <a:gd name="connsiteX21" fmla="*/ 39567 w 47508"/>
                  <a:gd name="connsiteY21" fmla="*/ 16846 h 54622"/>
                  <a:gd name="connsiteX22" fmla="*/ 47508 w 47508"/>
                  <a:gd name="connsiteY22" fmla="*/ 16846 h 54622"/>
                  <a:gd name="connsiteX23" fmla="*/ 47508 w 47508"/>
                  <a:gd name="connsiteY23" fmla="*/ 21344 h 54622"/>
                  <a:gd name="connsiteX24" fmla="*/ 39567 w 47508"/>
                  <a:gd name="connsiteY24" fmla="*/ 21344 h 54622"/>
                  <a:gd name="connsiteX25" fmla="*/ 39567 w 47508"/>
                  <a:gd name="connsiteY25" fmla="*/ 41082 h 54622"/>
                  <a:gd name="connsiteX26" fmla="*/ 34518 w 47508"/>
                  <a:gd name="connsiteY26" fmla="*/ 41082 h 54622"/>
                  <a:gd name="connsiteX27" fmla="*/ 34518 w 47508"/>
                  <a:gd name="connsiteY27" fmla="*/ 0 h 54622"/>
                  <a:gd name="connsiteX28" fmla="*/ 39567 w 47508"/>
                  <a:gd name="connsiteY28" fmla="*/ 0 h 54622"/>
                  <a:gd name="connsiteX29" fmla="*/ 39567 w 47508"/>
                  <a:gd name="connsiteY29" fmla="*/ 16846 h 54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622">
                    <a:moveTo>
                      <a:pt x="4912" y="13311"/>
                    </a:moveTo>
                    <a:lnTo>
                      <a:pt x="19967" y="13311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1"/>
                    </a:lnTo>
                    <a:close/>
                    <a:moveTo>
                      <a:pt x="19921" y="27311"/>
                    </a:moveTo>
                    <a:lnTo>
                      <a:pt x="19921" y="17580"/>
                    </a:lnTo>
                    <a:lnTo>
                      <a:pt x="4866" y="17580"/>
                    </a:lnTo>
                    <a:lnTo>
                      <a:pt x="4866" y="27311"/>
                    </a:lnTo>
                    <a:lnTo>
                      <a:pt x="19921" y="27311"/>
                    </a:lnTo>
                    <a:close/>
                    <a:moveTo>
                      <a:pt x="42046" y="54623"/>
                    </a:moveTo>
                    <a:lnTo>
                      <a:pt x="6013" y="54623"/>
                    </a:lnTo>
                    <a:lnTo>
                      <a:pt x="6013" y="36951"/>
                    </a:lnTo>
                    <a:lnTo>
                      <a:pt x="10971" y="36951"/>
                    </a:lnTo>
                    <a:lnTo>
                      <a:pt x="10971" y="50170"/>
                    </a:lnTo>
                    <a:lnTo>
                      <a:pt x="42046" y="50170"/>
                    </a:lnTo>
                    <a:lnTo>
                      <a:pt x="42046" y="54623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6" name="자유형: 도형 1945">
                <a:extLst>
                  <a:ext uri="{FF2B5EF4-FFF2-40B4-BE49-F238E27FC236}">
                    <a16:creationId xmlns:a16="http://schemas.microsoft.com/office/drawing/2014/main" id="{5B957DD1-9F54-231E-C3A5-A06294B2EE90}"/>
                  </a:ext>
                </a:extLst>
              </p:cNvPr>
              <p:cNvSpPr/>
              <p:nvPr/>
            </p:nvSpPr>
            <p:spPr>
              <a:xfrm>
                <a:off x="6413733" y="5620219"/>
                <a:ext cx="48977" cy="44386"/>
              </a:xfrm>
              <a:custGeom>
                <a:avLst/>
                <a:gdLst>
                  <a:gd name="connsiteX0" fmla="*/ 43331 w 48977"/>
                  <a:gd name="connsiteY0" fmla="*/ 25935 h 44386"/>
                  <a:gd name="connsiteX1" fmla="*/ 26852 w 48977"/>
                  <a:gd name="connsiteY1" fmla="*/ 25935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5 h 44386"/>
                  <a:gd name="connsiteX9" fmla="*/ 6243 w 48977"/>
                  <a:gd name="connsiteY9" fmla="*/ 25935 h 44386"/>
                  <a:gd name="connsiteX10" fmla="*/ 6243 w 48977"/>
                  <a:gd name="connsiteY10" fmla="*/ 0 h 44386"/>
                  <a:gd name="connsiteX11" fmla="*/ 42780 w 48977"/>
                  <a:gd name="connsiteY11" fmla="*/ 0 h 44386"/>
                  <a:gd name="connsiteX12" fmla="*/ 42780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5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5"/>
                    </a:moveTo>
                    <a:lnTo>
                      <a:pt x="26852" y="25935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5"/>
                    </a:lnTo>
                    <a:lnTo>
                      <a:pt x="6243" y="25935"/>
                    </a:lnTo>
                    <a:lnTo>
                      <a:pt x="6243" y="0"/>
                    </a:lnTo>
                    <a:lnTo>
                      <a:pt x="42780" y="0"/>
                    </a:lnTo>
                    <a:lnTo>
                      <a:pt x="42780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7" name="자유형: 도형 1946">
                <a:extLst>
                  <a:ext uri="{FF2B5EF4-FFF2-40B4-BE49-F238E27FC236}">
                    <a16:creationId xmlns:a16="http://schemas.microsoft.com/office/drawing/2014/main" id="{8C640B00-A857-6750-30B9-A62B401993A9}"/>
                  </a:ext>
                </a:extLst>
              </p:cNvPr>
              <p:cNvSpPr/>
              <p:nvPr/>
            </p:nvSpPr>
            <p:spPr>
              <a:xfrm>
                <a:off x="6463904" y="5615720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8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5 w 46268"/>
                  <a:gd name="connsiteY25" fmla="*/ 26485 h 55862"/>
                  <a:gd name="connsiteX26" fmla="*/ 22445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0" y="39751"/>
                      <a:pt x="18315" y="37134"/>
                    </a:cubicBezTo>
                    <a:cubicBezTo>
                      <a:pt x="16433" y="34518"/>
                      <a:pt x="15009" y="31488"/>
                      <a:pt x="14000" y="28138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4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5" y="26485"/>
                    </a:lnTo>
                    <a:lnTo>
                      <a:pt x="22445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8" name="자유형: 도형 1947">
                <a:extLst>
                  <a:ext uri="{FF2B5EF4-FFF2-40B4-BE49-F238E27FC236}">
                    <a16:creationId xmlns:a16="http://schemas.microsoft.com/office/drawing/2014/main" id="{11D8000E-308B-3AA4-FC8A-81EA6EB2E27E}"/>
                  </a:ext>
                </a:extLst>
              </p:cNvPr>
              <p:cNvSpPr/>
              <p:nvPr/>
            </p:nvSpPr>
            <p:spPr>
              <a:xfrm>
                <a:off x="6261707" y="5693891"/>
                <a:ext cx="48793" cy="53154"/>
              </a:xfrm>
              <a:custGeom>
                <a:avLst/>
                <a:gdLst>
                  <a:gd name="connsiteX0" fmla="*/ 26944 w 48793"/>
                  <a:gd name="connsiteY0" fmla="*/ 25062 h 53154"/>
                  <a:gd name="connsiteX1" fmla="*/ 48793 w 48793"/>
                  <a:gd name="connsiteY1" fmla="*/ 25062 h 53154"/>
                  <a:gd name="connsiteX2" fmla="*/ 48793 w 48793"/>
                  <a:gd name="connsiteY2" fmla="*/ 29469 h 53154"/>
                  <a:gd name="connsiteX3" fmla="*/ 0 w 48793"/>
                  <a:gd name="connsiteY3" fmla="*/ 29469 h 53154"/>
                  <a:gd name="connsiteX4" fmla="*/ 0 w 48793"/>
                  <a:gd name="connsiteY4" fmla="*/ 25062 h 53154"/>
                  <a:gd name="connsiteX5" fmla="*/ 21895 w 48793"/>
                  <a:gd name="connsiteY5" fmla="*/ 25062 h 53154"/>
                  <a:gd name="connsiteX6" fmla="*/ 21895 w 48793"/>
                  <a:gd name="connsiteY6" fmla="*/ 17259 h 53154"/>
                  <a:gd name="connsiteX7" fmla="*/ 26944 w 48793"/>
                  <a:gd name="connsiteY7" fmla="*/ 17259 h 53154"/>
                  <a:gd name="connsiteX8" fmla="*/ 26944 w 48793"/>
                  <a:gd name="connsiteY8" fmla="*/ 25062 h 53154"/>
                  <a:gd name="connsiteX9" fmla="*/ 44341 w 48793"/>
                  <a:gd name="connsiteY9" fmla="*/ 4361 h 53154"/>
                  <a:gd name="connsiteX10" fmla="*/ 27587 w 48793"/>
                  <a:gd name="connsiteY10" fmla="*/ 4361 h 53154"/>
                  <a:gd name="connsiteX11" fmla="*/ 30479 w 48793"/>
                  <a:gd name="connsiteY11" fmla="*/ 9685 h 53154"/>
                  <a:gd name="connsiteX12" fmla="*/ 37226 w 48793"/>
                  <a:gd name="connsiteY12" fmla="*/ 13770 h 53154"/>
                  <a:gd name="connsiteX13" fmla="*/ 46085 w 48793"/>
                  <a:gd name="connsiteY13" fmla="*/ 15928 h 53154"/>
                  <a:gd name="connsiteX14" fmla="*/ 44295 w 48793"/>
                  <a:gd name="connsiteY14" fmla="*/ 20197 h 53154"/>
                  <a:gd name="connsiteX15" fmla="*/ 31901 w 48793"/>
                  <a:gd name="connsiteY15" fmla="*/ 16341 h 53154"/>
                  <a:gd name="connsiteX16" fmla="*/ 24373 w 48793"/>
                  <a:gd name="connsiteY16" fmla="*/ 8951 h 53154"/>
                  <a:gd name="connsiteX17" fmla="*/ 16846 w 48793"/>
                  <a:gd name="connsiteY17" fmla="*/ 16341 h 53154"/>
                  <a:gd name="connsiteX18" fmla="*/ 4498 w 48793"/>
                  <a:gd name="connsiteY18" fmla="*/ 20197 h 53154"/>
                  <a:gd name="connsiteX19" fmla="*/ 2570 w 48793"/>
                  <a:gd name="connsiteY19" fmla="*/ 15928 h 53154"/>
                  <a:gd name="connsiteX20" fmla="*/ 11475 w 48793"/>
                  <a:gd name="connsiteY20" fmla="*/ 13770 h 53154"/>
                  <a:gd name="connsiteX21" fmla="*/ 18223 w 48793"/>
                  <a:gd name="connsiteY21" fmla="*/ 9731 h 53154"/>
                  <a:gd name="connsiteX22" fmla="*/ 21069 w 48793"/>
                  <a:gd name="connsiteY22" fmla="*/ 4361 h 53154"/>
                  <a:gd name="connsiteX23" fmla="*/ 4452 w 48793"/>
                  <a:gd name="connsiteY23" fmla="*/ 4361 h 53154"/>
                  <a:gd name="connsiteX24" fmla="*/ 4452 w 48793"/>
                  <a:gd name="connsiteY24" fmla="*/ 0 h 53154"/>
                  <a:gd name="connsiteX25" fmla="*/ 44249 w 48793"/>
                  <a:gd name="connsiteY25" fmla="*/ 0 h 53154"/>
                  <a:gd name="connsiteX26" fmla="*/ 44249 w 48793"/>
                  <a:gd name="connsiteY26" fmla="*/ 4361 h 53154"/>
                  <a:gd name="connsiteX27" fmla="*/ 37961 w 48793"/>
                  <a:gd name="connsiteY27" fmla="*/ 36262 h 53154"/>
                  <a:gd name="connsiteX28" fmla="*/ 42872 w 48793"/>
                  <a:gd name="connsiteY28" fmla="*/ 43469 h 53154"/>
                  <a:gd name="connsiteX29" fmla="*/ 37961 w 48793"/>
                  <a:gd name="connsiteY29" fmla="*/ 50630 h 53154"/>
                  <a:gd name="connsiteX30" fmla="*/ 24373 w 48793"/>
                  <a:gd name="connsiteY30" fmla="*/ 53154 h 53154"/>
                  <a:gd name="connsiteX31" fmla="*/ 10787 w 48793"/>
                  <a:gd name="connsiteY31" fmla="*/ 50630 h 53154"/>
                  <a:gd name="connsiteX32" fmla="*/ 5876 w 48793"/>
                  <a:gd name="connsiteY32" fmla="*/ 43469 h 53154"/>
                  <a:gd name="connsiteX33" fmla="*/ 10787 w 48793"/>
                  <a:gd name="connsiteY33" fmla="*/ 36262 h 53154"/>
                  <a:gd name="connsiteX34" fmla="*/ 24373 w 48793"/>
                  <a:gd name="connsiteY34" fmla="*/ 33738 h 53154"/>
                  <a:gd name="connsiteX35" fmla="*/ 37961 w 48793"/>
                  <a:gd name="connsiteY35" fmla="*/ 36262 h 53154"/>
                  <a:gd name="connsiteX36" fmla="*/ 14505 w 48793"/>
                  <a:gd name="connsiteY36" fmla="*/ 39476 h 53154"/>
                  <a:gd name="connsiteX37" fmla="*/ 11017 w 48793"/>
                  <a:gd name="connsiteY37" fmla="*/ 43515 h 53154"/>
                  <a:gd name="connsiteX38" fmla="*/ 14505 w 48793"/>
                  <a:gd name="connsiteY38" fmla="*/ 47554 h 53154"/>
                  <a:gd name="connsiteX39" fmla="*/ 24328 w 48793"/>
                  <a:gd name="connsiteY39" fmla="*/ 49023 h 53154"/>
                  <a:gd name="connsiteX40" fmla="*/ 34151 w 48793"/>
                  <a:gd name="connsiteY40" fmla="*/ 47554 h 53154"/>
                  <a:gd name="connsiteX41" fmla="*/ 37639 w 48793"/>
                  <a:gd name="connsiteY41" fmla="*/ 43515 h 53154"/>
                  <a:gd name="connsiteX42" fmla="*/ 34151 w 48793"/>
                  <a:gd name="connsiteY42" fmla="*/ 39476 h 53154"/>
                  <a:gd name="connsiteX43" fmla="*/ 24282 w 48793"/>
                  <a:gd name="connsiteY43" fmla="*/ 38053 h 53154"/>
                  <a:gd name="connsiteX44" fmla="*/ 14505 w 48793"/>
                  <a:gd name="connsiteY44" fmla="*/ 39476 h 53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8793" h="53154">
                    <a:moveTo>
                      <a:pt x="26944" y="25062"/>
                    </a:moveTo>
                    <a:lnTo>
                      <a:pt x="48793" y="25062"/>
                    </a:lnTo>
                    <a:lnTo>
                      <a:pt x="48793" y="29469"/>
                    </a:lnTo>
                    <a:lnTo>
                      <a:pt x="0" y="29469"/>
                    </a:lnTo>
                    <a:lnTo>
                      <a:pt x="0" y="25062"/>
                    </a:lnTo>
                    <a:lnTo>
                      <a:pt x="21895" y="25062"/>
                    </a:lnTo>
                    <a:lnTo>
                      <a:pt x="21895" y="17259"/>
                    </a:lnTo>
                    <a:lnTo>
                      <a:pt x="26944" y="17259"/>
                    </a:lnTo>
                    <a:lnTo>
                      <a:pt x="26944" y="25062"/>
                    </a:lnTo>
                    <a:close/>
                    <a:moveTo>
                      <a:pt x="44341" y="4361"/>
                    </a:moveTo>
                    <a:lnTo>
                      <a:pt x="27587" y="4361"/>
                    </a:lnTo>
                    <a:cubicBezTo>
                      <a:pt x="27771" y="6289"/>
                      <a:pt x="28734" y="8033"/>
                      <a:pt x="30479" y="9685"/>
                    </a:cubicBezTo>
                    <a:cubicBezTo>
                      <a:pt x="32223" y="11338"/>
                      <a:pt x="34472" y="12715"/>
                      <a:pt x="37226" y="13770"/>
                    </a:cubicBezTo>
                    <a:cubicBezTo>
                      <a:pt x="39980" y="14826"/>
                      <a:pt x="42918" y="15561"/>
                      <a:pt x="46085" y="15928"/>
                    </a:cubicBezTo>
                    <a:lnTo>
                      <a:pt x="44295" y="20197"/>
                    </a:lnTo>
                    <a:cubicBezTo>
                      <a:pt x="39613" y="19600"/>
                      <a:pt x="35482" y="18315"/>
                      <a:pt x="31901" y="16341"/>
                    </a:cubicBezTo>
                    <a:cubicBezTo>
                      <a:pt x="28322" y="14367"/>
                      <a:pt x="25797" y="11935"/>
                      <a:pt x="24373" y="8951"/>
                    </a:cubicBezTo>
                    <a:cubicBezTo>
                      <a:pt x="22951" y="11889"/>
                      <a:pt x="20472" y="14367"/>
                      <a:pt x="16846" y="16341"/>
                    </a:cubicBezTo>
                    <a:cubicBezTo>
                      <a:pt x="13220" y="18315"/>
                      <a:pt x="9134" y="19600"/>
                      <a:pt x="4498" y="20197"/>
                    </a:cubicBezTo>
                    <a:lnTo>
                      <a:pt x="2570" y="15928"/>
                    </a:lnTo>
                    <a:cubicBezTo>
                      <a:pt x="5738" y="15561"/>
                      <a:pt x="8721" y="14872"/>
                      <a:pt x="11475" y="13770"/>
                    </a:cubicBezTo>
                    <a:cubicBezTo>
                      <a:pt x="14229" y="12669"/>
                      <a:pt x="16479" y="11338"/>
                      <a:pt x="18223" y="9731"/>
                    </a:cubicBezTo>
                    <a:cubicBezTo>
                      <a:pt x="19967" y="8079"/>
                      <a:pt x="20885" y="6289"/>
                      <a:pt x="21069" y="4361"/>
                    </a:cubicBezTo>
                    <a:lnTo>
                      <a:pt x="4452" y="4361"/>
                    </a:lnTo>
                    <a:lnTo>
                      <a:pt x="4452" y="0"/>
                    </a:lnTo>
                    <a:lnTo>
                      <a:pt x="44249" y="0"/>
                    </a:lnTo>
                    <a:lnTo>
                      <a:pt x="44249" y="4361"/>
                    </a:lnTo>
                    <a:close/>
                    <a:moveTo>
                      <a:pt x="37961" y="36262"/>
                    </a:moveTo>
                    <a:cubicBezTo>
                      <a:pt x="41220" y="37961"/>
                      <a:pt x="42872" y="40348"/>
                      <a:pt x="42872" y="43469"/>
                    </a:cubicBezTo>
                    <a:cubicBezTo>
                      <a:pt x="42872" y="46544"/>
                      <a:pt x="41220" y="48931"/>
                      <a:pt x="37961" y="50630"/>
                    </a:cubicBezTo>
                    <a:cubicBezTo>
                      <a:pt x="34701" y="52328"/>
                      <a:pt x="30157" y="53154"/>
                      <a:pt x="24373" y="53154"/>
                    </a:cubicBezTo>
                    <a:cubicBezTo>
                      <a:pt x="18590" y="53154"/>
                      <a:pt x="14046" y="52328"/>
                      <a:pt x="10787" y="50630"/>
                    </a:cubicBezTo>
                    <a:cubicBezTo>
                      <a:pt x="7528" y="48931"/>
                      <a:pt x="5876" y="46590"/>
                      <a:pt x="5876" y="43469"/>
                    </a:cubicBezTo>
                    <a:cubicBezTo>
                      <a:pt x="5876" y="40348"/>
                      <a:pt x="7528" y="37915"/>
                      <a:pt x="10787" y="36262"/>
                    </a:cubicBezTo>
                    <a:cubicBezTo>
                      <a:pt x="14046" y="34610"/>
                      <a:pt x="18590" y="33738"/>
                      <a:pt x="24373" y="33738"/>
                    </a:cubicBezTo>
                    <a:cubicBezTo>
                      <a:pt x="30157" y="33738"/>
                      <a:pt x="34701" y="34610"/>
                      <a:pt x="37961" y="36262"/>
                    </a:cubicBezTo>
                    <a:close/>
                    <a:moveTo>
                      <a:pt x="14505" y="39476"/>
                    </a:moveTo>
                    <a:cubicBezTo>
                      <a:pt x="12164" y="40439"/>
                      <a:pt x="11017" y="41771"/>
                      <a:pt x="11017" y="43515"/>
                    </a:cubicBezTo>
                    <a:cubicBezTo>
                      <a:pt x="11017" y="45259"/>
                      <a:pt x="12164" y="46590"/>
                      <a:pt x="14505" y="47554"/>
                    </a:cubicBezTo>
                    <a:cubicBezTo>
                      <a:pt x="16846" y="48518"/>
                      <a:pt x="20105" y="49023"/>
                      <a:pt x="24328" y="49023"/>
                    </a:cubicBezTo>
                    <a:cubicBezTo>
                      <a:pt x="28551" y="49023"/>
                      <a:pt x="31810" y="48518"/>
                      <a:pt x="34151" y="47554"/>
                    </a:cubicBezTo>
                    <a:cubicBezTo>
                      <a:pt x="36492" y="46590"/>
                      <a:pt x="37639" y="45213"/>
                      <a:pt x="37639" y="43515"/>
                    </a:cubicBezTo>
                    <a:cubicBezTo>
                      <a:pt x="37639" y="41771"/>
                      <a:pt x="36492" y="40439"/>
                      <a:pt x="34151" y="39476"/>
                    </a:cubicBezTo>
                    <a:cubicBezTo>
                      <a:pt x="31855" y="38512"/>
                      <a:pt x="28551" y="38053"/>
                      <a:pt x="24282" y="38053"/>
                    </a:cubicBezTo>
                    <a:cubicBezTo>
                      <a:pt x="20151" y="38053"/>
                      <a:pt x="16846" y="38512"/>
                      <a:pt x="14505" y="394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9" name="자유형: 도형 1948">
                <a:extLst>
                  <a:ext uri="{FF2B5EF4-FFF2-40B4-BE49-F238E27FC236}">
                    <a16:creationId xmlns:a16="http://schemas.microsoft.com/office/drawing/2014/main" id="{BEA51691-5C22-19E6-B5D4-CB868ED976AA}"/>
                  </a:ext>
                </a:extLst>
              </p:cNvPr>
              <p:cNvSpPr/>
              <p:nvPr/>
            </p:nvSpPr>
            <p:spPr>
              <a:xfrm>
                <a:off x="6312520" y="5690815"/>
                <a:ext cx="49711" cy="55632"/>
              </a:xfrm>
              <a:custGeom>
                <a:avLst/>
                <a:gdLst>
                  <a:gd name="connsiteX0" fmla="*/ 31902 w 49711"/>
                  <a:gd name="connsiteY0" fmla="*/ 10557 h 55632"/>
                  <a:gd name="connsiteX1" fmla="*/ 0 w 49711"/>
                  <a:gd name="connsiteY1" fmla="*/ 10557 h 55632"/>
                  <a:gd name="connsiteX2" fmla="*/ 0 w 49711"/>
                  <a:gd name="connsiteY2" fmla="*/ 6197 h 55632"/>
                  <a:gd name="connsiteX3" fmla="*/ 13449 w 49711"/>
                  <a:gd name="connsiteY3" fmla="*/ 6197 h 55632"/>
                  <a:gd name="connsiteX4" fmla="*/ 13449 w 49711"/>
                  <a:gd name="connsiteY4" fmla="*/ 0 h 55632"/>
                  <a:gd name="connsiteX5" fmla="*/ 18499 w 49711"/>
                  <a:gd name="connsiteY5" fmla="*/ 0 h 55632"/>
                  <a:gd name="connsiteX6" fmla="*/ 18499 w 49711"/>
                  <a:gd name="connsiteY6" fmla="*/ 6197 h 55632"/>
                  <a:gd name="connsiteX7" fmla="*/ 31902 w 49711"/>
                  <a:gd name="connsiteY7" fmla="*/ 6197 h 55632"/>
                  <a:gd name="connsiteX8" fmla="*/ 31902 w 49711"/>
                  <a:gd name="connsiteY8" fmla="*/ 10557 h 55632"/>
                  <a:gd name="connsiteX9" fmla="*/ 25338 w 49711"/>
                  <a:gd name="connsiteY9" fmla="*/ 15607 h 55632"/>
                  <a:gd name="connsiteX10" fmla="*/ 28918 w 49711"/>
                  <a:gd name="connsiteY10" fmla="*/ 22767 h 55632"/>
                  <a:gd name="connsiteX11" fmla="*/ 25338 w 49711"/>
                  <a:gd name="connsiteY11" fmla="*/ 29928 h 55632"/>
                  <a:gd name="connsiteX12" fmla="*/ 15974 w 49711"/>
                  <a:gd name="connsiteY12" fmla="*/ 32636 h 55632"/>
                  <a:gd name="connsiteX13" fmla="*/ 6564 w 49711"/>
                  <a:gd name="connsiteY13" fmla="*/ 29928 h 55632"/>
                  <a:gd name="connsiteX14" fmla="*/ 2984 w 49711"/>
                  <a:gd name="connsiteY14" fmla="*/ 22767 h 55632"/>
                  <a:gd name="connsiteX15" fmla="*/ 6564 w 49711"/>
                  <a:gd name="connsiteY15" fmla="*/ 15607 h 55632"/>
                  <a:gd name="connsiteX16" fmla="*/ 15974 w 49711"/>
                  <a:gd name="connsiteY16" fmla="*/ 12944 h 55632"/>
                  <a:gd name="connsiteX17" fmla="*/ 25338 w 49711"/>
                  <a:gd name="connsiteY17" fmla="*/ 15607 h 55632"/>
                  <a:gd name="connsiteX18" fmla="*/ 12853 w 49711"/>
                  <a:gd name="connsiteY18" fmla="*/ 41128 h 55632"/>
                  <a:gd name="connsiteX19" fmla="*/ 36813 w 49711"/>
                  <a:gd name="connsiteY19" fmla="*/ 41128 h 55632"/>
                  <a:gd name="connsiteX20" fmla="*/ 36813 w 49711"/>
                  <a:gd name="connsiteY20" fmla="*/ 35298 h 55632"/>
                  <a:gd name="connsiteX21" fmla="*/ 41771 w 49711"/>
                  <a:gd name="connsiteY21" fmla="*/ 35298 h 55632"/>
                  <a:gd name="connsiteX22" fmla="*/ 41771 w 49711"/>
                  <a:gd name="connsiteY22" fmla="*/ 55633 h 55632"/>
                  <a:gd name="connsiteX23" fmla="*/ 7850 w 49711"/>
                  <a:gd name="connsiteY23" fmla="*/ 55633 h 55632"/>
                  <a:gd name="connsiteX24" fmla="*/ 7850 w 49711"/>
                  <a:gd name="connsiteY24" fmla="*/ 35298 h 55632"/>
                  <a:gd name="connsiteX25" fmla="*/ 12899 w 49711"/>
                  <a:gd name="connsiteY25" fmla="*/ 35298 h 55632"/>
                  <a:gd name="connsiteX26" fmla="*/ 12899 w 49711"/>
                  <a:gd name="connsiteY26" fmla="*/ 41128 h 55632"/>
                  <a:gd name="connsiteX27" fmla="*/ 10145 w 49711"/>
                  <a:gd name="connsiteY27" fmla="*/ 18682 h 55632"/>
                  <a:gd name="connsiteX28" fmla="*/ 7987 w 49711"/>
                  <a:gd name="connsiteY28" fmla="*/ 22767 h 55632"/>
                  <a:gd name="connsiteX29" fmla="*/ 10145 w 49711"/>
                  <a:gd name="connsiteY29" fmla="*/ 26944 h 55632"/>
                  <a:gd name="connsiteX30" fmla="*/ 15974 w 49711"/>
                  <a:gd name="connsiteY30" fmla="*/ 28459 h 55632"/>
                  <a:gd name="connsiteX31" fmla="*/ 21803 w 49711"/>
                  <a:gd name="connsiteY31" fmla="*/ 26944 h 55632"/>
                  <a:gd name="connsiteX32" fmla="*/ 23961 w 49711"/>
                  <a:gd name="connsiteY32" fmla="*/ 22767 h 55632"/>
                  <a:gd name="connsiteX33" fmla="*/ 21803 w 49711"/>
                  <a:gd name="connsiteY33" fmla="*/ 18682 h 55632"/>
                  <a:gd name="connsiteX34" fmla="*/ 15974 w 49711"/>
                  <a:gd name="connsiteY34" fmla="*/ 17121 h 55632"/>
                  <a:gd name="connsiteX35" fmla="*/ 10145 w 49711"/>
                  <a:gd name="connsiteY35" fmla="*/ 18682 h 55632"/>
                  <a:gd name="connsiteX36" fmla="*/ 36813 w 49711"/>
                  <a:gd name="connsiteY36" fmla="*/ 51180 h 55632"/>
                  <a:gd name="connsiteX37" fmla="*/ 36813 w 49711"/>
                  <a:gd name="connsiteY37" fmla="*/ 45397 h 55632"/>
                  <a:gd name="connsiteX38" fmla="*/ 12853 w 49711"/>
                  <a:gd name="connsiteY38" fmla="*/ 45397 h 55632"/>
                  <a:gd name="connsiteX39" fmla="*/ 12853 w 49711"/>
                  <a:gd name="connsiteY39" fmla="*/ 51180 h 55632"/>
                  <a:gd name="connsiteX40" fmla="*/ 36813 w 49711"/>
                  <a:gd name="connsiteY40" fmla="*/ 51180 h 55632"/>
                  <a:gd name="connsiteX41" fmla="*/ 41771 w 49711"/>
                  <a:gd name="connsiteY41" fmla="*/ 14735 h 55632"/>
                  <a:gd name="connsiteX42" fmla="*/ 49712 w 49711"/>
                  <a:gd name="connsiteY42" fmla="*/ 14735 h 55632"/>
                  <a:gd name="connsiteX43" fmla="*/ 49712 w 49711"/>
                  <a:gd name="connsiteY43" fmla="*/ 19279 h 55632"/>
                  <a:gd name="connsiteX44" fmla="*/ 41771 w 49711"/>
                  <a:gd name="connsiteY44" fmla="*/ 19279 h 55632"/>
                  <a:gd name="connsiteX45" fmla="*/ 41771 w 49711"/>
                  <a:gd name="connsiteY45" fmla="*/ 33095 h 55632"/>
                  <a:gd name="connsiteX46" fmla="*/ 36813 w 49711"/>
                  <a:gd name="connsiteY46" fmla="*/ 33095 h 55632"/>
                  <a:gd name="connsiteX47" fmla="*/ 36813 w 49711"/>
                  <a:gd name="connsiteY47" fmla="*/ 505 h 55632"/>
                  <a:gd name="connsiteX48" fmla="*/ 41771 w 49711"/>
                  <a:gd name="connsiteY48" fmla="*/ 505 h 55632"/>
                  <a:gd name="connsiteX49" fmla="*/ 41771 w 49711"/>
                  <a:gd name="connsiteY49" fmla="*/ 14735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49711" h="55632">
                    <a:moveTo>
                      <a:pt x="31902" y="10557"/>
                    </a:moveTo>
                    <a:lnTo>
                      <a:pt x="0" y="10557"/>
                    </a:lnTo>
                    <a:lnTo>
                      <a:pt x="0" y="6197"/>
                    </a:lnTo>
                    <a:lnTo>
                      <a:pt x="13449" y="6197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97"/>
                    </a:lnTo>
                    <a:lnTo>
                      <a:pt x="31902" y="6197"/>
                    </a:lnTo>
                    <a:lnTo>
                      <a:pt x="31902" y="10557"/>
                    </a:lnTo>
                    <a:close/>
                    <a:moveTo>
                      <a:pt x="25338" y="15607"/>
                    </a:moveTo>
                    <a:cubicBezTo>
                      <a:pt x="27725" y="17397"/>
                      <a:pt x="28918" y="19738"/>
                      <a:pt x="28918" y="22767"/>
                    </a:cubicBezTo>
                    <a:cubicBezTo>
                      <a:pt x="28918" y="25751"/>
                      <a:pt x="27725" y="28138"/>
                      <a:pt x="25338" y="29928"/>
                    </a:cubicBezTo>
                    <a:cubicBezTo>
                      <a:pt x="22951" y="31718"/>
                      <a:pt x="19830" y="32636"/>
                      <a:pt x="15974" y="32636"/>
                    </a:cubicBezTo>
                    <a:cubicBezTo>
                      <a:pt x="12072" y="32636"/>
                      <a:pt x="8951" y="31718"/>
                      <a:pt x="6564" y="29928"/>
                    </a:cubicBezTo>
                    <a:cubicBezTo>
                      <a:pt x="4177" y="28138"/>
                      <a:pt x="2984" y="25751"/>
                      <a:pt x="2984" y="22767"/>
                    </a:cubicBezTo>
                    <a:cubicBezTo>
                      <a:pt x="2984" y="19784"/>
                      <a:pt x="4177" y="17397"/>
                      <a:pt x="6564" y="15607"/>
                    </a:cubicBezTo>
                    <a:cubicBezTo>
                      <a:pt x="8951" y="13816"/>
                      <a:pt x="12072" y="12944"/>
                      <a:pt x="15974" y="12944"/>
                    </a:cubicBezTo>
                    <a:cubicBezTo>
                      <a:pt x="19830" y="12944"/>
                      <a:pt x="22951" y="13862"/>
                      <a:pt x="25338" y="15607"/>
                    </a:cubicBezTo>
                    <a:close/>
                    <a:moveTo>
                      <a:pt x="12853" y="41128"/>
                    </a:moveTo>
                    <a:lnTo>
                      <a:pt x="36813" y="41128"/>
                    </a:lnTo>
                    <a:lnTo>
                      <a:pt x="36813" y="35298"/>
                    </a:lnTo>
                    <a:lnTo>
                      <a:pt x="41771" y="35298"/>
                    </a:lnTo>
                    <a:lnTo>
                      <a:pt x="41771" y="55633"/>
                    </a:lnTo>
                    <a:lnTo>
                      <a:pt x="7850" y="55633"/>
                    </a:lnTo>
                    <a:lnTo>
                      <a:pt x="7850" y="35298"/>
                    </a:lnTo>
                    <a:lnTo>
                      <a:pt x="12899" y="35298"/>
                    </a:lnTo>
                    <a:lnTo>
                      <a:pt x="12899" y="41128"/>
                    </a:lnTo>
                    <a:close/>
                    <a:moveTo>
                      <a:pt x="10145" y="18682"/>
                    </a:moveTo>
                    <a:cubicBezTo>
                      <a:pt x="8675" y="19738"/>
                      <a:pt x="7987" y="21069"/>
                      <a:pt x="7987" y="22767"/>
                    </a:cubicBezTo>
                    <a:cubicBezTo>
                      <a:pt x="7987" y="24557"/>
                      <a:pt x="8721" y="25935"/>
                      <a:pt x="10145" y="26944"/>
                    </a:cubicBezTo>
                    <a:cubicBezTo>
                      <a:pt x="11613" y="27954"/>
                      <a:pt x="13541" y="28459"/>
                      <a:pt x="15974" y="28459"/>
                    </a:cubicBezTo>
                    <a:cubicBezTo>
                      <a:pt x="18407" y="28459"/>
                      <a:pt x="20381" y="27954"/>
                      <a:pt x="21803" y="26944"/>
                    </a:cubicBezTo>
                    <a:cubicBezTo>
                      <a:pt x="23272" y="25935"/>
                      <a:pt x="23961" y="24512"/>
                      <a:pt x="23961" y="22767"/>
                    </a:cubicBezTo>
                    <a:cubicBezTo>
                      <a:pt x="23961" y="21069"/>
                      <a:pt x="23227" y="19738"/>
                      <a:pt x="21803" y="18682"/>
                    </a:cubicBezTo>
                    <a:cubicBezTo>
                      <a:pt x="20335" y="17626"/>
                      <a:pt x="18407" y="17121"/>
                      <a:pt x="15974" y="17121"/>
                    </a:cubicBezTo>
                    <a:cubicBezTo>
                      <a:pt x="13541" y="17121"/>
                      <a:pt x="11567" y="17626"/>
                      <a:pt x="10145" y="18682"/>
                    </a:cubicBezTo>
                    <a:close/>
                    <a:moveTo>
                      <a:pt x="36813" y="51180"/>
                    </a:moveTo>
                    <a:lnTo>
                      <a:pt x="36813" y="45397"/>
                    </a:lnTo>
                    <a:lnTo>
                      <a:pt x="12853" y="45397"/>
                    </a:lnTo>
                    <a:lnTo>
                      <a:pt x="12853" y="51180"/>
                    </a:lnTo>
                    <a:lnTo>
                      <a:pt x="36813" y="51180"/>
                    </a:lnTo>
                    <a:close/>
                    <a:moveTo>
                      <a:pt x="41771" y="14735"/>
                    </a:moveTo>
                    <a:lnTo>
                      <a:pt x="49712" y="14735"/>
                    </a:lnTo>
                    <a:lnTo>
                      <a:pt x="49712" y="19279"/>
                    </a:lnTo>
                    <a:lnTo>
                      <a:pt x="41771" y="19279"/>
                    </a:lnTo>
                    <a:lnTo>
                      <a:pt x="41771" y="33095"/>
                    </a:lnTo>
                    <a:lnTo>
                      <a:pt x="36813" y="33095"/>
                    </a:lnTo>
                    <a:lnTo>
                      <a:pt x="36813" y="505"/>
                    </a:lnTo>
                    <a:lnTo>
                      <a:pt x="41771" y="505"/>
                    </a:lnTo>
                    <a:lnTo>
                      <a:pt x="41771" y="147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50" name="자유형: 도형 1949">
                <a:extLst>
                  <a:ext uri="{FF2B5EF4-FFF2-40B4-BE49-F238E27FC236}">
                    <a16:creationId xmlns:a16="http://schemas.microsoft.com/office/drawing/2014/main" id="{D8C099BA-CD11-6C49-9BD0-37DC966A6008}"/>
                  </a:ext>
                </a:extLst>
              </p:cNvPr>
              <p:cNvSpPr/>
              <p:nvPr/>
            </p:nvSpPr>
            <p:spPr>
              <a:xfrm>
                <a:off x="6362966" y="5691366"/>
                <a:ext cx="46407" cy="55081"/>
              </a:xfrm>
              <a:custGeom>
                <a:avLst/>
                <a:gdLst>
                  <a:gd name="connsiteX0" fmla="*/ 22217 w 46407"/>
                  <a:gd name="connsiteY0" fmla="*/ 16938 h 55081"/>
                  <a:gd name="connsiteX1" fmla="*/ 31810 w 46407"/>
                  <a:gd name="connsiteY1" fmla="*/ 23594 h 55081"/>
                  <a:gd name="connsiteX2" fmla="*/ 29102 w 46407"/>
                  <a:gd name="connsiteY2" fmla="*/ 27679 h 55081"/>
                  <a:gd name="connsiteX3" fmla="*/ 21298 w 46407"/>
                  <a:gd name="connsiteY3" fmla="*/ 22997 h 55081"/>
                  <a:gd name="connsiteX4" fmla="*/ 16112 w 46407"/>
                  <a:gd name="connsiteY4" fmla="*/ 15744 h 55081"/>
                  <a:gd name="connsiteX5" fmla="*/ 10925 w 46407"/>
                  <a:gd name="connsiteY5" fmla="*/ 23869 h 55081"/>
                  <a:gd name="connsiteX6" fmla="*/ 2709 w 46407"/>
                  <a:gd name="connsiteY6" fmla="*/ 29010 h 55081"/>
                  <a:gd name="connsiteX7" fmla="*/ 0 w 46407"/>
                  <a:gd name="connsiteY7" fmla="*/ 24787 h 55081"/>
                  <a:gd name="connsiteX8" fmla="*/ 9915 w 46407"/>
                  <a:gd name="connsiteY8" fmla="*/ 17856 h 55081"/>
                  <a:gd name="connsiteX9" fmla="*/ 13633 w 46407"/>
                  <a:gd name="connsiteY9" fmla="*/ 7023 h 55081"/>
                  <a:gd name="connsiteX10" fmla="*/ 13633 w 46407"/>
                  <a:gd name="connsiteY10" fmla="*/ 1790 h 55081"/>
                  <a:gd name="connsiteX11" fmla="*/ 18590 w 46407"/>
                  <a:gd name="connsiteY11" fmla="*/ 1790 h 55081"/>
                  <a:gd name="connsiteX12" fmla="*/ 18590 w 46407"/>
                  <a:gd name="connsiteY12" fmla="*/ 7023 h 55081"/>
                  <a:gd name="connsiteX13" fmla="*/ 22217 w 46407"/>
                  <a:gd name="connsiteY13" fmla="*/ 16938 h 55081"/>
                  <a:gd name="connsiteX14" fmla="*/ 44525 w 46407"/>
                  <a:gd name="connsiteY14" fmla="*/ 45075 h 55081"/>
                  <a:gd name="connsiteX15" fmla="*/ 14781 w 46407"/>
                  <a:gd name="connsiteY15" fmla="*/ 45075 h 55081"/>
                  <a:gd name="connsiteX16" fmla="*/ 14781 w 46407"/>
                  <a:gd name="connsiteY16" fmla="*/ 50676 h 55081"/>
                  <a:gd name="connsiteX17" fmla="*/ 46407 w 46407"/>
                  <a:gd name="connsiteY17" fmla="*/ 50676 h 55081"/>
                  <a:gd name="connsiteX18" fmla="*/ 46407 w 46407"/>
                  <a:gd name="connsiteY18" fmla="*/ 55082 h 55081"/>
                  <a:gd name="connsiteX19" fmla="*/ 9869 w 46407"/>
                  <a:gd name="connsiteY19" fmla="*/ 55082 h 55081"/>
                  <a:gd name="connsiteX20" fmla="*/ 9869 w 46407"/>
                  <a:gd name="connsiteY20" fmla="*/ 40990 h 55081"/>
                  <a:gd name="connsiteX21" fmla="*/ 39522 w 46407"/>
                  <a:gd name="connsiteY21" fmla="*/ 40990 h 55081"/>
                  <a:gd name="connsiteX22" fmla="*/ 39522 w 46407"/>
                  <a:gd name="connsiteY22" fmla="*/ 35758 h 55081"/>
                  <a:gd name="connsiteX23" fmla="*/ 9777 w 46407"/>
                  <a:gd name="connsiteY23" fmla="*/ 35758 h 55081"/>
                  <a:gd name="connsiteX24" fmla="*/ 9777 w 46407"/>
                  <a:gd name="connsiteY24" fmla="*/ 31488 h 55081"/>
                  <a:gd name="connsiteX25" fmla="*/ 44479 w 46407"/>
                  <a:gd name="connsiteY25" fmla="*/ 31488 h 55081"/>
                  <a:gd name="connsiteX26" fmla="*/ 44479 w 46407"/>
                  <a:gd name="connsiteY26" fmla="*/ 45075 h 55081"/>
                  <a:gd name="connsiteX27" fmla="*/ 44525 w 46407"/>
                  <a:gd name="connsiteY27" fmla="*/ 28872 h 55081"/>
                  <a:gd name="connsiteX28" fmla="*/ 39476 w 46407"/>
                  <a:gd name="connsiteY28" fmla="*/ 28872 h 55081"/>
                  <a:gd name="connsiteX29" fmla="*/ 39476 w 46407"/>
                  <a:gd name="connsiteY29" fmla="*/ 14459 h 55081"/>
                  <a:gd name="connsiteX30" fmla="*/ 27771 w 46407"/>
                  <a:gd name="connsiteY30" fmla="*/ 14459 h 55081"/>
                  <a:gd name="connsiteX31" fmla="*/ 27771 w 46407"/>
                  <a:gd name="connsiteY31" fmla="*/ 10052 h 55081"/>
                  <a:gd name="connsiteX32" fmla="*/ 39476 w 46407"/>
                  <a:gd name="connsiteY32" fmla="*/ 10052 h 55081"/>
                  <a:gd name="connsiteX33" fmla="*/ 39476 w 46407"/>
                  <a:gd name="connsiteY33" fmla="*/ 0 h 55081"/>
                  <a:gd name="connsiteX34" fmla="*/ 44525 w 46407"/>
                  <a:gd name="connsiteY34" fmla="*/ 0 h 55081"/>
                  <a:gd name="connsiteX35" fmla="*/ 44525 w 46407"/>
                  <a:gd name="connsiteY35" fmla="*/ 28872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407" h="55081">
                    <a:moveTo>
                      <a:pt x="22217" y="16938"/>
                    </a:moveTo>
                    <a:cubicBezTo>
                      <a:pt x="24650" y="20013"/>
                      <a:pt x="27863" y="22217"/>
                      <a:pt x="31810" y="23594"/>
                    </a:cubicBezTo>
                    <a:lnTo>
                      <a:pt x="29102" y="27679"/>
                    </a:lnTo>
                    <a:cubicBezTo>
                      <a:pt x="26164" y="26623"/>
                      <a:pt x="23548" y="25062"/>
                      <a:pt x="21298" y="22997"/>
                    </a:cubicBezTo>
                    <a:cubicBezTo>
                      <a:pt x="19049" y="20931"/>
                      <a:pt x="17305" y="18499"/>
                      <a:pt x="16112" y="15744"/>
                    </a:cubicBezTo>
                    <a:cubicBezTo>
                      <a:pt x="14918" y="18866"/>
                      <a:pt x="13220" y="21574"/>
                      <a:pt x="10925" y="23869"/>
                    </a:cubicBezTo>
                    <a:cubicBezTo>
                      <a:pt x="8630" y="26164"/>
                      <a:pt x="5921" y="27862"/>
                      <a:pt x="2709" y="29010"/>
                    </a:cubicBezTo>
                    <a:lnTo>
                      <a:pt x="0" y="24787"/>
                    </a:lnTo>
                    <a:cubicBezTo>
                      <a:pt x="4131" y="23364"/>
                      <a:pt x="7437" y="21069"/>
                      <a:pt x="9915" y="17856"/>
                    </a:cubicBezTo>
                    <a:cubicBezTo>
                      <a:pt x="12394" y="14643"/>
                      <a:pt x="13633" y="11017"/>
                      <a:pt x="13633" y="7023"/>
                    </a:cubicBezTo>
                    <a:lnTo>
                      <a:pt x="13633" y="1790"/>
                    </a:lnTo>
                    <a:lnTo>
                      <a:pt x="18590" y="1790"/>
                    </a:lnTo>
                    <a:lnTo>
                      <a:pt x="18590" y="7023"/>
                    </a:lnTo>
                    <a:cubicBezTo>
                      <a:pt x="18544" y="10557"/>
                      <a:pt x="19738" y="13862"/>
                      <a:pt x="22217" y="16938"/>
                    </a:cubicBezTo>
                    <a:close/>
                    <a:moveTo>
                      <a:pt x="44525" y="45075"/>
                    </a:moveTo>
                    <a:lnTo>
                      <a:pt x="14781" y="45075"/>
                    </a:lnTo>
                    <a:lnTo>
                      <a:pt x="14781" y="50676"/>
                    </a:lnTo>
                    <a:lnTo>
                      <a:pt x="46407" y="50676"/>
                    </a:lnTo>
                    <a:lnTo>
                      <a:pt x="46407" y="55082"/>
                    </a:lnTo>
                    <a:lnTo>
                      <a:pt x="9869" y="55082"/>
                    </a:lnTo>
                    <a:lnTo>
                      <a:pt x="9869" y="40990"/>
                    </a:lnTo>
                    <a:lnTo>
                      <a:pt x="39522" y="40990"/>
                    </a:lnTo>
                    <a:lnTo>
                      <a:pt x="39522" y="35758"/>
                    </a:lnTo>
                    <a:lnTo>
                      <a:pt x="9777" y="35758"/>
                    </a:lnTo>
                    <a:lnTo>
                      <a:pt x="9777" y="31488"/>
                    </a:lnTo>
                    <a:lnTo>
                      <a:pt x="44479" y="31488"/>
                    </a:lnTo>
                    <a:lnTo>
                      <a:pt x="44479" y="45075"/>
                    </a:lnTo>
                    <a:close/>
                    <a:moveTo>
                      <a:pt x="44525" y="28872"/>
                    </a:moveTo>
                    <a:lnTo>
                      <a:pt x="39476" y="28872"/>
                    </a:lnTo>
                    <a:lnTo>
                      <a:pt x="39476" y="14459"/>
                    </a:lnTo>
                    <a:lnTo>
                      <a:pt x="27771" y="14459"/>
                    </a:lnTo>
                    <a:lnTo>
                      <a:pt x="27771" y="10052"/>
                    </a:lnTo>
                    <a:lnTo>
                      <a:pt x="39476" y="10052"/>
                    </a:lnTo>
                    <a:lnTo>
                      <a:pt x="39476" y="0"/>
                    </a:lnTo>
                    <a:lnTo>
                      <a:pt x="44525" y="0"/>
                    </a:lnTo>
                    <a:lnTo>
                      <a:pt x="44525" y="288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51" name="자유형: 도형 1950">
                <a:extLst>
                  <a:ext uri="{FF2B5EF4-FFF2-40B4-BE49-F238E27FC236}">
                    <a16:creationId xmlns:a16="http://schemas.microsoft.com/office/drawing/2014/main" id="{69BC2C8D-507D-31C2-2CA2-85D80340CBA4}"/>
                  </a:ext>
                </a:extLst>
              </p:cNvPr>
              <p:cNvSpPr/>
              <p:nvPr/>
            </p:nvSpPr>
            <p:spPr>
              <a:xfrm>
                <a:off x="6413687" y="5691320"/>
                <a:ext cx="45855" cy="55862"/>
              </a:xfrm>
              <a:custGeom>
                <a:avLst/>
                <a:gdLst>
                  <a:gd name="connsiteX0" fmla="*/ 35023 w 45855"/>
                  <a:gd name="connsiteY0" fmla="*/ 53017 h 55862"/>
                  <a:gd name="connsiteX1" fmla="*/ 30203 w 45855"/>
                  <a:gd name="connsiteY1" fmla="*/ 53017 h 55862"/>
                  <a:gd name="connsiteX2" fmla="*/ 30203 w 45855"/>
                  <a:gd name="connsiteY2" fmla="*/ 33830 h 55862"/>
                  <a:gd name="connsiteX3" fmla="*/ 20610 w 45855"/>
                  <a:gd name="connsiteY3" fmla="*/ 33830 h 55862"/>
                  <a:gd name="connsiteX4" fmla="*/ 20610 w 45855"/>
                  <a:gd name="connsiteY4" fmla="*/ 29423 h 55862"/>
                  <a:gd name="connsiteX5" fmla="*/ 30203 w 45855"/>
                  <a:gd name="connsiteY5" fmla="*/ 29423 h 55862"/>
                  <a:gd name="connsiteX6" fmla="*/ 30203 w 45855"/>
                  <a:gd name="connsiteY6" fmla="*/ 19875 h 55862"/>
                  <a:gd name="connsiteX7" fmla="*/ 21482 w 45855"/>
                  <a:gd name="connsiteY7" fmla="*/ 19875 h 55862"/>
                  <a:gd name="connsiteX8" fmla="*/ 2984 w 45855"/>
                  <a:gd name="connsiteY8" fmla="*/ 43882 h 55862"/>
                  <a:gd name="connsiteX9" fmla="*/ 0 w 45855"/>
                  <a:gd name="connsiteY9" fmla="*/ 39934 h 55862"/>
                  <a:gd name="connsiteX10" fmla="*/ 18086 w 45855"/>
                  <a:gd name="connsiteY10" fmla="*/ 11521 h 55862"/>
                  <a:gd name="connsiteX11" fmla="*/ 2387 w 45855"/>
                  <a:gd name="connsiteY11" fmla="*/ 11521 h 55862"/>
                  <a:gd name="connsiteX12" fmla="*/ 2387 w 45855"/>
                  <a:gd name="connsiteY12" fmla="*/ 7161 h 55862"/>
                  <a:gd name="connsiteX13" fmla="*/ 23135 w 45855"/>
                  <a:gd name="connsiteY13" fmla="*/ 7161 h 55862"/>
                  <a:gd name="connsiteX14" fmla="*/ 22446 w 45855"/>
                  <a:gd name="connsiteY14" fmla="*/ 15469 h 55862"/>
                  <a:gd name="connsiteX15" fmla="*/ 30203 w 45855"/>
                  <a:gd name="connsiteY15" fmla="*/ 15469 h 55862"/>
                  <a:gd name="connsiteX16" fmla="*/ 30203 w 45855"/>
                  <a:gd name="connsiteY16" fmla="*/ 1469 h 55862"/>
                  <a:gd name="connsiteX17" fmla="*/ 35023 w 45855"/>
                  <a:gd name="connsiteY17" fmla="*/ 1469 h 55862"/>
                  <a:gd name="connsiteX18" fmla="*/ 35023 w 45855"/>
                  <a:gd name="connsiteY18" fmla="*/ 53017 h 55862"/>
                  <a:gd name="connsiteX19" fmla="*/ 45856 w 45855"/>
                  <a:gd name="connsiteY19" fmla="*/ 55863 h 55862"/>
                  <a:gd name="connsiteX20" fmla="*/ 41082 w 45855"/>
                  <a:gd name="connsiteY20" fmla="*/ 55863 h 55862"/>
                  <a:gd name="connsiteX21" fmla="*/ 41082 w 45855"/>
                  <a:gd name="connsiteY21" fmla="*/ 0 h 55862"/>
                  <a:gd name="connsiteX22" fmla="*/ 45856 w 45855"/>
                  <a:gd name="connsiteY22" fmla="*/ 0 h 55862"/>
                  <a:gd name="connsiteX23" fmla="*/ 45856 w 45855"/>
                  <a:gd name="connsiteY23" fmla="*/ 5586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855" h="55862">
                    <a:moveTo>
                      <a:pt x="35023" y="53017"/>
                    </a:moveTo>
                    <a:lnTo>
                      <a:pt x="30203" y="53017"/>
                    </a:lnTo>
                    <a:lnTo>
                      <a:pt x="30203" y="33830"/>
                    </a:lnTo>
                    <a:lnTo>
                      <a:pt x="20610" y="33830"/>
                    </a:lnTo>
                    <a:lnTo>
                      <a:pt x="20610" y="29423"/>
                    </a:lnTo>
                    <a:lnTo>
                      <a:pt x="30203" y="29423"/>
                    </a:lnTo>
                    <a:lnTo>
                      <a:pt x="30203" y="19875"/>
                    </a:lnTo>
                    <a:lnTo>
                      <a:pt x="21482" y="19875"/>
                    </a:lnTo>
                    <a:cubicBezTo>
                      <a:pt x="18728" y="29836"/>
                      <a:pt x="12531" y="37869"/>
                      <a:pt x="2984" y="43882"/>
                    </a:cubicBezTo>
                    <a:lnTo>
                      <a:pt x="0" y="39934"/>
                    </a:lnTo>
                    <a:cubicBezTo>
                      <a:pt x="11154" y="33095"/>
                      <a:pt x="17167" y="23594"/>
                      <a:pt x="18086" y="11521"/>
                    </a:cubicBezTo>
                    <a:lnTo>
                      <a:pt x="2387" y="11521"/>
                    </a:lnTo>
                    <a:lnTo>
                      <a:pt x="2387" y="7161"/>
                    </a:lnTo>
                    <a:lnTo>
                      <a:pt x="23135" y="7161"/>
                    </a:lnTo>
                    <a:cubicBezTo>
                      <a:pt x="23135" y="10098"/>
                      <a:pt x="22905" y="12853"/>
                      <a:pt x="22446" y="15469"/>
                    </a:cubicBezTo>
                    <a:lnTo>
                      <a:pt x="30203" y="15469"/>
                    </a:lnTo>
                    <a:lnTo>
                      <a:pt x="30203" y="1469"/>
                    </a:lnTo>
                    <a:lnTo>
                      <a:pt x="35023" y="1469"/>
                    </a:lnTo>
                    <a:lnTo>
                      <a:pt x="35023" y="53017"/>
                    </a:lnTo>
                    <a:close/>
                    <a:moveTo>
                      <a:pt x="45856" y="55863"/>
                    </a:moveTo>
                    <a:lnTo>
                      <a:pt x="41082" y="55863"/>
                    </a:lnTo>
                    <a:lnTo>
                      <a:pt x="41082" y="0"/>
                    </a:lnTo>
                    <a:lnTo>
                      <a:pt x="45856" y="0"/>
                    </a:lnTo>
                    <a:lnTo>
                      <a:pt x="45856" y="5586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952" name="그래픽 961">
            <a:extLst>
              <a:ext uri="{FF2B5EF4-FFF2-40B4-BE49-F238E27FC236}">
                <a16:creationId xmlns:a16="http://schemas.microsoft.com/office/drawing/2014/main" id="{022E22BD-A051-4347-40C4-74E1C9CA5F1A}"/>
              </a:ext>
            </a:extLst>
          </p:cNvPr>
          <p:cNvGrpSpPr/>
          <p:nvPr/>
        </p:nvGrpSpPr>
        <p:grpSpPr>
          <a:xfrm>
            <a:off x="6214339" y="5225924"/>
            <a:ext cx="303226" cy="56091"/>
            <a:chOff x="6211031" y="6089517"/>
            <a:chExt cx="303226" cy="56091"/>
          </a:xfrm>
          <a:solidFill>
            <a:srgbClr val="FFFFFF"/>
          </a:solidFill>
        </p:grpSpPr>
        <p:sp>
          <p:nvSpPr>
            <p:cNvPr id="1953" name="자유형: 도형 1952">
              <a:extLst>
                <a:ext uri="{FF2B5EF4-FFF2-40B4-BE49-F238E27FC236}">
                  <a16:creationId xmlns:a16="http://schemas.microsoft.com/office/drawing/2014/main" id="{CE2C6EB6-5C67-2D3B-70AE-6B84B96BC716}"/>
                </a:ext>
              </a:extLst>
            </p:cNvPr>
            <p:cNvSpPr/>
            <p:nvPr/>
          </p:nvSpPr>
          <p:spPr>
            <a:xfrm>
              <a:off x="6211031" y="6089747"/>
              <a:ext cx="45901" cy="54576"/>
            </a:xfrm>
            <a:custGeom>
              <a:avLst/>
              <a:gdLst>
                <a:gd name="connsiteX0" fmla="*/ 22446 w 45901"/>
                <a:gd name="connsiteY0" fmla="*/ 21528 h 54576"/>
                <a:gd name="connsiteX1" fmla="*/ 31902 w 45901"/>
                <a:gd name="connsiteY1" fmla="*/ 28367 h 54576"/>
                <a:gd name="connsiteX2" fmla="*/ 29331 w 45901"/>
                <a:gd name="connsiteY2" fmla="*/ 32590 h 54576"/>
                <a:gd name="connsiteX3" fmla="*/ 21528 w 45901"/>
                <a:gd name="connsiteY3" fmla="*/ 27679 h 54576"/>
                <a:gd name="connsiteX4" fmla="*/ 16341 w 45901"/>
                <a:gd name="connsiteY4" fmla="*/ 20105 h 54576"/>
                <a:gd name="connsiteX5" fmla="*/ 11062 w 45901"/>
                <a:gd name="connsiteY5" fmla="*/ 28551 h 54576"/>
                <a:gd name="connsiteX6" fmla="*/ 2800 w 45901"/>
                <a:gd name="connsiteY6" fmla="*/ 33921 h 54576"/>
                <a:gd name="connsiteX7" fmla="*/ 0 w 45901"/>
                <a:gd name="connsiteY7" fmla="*/ 29698 h 54576"/>
                <a:gd name="connsiteX8" fmla="*/ 9961 w 45901"/>
                <a:gd name="connsiteY8" fmla="*/ 22400 h 54576"/>
                <a:gd name="connsiteX9" fmla="*/ 13725 w 45901"/>
                <a:gd name="connsiteY9" fmla="*/ 11521 h 54576"/>
                <a:gd name="connsiteX10" fmla="*/ 13725 w 45901"/>
                <a:gd name="connsiteY10" fmla="*/ 8951 h 54576"/>
                <a:gd name="connsiteX11" fmla="*/ 1744 w 45901"/>
                <a:gd name="connsiteY11" fmla="*/ 8951 h 54576"/>
                <a:gd name="connsiteX12" fmla="*/ 1744 w 45901"/>
                <a:gd name="connsiteY12" fmla="*/ 4544 h 54576"/>
                <a:gd name="connsiteX13" fmla="*/ 30433 w 45901"/>
                <a:gd name="connsiteY13" fmla="*/ 4544 h 54576"/>
                <a:gd name="connsiteX14" fmla="*/ 30433 w 45901"/>
                <a:gd name="connsiteY14" fmla="*/ 8951 h 54576"/>
                <a:gd name="connsiteX15" fmla="*/ 18820 w 45901"/>
                <a:gd name="connsiteY15" fmla="*/ 8951 h 54576"/>
                <a:gd name="connsiteX16" fmla="*/ 18820 w 45901"/>
                <a:gd name="connsiteY16" fmla="*/ 11521 h 54576"/>
                <a:gd name="connsiteX17" fmla="*/ 22446 w 45901"/>
                <a:gd name="connsiteY17" fmla="*/ 21528 h 54576"/>
                <a:gd name="connsiteX18" fmla="*/ 45902 w 45901"/>
                <a:gd name="connsiteY18" fmla="*/ 54577 h 54576"/>
                <a:gd name="connsiteX19" fmla="*/ 10007 w 45901"/>
                <a:gd name="connsiteY19" fmla="*/ 54577 h 54576"/>
                <a:gd name="connsiteX20" fmla="*/ 10007 w 45901"/>
                <a:gd name="connsiteY20" fmla="*/ 37088 h 54576"/>
                <a:gd name="connsiteX21" fmla="*/ 14964 w 45901"/>
                <a:gd name="connsiteY21" fmla="*/ 37088 h 54576"/>
                <a:gd name="connsiteX22" fmla="*/ 14964 w 45901"/>
                <a:gd name="connsiteY22" fmla="*/ 50079 h 54576"/>
                <a:gd name="connsiteX23" fmla="*/ 45902 w 45901"/>
                <a:gd name="connsiteY23" fmla="*/ 50079 h 54576"/>
                <a:gd name="connsiteX24" fmla="*/ 45902 w 45901"/>
                <a:gd name="connsiteY24" fmla="*/ 54577 h 54576"/>
                <a:gd name="connsiteX25" fmla="*/ 44433 w 45901"/>
                <a:gd name="connsiteY25" fmla="*/ 40990 h 54576"/>
                <a:gd name="connsiteX26" fmla="*/ 39384 w 45901"/>
                <a:gd name="connsiteY26" fmla="*/ 40990 h 54576"/>
                <a:gd name="connsiteX27" fmla="*/ 39384 w 45901"/>
                <a:gd name="connsiteY27" fmla="*/ 19784 h 54576"/>
                <a:gd name="connsiteX28" fmla="*/ 28551 w 45901"/>
                <a:gd name="connsiteY28" fmla="*/ 19784 h 54576"/>
                <a:gd name="connsiteX29" fmla="*/ 28551 w 45901"/>
                <a:gd name="connsiteY29" fmla="*/ 15377 h 54576"/>
                <a:gd name="connsiteX30" fmla="*/ 39384 w 45901"/>
                <a:gd name="connsiteY30" fmla="*/ 15377 h 54576"/>
                <a:gd name="connsiteX31" fmla="*/ 39384 w 45901"/>
                <a:gd name="connsiteY31" fmla="*/ 0 h 54576"/>
                <a:gd name="connsiteX32" fmla="*/ 44433 w 45901"/>
                <a:gd name="connsiteY32" fmla="*/ 0 h 54576"/>
                <a:gd name="connsiteX33" fmla="*/ 44433 w 45901"/>
                <a:gd name="connsiteY33" fmla="*/ 40990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6">
                  <a:moveTo>
                    <a:pt x="22446" y="21528"/>
                  </a:moveTo>
                  <a:cubicBezTo>
                    <a:pt x="24833" y="24695"/>
                    <a:pt x="28000" y="26944"/>
                    <a:pt x="31902" y="28367"/>
                  </a:cubicBezTo>
                  <a:lnTo>
                    <a:pt x="29331" y="32590"/>
                  </a:lnTo>
                  <a:cubicBezTo>
                    <a:pt x="26393" y="31488"/>
                    <a:pt x="23777" y="29882"/>
                    <a:pt x="21528" y="27679"/>
                  </a:cubicBezTo>
                  <a:cubicBezTo>
                    <a:pt x="19279" y="25475"/>
                    <a:pt x="17535" y="22951"/>
                    <a:pt x="16341" y="20105"/>
                  </a:cubicBezTo>
                  <a:cubicBezTo>
                    <a:pt x="15148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3"/>
                    <a:pt x="7436" y="25797"/>
                    <a:pt x="9961" y="22400"/>
                  </a:cubicBezTo>
                  <a:cubicBezTo>
                    <a:pt x="12486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6"/>
                    <a:pt x="22446" y="21528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8"/>
                  </a:lnTo>
                  <a:lnTo>
                    <a:pt x="14964" y="37088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4" name="자유형: 도형 1953">
              <a:extLst>
                <a:ext uri="{FF2B5EF4-FFF2-40B4-BE49-F238E27FC236}">
                  <a16:creationId xmlns:a16="http://schemas.microsoft.com/office/drawing/2014/main" id="{AA654EA2-AF0A-6B26-59D2-BDDF3B711102}"/>
                </a:ext>
              </a:extLst>
            </p:cNvPr>
            <p:cNvSpPr/>
            <p:nvPr/>
          </p:nvSpPr>
          <p:spPr>
            <a:xfrm>
              <a:off x="6263910" y="6089701"/>
              <a:ext cx="42229" cy="55908"/>
            </a:xfrm>
            <a:custGeom>
              <a:avLst/>
              <a:gdLst>
                <a:gd name="connsiteX0" fmla="*/ 23181 w 42229"/>
                <a:gd name="connsiteY0" fmla="*/ 19370 h 55908"/>
                <a:gd name="connsiteX1" fmla="*/ 5095 w 42229"/>
                <a:gd name="connsiteY1" fmla="*/ 19370 h 55908"/>
                <a:gd name="connsiteX2" fmla="*/ 5095 w 42229"/>
                <a:gd name="connsiteY2" fmla="*/ 27541 h 55908"/>
                <a:gd name="connsiteX3" fmla="*/ 17259 w 42229"/>
                <a:gd name="connsiteY3" fmla="*/ 27220 h 55908"/>
                <a:gd name="connsiteX4" fmla="*/ 26256 w 42229"/>
                <a:gd name="connsiteY4" fmla="*/ 26072 h 55908"/>
                <a:gd name="connsiteX5" fmla="*/ 26806 w 42229"/>
                <a:gd name="connsiteY5" fmla="*/ 30570 h 55908"/>
                <a:gd name="connsiteX6" fmla="*/ 17259 w 42229"/>
                <a:gd name="connsiteY6" fmla="*/ 31672 h 55908"/>
                <a:gd name="connsiteX7" fmla="*/ 3947 w 42229"/>
                <a:gd name="connsiteY7" fmla="*/ 31947 h 55908"/>
                <a:gd name="connsiteX8" fmla="*/ 138 w 42229"/>
                <a:gd name="connsiteY8" fmla="*/ 31947 h 55908"/>
                <a:gd name="connsiteX9" fmla="*/ 138 w 42229"/>
                <a:gd name="connsiteY9" fmla="*/ 15147 h 55908"/>
                <a:gd name="connsiteX10" fmla="*/ 18177 w 42229"/>
                <a:gd name="connsiteY10" fmla="*/ 15147 h 55908"/>
                <a:gd name="connsiteX11" fmla="*/ 18177 w 42229"/>
                <a:gd name="connsiteY11" fmla="*/ 7711 h 55908"/>
                <a:gd name="connsiteX12" fmla="*/ 0 w 42229"/>
                <a:gd name="connsiteY12" fmla="*/ 7711 h 55908"/>
                <a:gd name="connsiteX13" fmla="*/ 0 w 42229"/>
                <a:gd name="connsiteY13" fmla="*/ 3351 h 55908"/>
                <a:gd name="connsiteX14" fmla="*/ 23181 w 42229"/>
                <a:gd name="connsiteY14" fmla="*/ 3351 h 55908"/>
                <a:gd name="connsiteX15" fmla="*/ 23181 w 42229"/>
                <a:gd name="connsiteY15" fmla="*/ 19370 h 55908"/>
                <a:gd name="connsiteX16" fmla="*/ 42230 w 42229"/>
                <a:gd name="connsiteY16" fmla="*/ 55908 h 55908"/>
                <a:gd name="connsiteX17" fmla="*/ 37180 w 42229"/>
                <a:gd name="connsiteY17" fmla="*/ 55908 h 55908"/>
                <a:gd name="connsiteX18" fmla="*/ 37180 w 42229"/>
                <a:gd name="connsiteY18" fmla="*/ 41633 h 55908"/>
                <a:gd name="connsiteX19" fmla="*/ 6151 w 42229"/>
                <a:gd name="connsiteY19" fmla="*/ 41633 h 55908"/>
                <a:gd name="connsiteX20" fmla="*/ 6151 w 42229"/>
                <a:gd name="connsiteY20" fmla="*/ 37226 h 55908"/>
                <a:gd name="connsiteX21" fmla="*/ 42184 w 42229"/>
                <a:gd name="connsiteY21" fmla="*/ 37226 h 55908"/>
                <a:gd name="connsiteX22" fmla="*/ 42184 w 42229"/>
                <a:gd name="connsiteY22" fmla="*/ 55908 h 55908"/>
                <a:gd name="connsiteX23" fmla="*/ 42230 w 42229"/>
                <a:gd name="connsiteY23" fmla="*/ 34426 h 55908"/>
                <a:gd name="connsiteX24" fmla="*/ 37180 w 42229"/>
                <a:gd name="connsiteY24" fmla="*/ 34426 h 55908"/>
                <a:gd name="connsiteX25" fmla="*/ 37180 w 42229"/>
                <a:gd name="connsiteY25" fmla="*/ 24236 h 55908"/>
                <a:gd name="connsiteX26" fmla="*/ 26715 w 42229"/>
                <a:gd name="connsiteY26" fmla="*/ 24236 h 55908"/>
                <a:gd name="connsiteX27" fmla="*/ 26715 w 42229"/>
                <a:gd name="connsiteY27" fmla="*/ 19830 h 55908"/>
                <a:gd name="connsiteX28" fmla="*/ 37180 w 42229"/>
                <a:gd name="connsiteY28" fmla="*/ 19830 h 55908"/>
                <a:gd name="connsiteX29" fmla="*/ 37180 w 42229"/>
                <a:gd name="connsiteY29" fmla="*/ 12669 h 55908"/>
                <a:gd name="connsiteX30" fmla="*/ 26715 w 42229"/>
                <a:gd name="connsiteY30" fmla="*/ 12669 h 55908"/>
                <a:gd name="connsiteX31" fmla="*/ 26715 w 42229"/>
                <a:gd name="connsiteY31" fmla="*/ 8308 h 55908"/>
                <a:gd name="connsiteX32" fmla="*/ 37180 w 42229"/>
                <a:gd name="connsiteY32" fmla="*/ 8308 h 55908"/>
                <a:gd name="connsiteX33" fmla="*/ 37180 w 42229"/>
                <a:gd name="connsiteY33" fmla="*/ 0 h 55908"/>
                <a:gd name="connsiteX34" fmla="*/ 42230 w 42229"/>
                <a:gd name="connsiteY34" fmla="*/ 0 h 55908"/>
                <a:gd name="connsiteX35" fmla="*/ 42230 w 42229"/>
                <a:gd name="connsiteY35" fmla="*/ 34426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229" h="55908">
                  <a:moveTo>
                    <a:pt x="23181" y="19370"/>
                  </a:moveTo>
                  <a:lnTo>
                    <a:pt x="5095" y="19370"/>
                  </a:lnTo>
                  <a:lnTo>
                    <a:pt x="5095" y="27541"/>
                  </a:lnTo>
                  <a:cubicBezTo>
                    <a:pt x="10190" y="27541"/>
                    <a:pt x="14229" y="27449"/>
                    <a:pt x="17259" y="27220"/>
                  </a:cubicBezTo>
                  <a:cubicBezTo>
                    <a:pt x="20289" y="27036"/>
                    <a:pt x="23272" y="26623"/>
                    <a:pt x="26256" y="26072"/>
                  </a:cubicBezTo>
                  <a:lnTo>
                    <a:pt x="26806" y="30570"/>
                  </a:lnTo>
                  <a:cubicBezTo>
                    <a:pt x="23639" y="31121"/>
                    <a:pt x="20427" y="31488"/>
                    <a:pt x="17259" y="31672"/>
                  </a:cubicBezTo>
                  <a:cubicBezTo>
                    <a:pt x="14046" y="31856"/>
                    <a:pt x="9639" y="31947"/>
                    <a:pt x="3947" y="31947"/>
                  </a:cubicBezTo>
                  <a:lnTo>
                    <a:pt x="138" y="31947"/>
                  </a:lnTo>
                  <a:lnTo>
                    <a:pt x="138" y="15147"/>
                  </a:lnTo>
                  <a:lnTo>
                    <a:pt x="18177" y="15147"/>
                  </a:lnTo>
                  <a:lnTo>
                    <a:pt x="18177" y="7711"/>
                  </a:lnTo>
                  <a:lnTo>
                    <a:pt x="0" y="7711"/>
                  </a:lnTo>
                  <a:lnTo>
                    <a:pt x="0" y="3351"/>
                  </a:lnTo>
                  <a:lnTo>
                    <a:pt x="23181" y="3351"/>
                  </a:lnTo>
                  <a:lnTo>
                    <a:pt x="23181" y="19370"/>
                  </a:lnTo>
                  <a:close/>
                  <a:moveTo>
                    <a:pt x="42230" y="55908"/>
                  </a:moveTo>
                  <a:lnTo>
                    <a:pt x="37180" y="55908"/>
                  </a:lnTo>
                  <a:lnTo>
                    <a:pt x="37180" y="41633"/>
                  </a:lnTo>
                  <a:lnTo>
                    <a:pt x="6151" y="41633"/>
                  </a:lnTo>
                  <a:lnTo>
                    <a:pt x="6151" y="37226"/>
                  </a:lnTo>
                  <a:lnTo>
                    <a:pt x="42184" y="37226"/>
                  </a:lnTo>
                  <a:lnTo>
                    <a:pt x="42184" y="55908"/>
                  </a:lnTo>
                  <a:close/>
                  <a:moveTo>
                    <a:pt x="42230" y="34426"/>
                  </a:moveTo>
                  <a:lnTo>
                    <a:pt x="37180" y="34426"/>
                  </a:lnTo>
                  <a:lnTo>
                    <a:pt x="37180" y="24236"/>
                  </a:lnTo>
                  <a:lnTo>
                    <a:pt x="26715" y="24236"/>
                  </a:lnTo>
                  <a:lnTo>
                    <a:pt x="26715" y="19830"/>
                  </a:lnTo>
                  <a:lnTo>
                    <a:pt x="37180" y="19830"/>
                  </a:lnTo>
                  <a:lnTo>
                    <a:pt x="37180" y="12669"/>
                  </a:lnTo>
                  <a:lnTo>
                    <a:pt x="26715" y="12669"/>
                  </a:lnTo>
                  <a:lnTo>
                    <a:pt x="26715" y="8308"/>
                  </a:lnTo>
                  <a:lnTo>
                    <a:pt x="37180" y="8308"/>
                  </a:lnTo>
                  <a:lnTo>
                    <a:pt x="37180" y="0"/>
                  </a:lnTo>
                  <a:lnTo>
                    <a:pt x="42230" y="0"/>
                  </a:lnTo>
                  <a:lnTo>
                    <a:pt x="42230" y="34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5" name="자유형: 도형 1954">
              <a:extLst>
                <a:ext uri="{FF2B5EF4-FFF2-40B4-BE49-F238E27FC236}">
                  <a16:creationId xmlns:a16="http://schemas.microsoft.com/office/drawing/2014/main" id="{A768C1DD-2825-E041-2D32-1071F7DBCDEC}"/>
                </a:ext>
              </a:extLst>
            </p:cNvPr>
            <p:cNvSpPr/>
            <p:nvPr/>
          </p:nvSpPr>
          <p:spPr>
            <a:xfrm>
              <a:off x="6312382" y="6089747"/>
              <a:ext cx="45901" cy="54576"/>
            </a:xfrm>
            <a:custGeom>
              <a:avLst/>
              <a:gdLst>
                <a:gd name="connsiteX0" fmla="*/ 22446 w 45901"/>
                <a:gd name="connsiteY0" fmla="*/ 21528 h 54576"/>
                <a:gd name="connsiteX1" fmla="*/ 31901 w 45901"/>
                <a:gd name="connsiteY1" fmla="*/ 28367 h 54576"/>
                <a:gd name="connsiteX2" fmla="*/ 29331 w 45901"/>
                <a:gd name="connsiteY2" fmla="*/ 32590 h 54576"/>
                <a:gd name="connsiteX3" fmla="*/ 21528 w 45901"/>
                <a:gd name="connsiteY3" fmla="*/ 27679 h 54576"/>
                <a:gd name="connsiteX4" fmla="*/ 16341 w 45901"/>
                <a:gd name="connsiteY4" fmla="*/ 20105 h 54576"/>
                <a:gd name="connsiteX5" fmla="*/ 11062 w 45901"/>
                <a:gd name="connsiteY5" fmla="*/ 28551 h 54576"/>
                <a:gd name="connsiteX6" fmla="*/ 2800 w 45901"/>
                <a:gd name="connsiteY6" fmla="*/ 33921 h 54576"/>
                <a:gd name="connsiteX7" fmla="*/ 0 w 45901"/>
                <a:gd name="connsiteY7" fmla="*/ 29698 h 54576"/>
                <a:gd name="connsiteX8" fmla="*/ 9960 w 45901"/>
                <a:gd name="connsiteY8" fmla="*/ 22400 h 54576"/>
                <a:gd name="connsiteX9" fmla="*/ 13725 w 45901"/>
                <a:gd name="connsiteY9" fmla="*/ 11521 h 54576"/>
                <a:gd name="connsiteX10" fmla="*/ 13725 w 45901"/>
                <a:gd name="connsiteY10" fmla="*/ 8951 h 54576"/>
                <a:gd name="connsiteX11" fmla="*/ 1744 w 45901"/>
                <a:gd name="connsiteY11" fmla="*/ 8951 h 54576"/>
                <a:gd name="connsiteX12" fmla="*/ 1744 w 45901"/>
                <a:gd name="connsiteY12" fmla="*/ 4544 h 54576"/>
                <a:gd name="connsiteX13" fmla="*/ 30433 w 45901"/>
                <a:gd name="connsiteY13" fmla="*/ 4544 h 54576"/>
                <a:gd name="connsiteX14" fmla="*/ 30433 w 45901"/>
                <a:gd name="connsiteY14" fmla="*/ 8951 h 54576"/>
                <a:gd name="connsiteX15" fmla="*/ 18820 w 45901"/>
                <a:gd name="connsiteY15" fmla="*/ 8951 h 54576"/>
                <a:gd name="connsiteX16" fmla="*/ 18820 w 45901"/>
                <a:gd name="connsiteY16" fmla="*/ 11521 h 54576"/>
                <a:gd name="connsiteX17" fmla="*/ 22446 w 45901"/>
                <a:gd name="connsiteY17" fmla="*/ 21528 h 54576"/>
                <a:gd name="connsiteX18" fmla="*/ 45902 w 45901"/>
                <a:gd name="connsiteY18" fmla="*/ 54577 h 54576"/>
                <a:gd name="connsiteX19" fmla="*/ 10006 w 45901"/>
                <a:gd name="connsiteY19" fmla="*/ 54577 h 54576"/>
                <a:gd name="connsiteX20" fmla="*/ 10006 w 45901"/>
                <a:gd name="connsiteY20" fmla="*/ 37088 h 54576"/>
                <a:gd name="connsiteX21" fmla="*/ 14964 w 45901"/>
                <a:gd name="connsiteY21" fmla="*/ 37088 h 54576"/>
                <a:gd name="connsiteX22" fmla="*/ 14964 w 45901"/>
                <a:gd name="connsiteY22" fmla="*/ 50079 h 54576"/>
                <a:gd name="connsiteX23" fmla="*/ 45902 w 45901"/>
                <a:gd name="connsiteY23" fmla="*/ 50079 h 54576"/>
                <a:gd name="connsiteX24" fmla="*/ 45902 w 45901"/>
                <a:gd name="connsiteY24" fmla="*/ 54577 h 54576"/>
                <a:gd name="connsiteX25" fmla="*/ 44432 w 45901"/>
                <a:gd name="connsiteY25" fmla="*/ 40990 h 54576"/>
                <a:gd name="connsiteX26" fmla="*/ 39383 w 45901"/>
                <a:gd name="connsiteY26" fmla="*/ 40990 h 54576"/>
                <a:gd name="connsiteX27" fmla="*/ 39383 w 45901"/>
                <a:gd name="connsiteY27" fmla="*/ 19784 h 54576"/>
                <a:gd name="connsiteX28" fmla="*/ 28551 w 45901"/>
                <a:gd name="connsiteY28" fmla="*/ 19784 h 54576"/>
                <a:gd name="connsiteX29" fmla="*/ 28551 w 45901"/>
                <a:gd name="connsiteY29" fmla="*/ 15377 h 54576"/>
                <a:gd name="connsiteX30" fmla="*/ 39383 w 45901"/>
                <a:gd name="connsiteY30" fmla="*/ 15377 h 54576"/>
                <a:gd name="connsiteX31" fmla="*/ 39383 w 45901"/>
                <a:gd name="connsiteY31" fmla="*/ 0 h 54576"/>
                <a:gd name="connsiteX32" fmla="*/ 44432 w 45901"/>
                <a:gd name="connsiteY32" fmla="*/ 0 h 54576"/>
                <a:gd name="connsiteX33" fmla="*/ 44432 w 45901"/>
                <a:gd name="connsiteY33" fmla="*/ 40990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6">
                  <a:moveTo>
                    <a:pt x="22446" y="21528"/>
                  </a:moveTo>
                  <a:cubicBezTo>
                    <a:pt x="24832" y="24695"/>
                    <a:pt x="28000" y="26944"/>
                    <a:pt x="31901" y="28367"/>
                  </a:cubicBezTo>
                  <a:lnTo>
                    <a:pt x="29331" y="32590"/>
                  </a:lnTo>
                  <a:cubicBezTo>
                    <a:pt x="26393" y="31488"/>
                    <a:pt x="23777" y="29882"/>
                    <a:pt x="21528" y="27679"/>
                  </a:cubicBezTo>
                  <a:cubicBezTo>
                    <a:pt x="19278" y="25475"/>
                    <a:pt x="17534" y="22951"/>
                    <a:pt x="16341" y="20105"/>
                  </a:cubicBezTo>
                  <a:cubicBezTo>
                    <a:pt x="15147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3"/>
                    <a:pt x="7436" y="25797"/>
                    <a:pt x="9960" y="22400"/>
                  </a:cubicBezTo>
                  <a:cubicBezTo>
                    <a:pt x="12485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6"/>
                    <a:pt x="22446" y="21528"/>
                  </a:cubicBezTo>
                  <a:close/>
                  <a:moveTo>
                    <a:pt x="45902" y="54577"/>
                  </a:moveTo>
                  <a:lnTo>
                    <a:pt x="10006" y="54577"/>
                  </a:lnTo>
                  <a:lnTo>
                    <a:pt x="10006" y="37088"/>
                  </a:lnTo>
                  <a:lnTo>
                    <a:pt x="14964" y="37088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2" y="40990"/>
                  </a:moveTo>
                  <a:lnTo>
                    <a:pt x="39383" y="40990"/>
                  </a:lnTo>
                  <a:lnTo>
                    <a:pt x="39383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3" y="15377"/>
                  </a:lnTo>
                  <a:lnTo>
                    <a:pt x="39383" y="0"/>
                  </a:lnTo>
                  <a:lnTo>
                    <a:pt x="44432" y="0"/>
                  </a:lnTo>
                  <a:lnTo>
                    <a:pt x="44432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6" name="자유형: 도형 1955">
              <a:extLst>
                <a:ext uri="{FF2B5EF4-FFF2-40B4-BE49-F238E27FC236}">
                  <a16:creationId xmlns:a16="http://schemas.microsoft.com/office/drawing/2014/main" id="{BF0AC1A5-298D-96DE-2F50-B00DA9004CD9}"/>
                </a:ext>
              </a:extLst>
            </p:cNvPr>
            <p:cNvSpPr/>
            <p:nvPr/>
          </p:nvSpPr>
          <p:spPr>
            <a:xfrm>
              <a:off x="6362094" y="6089655"/>
              <a:ext cx="51318" cy="55862"/>
            </a:xfrm>
            <a:custGeom>
              <a:avLst/>
              <a:gdLst>
                <a:gd name="connsiteX0" fmla="*/ 21161 w 51318"/>
                <a:gd name="connsiteY0" fmla="*/ 25934 h 55862"/>
                <a:gd name="connsiteX1" fmla="*/ 26118 w 51318"/>
                <a:gd name="connsiteY1" fmla="*/ 34013 h 55862"/>
                <a:gd name="connsiteX2" fmla="*/ 33141 w 51318"/>
                <a:gd name="connsiteY2" fmla="*/ 39567 h 55862"/>
                <a:gd name="connsiteX3" fmla="*/ 30295 w 51318"/>
                <a:gd name="connsiteY3" fmla="*/ 43790 h 55862"/>
                <a:gd name="connsiteX4" fmla="*/ 22308 w 51318"/>
                <a:gd name="connsiteY4" fmla="*/ 37043 h 55862"/>
                <a:gd name="connsiteX5" fmla="*/ 16892 w 51318"/>
                <a:gd name="connsiteY5" fmla="*/ 26852 h 55862"/>
                <a:gd name="connsiteX6" fmla="*/ 11292 w 51318"/>
                <a:gd name="connsiteY6" fmla="*/ 37869 h 55862"/>
                <a:gd name="connsiteX7" fmla="*/ 3076 w 51318"/>
                <a:gd name="connsiteY7" fmla="*/ 45167 h 55862"/>
                <a:gd name="connsiteX8" fmla="*/ 0 w 51318"/>
                <a:gd name="connsiteY8" fmla="*/ 40944 h 55862"/>
                <a:gd name="connsiteX9" fmla="*/ 7161 w 51318"/>
                <a:gd name="connsiteY9" fmla="*/ 35115 h 55862"/>
                <a:gd name="connsiteX10" fmla="*/ 12347 w 51318"/>
                <a:gd name="connsiteY10" fmla="*/ 26485 h 55862"/>
                <a:gd name="connsiteX11" fmla="*/ 14275 w 51318"/>
                <a:gd name="connsiteY11" fmla="*/ 17121 h 55862"/>
                <a:gd name="connsiteX12" fmla="*/ 14275 w 51318"/>
                <a:gd name="connsiteY12" fmla="*/ 10236 h 55862"/>
                <a:gd name="connsiteX13" fmla="*/ 2019 w 51318"/>
                <a:gd name="connsiteY13" fmla="*/ 10236 h 55862"/>
                <a:gd name="connsiteX14" fmla="*/ 2019 w 51318"/>
                <a:gd name="connsiteY14" fmla="*/ 5738 h 55862"/>
                <a:gd name="connsiteX15" fmla="*/ 31213 w 51318"/>
                <a:gd name="connsiteY15" fmla="*/ 5738 h 55862"/>
                <a:gd name="connsiteX16" fmla="*/ 31213 w 51318"/>
                <a:gd name="connsiteY16" fmla="*/ 10236 h 55862"/>
                <a:gd name="connsiteX17" fmla="*/ 19324 w 51318"/>
                <a:gd name="connsiteY17" fmla="*/ 10236 h 55862"/>
                <a:gd name="connsiteX18" fmla="*/ 19324 w 51318"/>
                <a:gd name="connsiteY18" fmla="*/ 17121 h 55862"/>
                <a:gd name="connsiteX19" fmla="*/ 21161 w 51318"/>
                <a:gd name="connsiteY19" fmla="*/ 25934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934"/>
                  </a:moveTo>
                  <a:cubicBezTo>
                    <a:pt x="22354" y="28918"/>
                    <a:pt x="24006" y="31626"/>
                    <a:pt x="26118" y="34013"/>
                  </a:cubicBezTo>
                  <a:cubicBezTo>
                    <a:pt x="28230" y="36446"/>
                    <a:pt x="30571" y="38282"/>
                    <a:pt x="33141" y="39567"/>
                  </a:cubicBezTo>
                  <a:lnTo>
                    <a:pt x="30295" y="43790"/>
                  </a:lnTo>
                  <a:cubicBezTo>
                    <a:pt x="27357" y="42275"/>
                    <a:pt x="24695" y="40026"/>
                    <a:pt x="22308" y="37043"/>
                  </a:cubicBezTo>
                  <a:cubicBezTo>
                    <a:pt x="19921" y="34013"/>
                    <a:pt x="18131" y="30616"/>
                    <a:pt x="16892" y="26852"/>
                  </a:cubicBezTo>
                  <a:cubicBezTo>
                    <a:pt x="15607" y="30892"/>
                    <a:pt x="13770" y="34564"/>
                    <a:pt x="11292" y="37869"/>
                  </a:cubicBezTo>
                  <a:cubicBezTo>
                    <a:pt x="8813" y="41174"/>
                    <a:pt x="6105" y="43607"/>
                    <a:pt x="3076" y="45167"/>
                  </a:cubicBezTo>
                  <a:lnTo>
                    <a:pt x="0" y="40944"/>
                  </a:lnTo>
                  <a:cubicBezTo>
                    <a:pt x="2571" y="39613"/>
                    <a:pt x="4957" y="37685"/>
                    <a:pt x="7161" y="35115"/>
                  </a:cubicBezTo>
                  <a:cubicBezTo>
                    <a:pt x="9364" y="32544"/>
                    <a:pt x="11108" y="29652"/>
                    <a:pt x="12347" y="26485"/>
                  </a:cubicBezTo>
                  <a:cubicBezTo>
                    <a:pt x="13633" y="23272"/>
                    <a:pt x="14275" y="20151"/>
                    <a:pt x="14275" y="17121"/>
                  </a:cubicBezTo>
                  <a:lnTo>
                    <a:pt x="14275" y="10236"/>
                  </a:lnTo>
                  <a:lnTo>
                    <a:pt x="2019" y="10236"/>
                  </a:lnTo>
                  <a:lnTo>
                    <a:pt x="2019" y="5738"/>
                  </a:lnTo>
                  <a:lnTo>
                    <a:pt x="31213" y="5738"/>
                  </a:lnTo>
                  <a:lnTo>
                    <a:pt x="31213" y="10236"/>
                  </a:lnTo>
                  <a:lnTo>
                    <a:pt x="19324" y="10236"/>
                  </a:lnTo>
                  <a:lnTo>
                    <a:pt x="19324" y="17121"/>
                  </a:lnTo>
                  <a:cubicBezTo>
                    <a:pt x="19324" y="20013"/>
                    <a:pt x="19921" y="22951"/>
                    <a:pt x="21161" y="25934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7" name="자유형: 도형 1956">
              <a:extLst>
                <a:ext uri="{FF2B5EF4-FFF2-40B4-BE49-F238E27FC236}">
                  <a16:creationId xmlns:a16="http://schemas.microsoft.com/office/drawing/2014/main" id="{C0FA62FD-F951-8F5E-1E63-456E63C1490F}"/>
                </a:ext>
              </a:extLst>
            </p:cNvPr>
            <p:cNvSpPr/>
            <p:nvPr/>
          </p:nvSpPr>
          <p:spPr>
            <a:xfrm>
              <a:off x="6413779" y="6092501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7 w 48655"/>
                <a:gd name="connsiteY23" fmla="*/ 4820 h 52878"/>
                <a:gd name="connsiteX24" fmla="*/ 37547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7" y="14735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7" y="7665"/>
                    <a:pt x="37547" y="4820"/>
                  </a:cubicBezTo>
                  <a:lnTo>
                    <a:pt x="37547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8" name="자유형: 도형 1957">
              <a:extLst>
                <a:ext uri="{FF2B5EF4-FFF2-40B4-BE49-F238E27FC236}">
                  <a16:creationId xmlns:a16="http://schemas.microsoft.com/office/drawing/2014/main" id="{87EBCD9C-EFD2-78AC-D027-6BB8CAC812CD}"/>
                </a:ext>
              </a:extLst>
            </p:cNvPr>
            <p:cNvSpPr/>
            <p:nvPr/>
          </p:nvSpPr>
          <p:spPr>
            <a:xfrm>
              <a:off x="6464546" y="6089517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36 h 56046"/>
                <a:gd name="connsiteX10" fmla="*/ 28918 w 49711"/>
                <a:gd name="connsiteY10" fmla="*/ 23226 h 56046"/>
                <a:gd name="connsiteX11" fmla="*/ 25384 w 49711"/>
                <a:gd name="connsiteY11" fmla="*/ 30571 h 56046"/>
                <a:gd name="connsiteX12" fmla="*/ 16020 w 49711"/>
                <a:gd name="connsiteY12" fmla="*/ 33279 h 56046"/>
                <a:gd name="connsiteX13" fmla="*/ 6610 w 49711"/>
                <a:gd name="connsiteY13" fmla="*/ 30571 h 56046"/>
                <a:gd name="connsiteX14" fmla="*/ 3030 w 49711"/>
                <a:gd name="connsiteY14" fmla="*/ 23226 h 56046"/>
                <a:gd name="connsiteX15" fmla="*/ 6656 w 49711"/>
                <a:gd name="connsiteY15" fmla="*/ 15836 h 56046"/>
                <a:gd name="connsiteX16" fmla="*/ 16020 w 49711"/>
                <a:gd name="connsiteY16" fmla="*/ 13082 h 56046"/>
                <a:gd name="connsiteX17" fmla="*/ 25338 w 49711"/>
                <a:gd name="connsiteY17" fmla="*/ 15836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5 w 49711"/>
                <a:gd name="connsiteY25" fmla="*/ 18911 h 56046"/>
                <a:gd name="connsiteX26" fmla="*/ 7987 w 49711"/>
                <a:gd name="connsiteY26" fmla="*/ 23226 h 56046"/>
                <a:gd name="connsiteX27" fmla="*/ 10145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5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1"/>
                  </a:cubicBezTo>
                  <a:cubicBezTo>
                    <a:pt x="23043" y="32407"/>
                    <a:pt x="19876" y="33279"/>
                    <a:pt x="16020" y="33279"/>
                  </a:cubicBezTo>
                  <a:cubicBezTo>
                    <a:pt x="12164" y="33279"/>
                    <a:pt x="8997" y="32361"/>
                    <a:pt x="6610" y="30571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3" y="14000"/>
                    <a:pt x="12210" y="13082"/>
                    <a:pt x="16020" y="13082"/>
                  </a:cubicBezTo>
                  <a:cubicBezTo>
                    <a:pt x="19830" y="13082"/>
                    <a:pt x="22951" y="14000"/>
                    <a:pt x="25338" y="15836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5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5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5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5971884" y="5591929"/>
            <a:ext cx="786616" cy="189711"/>
            <a:chOff x="5968854" y="6233419"/>
            <a:chExt cx="786616" cy="189711"/>
          </a:xfrm>
        </p:grpSpPr>
        <p:sp>
          <p:nvSpPr>
            <p:cNvPr id="1688" name="자유형: 도형 1687">
              <a:extLst>
                <a:ext uri="{FF2B5EF4-FFF2-40B4-BE49-F238E27FC236}">
                  <a16:creationId xmlns:a16="http://schemas.microsoft.com/office/drawing/2014/main" id="{DCEC248C-98AC-5450-E5DE-B2E6D61F0C8D}"/>
                </a:ext>
              </a:extLst>
            </p:cNvPr>
            <p:cNvSpPr/>
            <p:nvPr/>
          </p:nvSpPr>
          <p:spPr>
            <a:xfrm>
              <a:off x="5968854" y="6233419"/>
              <a:ext cx="786616" cy="189711"/>
            </a:xfrm>
            <a:custGeom>
              <a:avLst/>
              <a:gdLst>
                <a:gd name="connsiteX0" fmla="*/ 773627 w 786616"/>
                <a:gd name="connsiteY0" fmla="*/ 189711 h 189711"/>
                <a:gd name="connsiteX1" fmla="*/ 12991 w 786616"/>
                <a:gd name="connsiteY1" fmla="*/ 189711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1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1"/>
                  </a:moveTo>
                  <a:lnTo>
                    <a:pt x="12991" y="189711"/>
                  </a:lnTo>
                  <a:cubicBezTo>
                    <a:pt x="5784" y="189711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29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1"/>
                    <a:pt x="773627" y="189711"/>
                  </a:cubicBezTo>
                  <a:close/>
                </a:path>
              </a:pathLst>
            </a:custGeom>
            <a:solidFill>
              <a:srgbClr val="1E5AA8"/>
            </a:solidFill>
            <a:ln w="458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1959" name="그래픽 961">
              <a:extLst>
                <a:ext uri="{FF2B5EF4-FFF2-40B4-BE49-F238E27FC236}">
                  <a16:creationId xmlns:a16="http://schemas.microsoft.com/office/drawing/2014/main" id="{D7DA216B-8FBF-A244-FC5B-4D063ED90927}"/>
                </a:ext>
              </a:extLst>
            </p:cNvPr>
            <p:cNvGrpSpPr/>
            <p:nvPr/>
          </p:nvGrpSpPr>
          <p:grpSpPr>
            <a:xfrm>
              <a:off x="6210848" y="6260225"/>
              <a:ext cx="299324" cy="131921"/>
              <a:chOff x="6210848" y="6260225"/>
              <a:chExt cx="299324" cy="131921"/>
            </a:xfrm>
            <a:solidFill>
              <a:srgbClr val="FFFFFF"/>
            </a:solidFill>
          </p:grpSpPr>
          <p:sp>
            <p:nvSpPr>
              <p:cNvPr id="1960" name="자유형: 도형 1959">
                <a:extLst>
                  <a:ext uri="{FF2B5EF4-FFF2-40B4-BE49-F238E27FC236}">
                    <a16:creationId xmlns:a16="http://schemas.microsoft.com/office/drawing/2014/main" id="{3CB53C50-C8C8-7466-EA52-743DD4413324}"/>
                  </a:ext>
                </a:extLst>
              </p:cNvPr>
              <p:cNvSpPr/>
              <p:nvPr/>
            </p:nvSpPr>
            <p:spPr>
              <a:xfrm>
                <a:off x="6210848" y="6260685"/>
                <a:ext cx="44340" cy="55862"/>
              </a:xfrm>
              <a:custGeom>
                <a:avLst/>
                <a:gdLst>
                  <a:gd name="connsiteX0" fmla="*/ 21390 w 44340"/>
                  <a:gd name="connsiteY0" fmla="*/ 26256 h 55862"/>
                  <a:gd name="connsiteX1" fmla="*/ 26577 w 44340"/>
                  <a:gd name="connsiteY1" fmla="*/ 34288 h 55862"/>
                  <a:gd name="connsiteX2" fmla="*/ 33875 w 44340"/>
                  <a:gd name="connsiteY2" fmla="*/ 39567 h 55862"/>
                  <a:gd name="connsiteX3" fmla="*/ 30938 w 44340"/>
                  <a:gd name="connsiteY3" fmla="*/ 43790 h 55862"/>
                  <a:gd name="connsiteX4" fmla="*/ 22583 w 44340"/>
                  <a:gd name="connsiteY4" fmla="*/ 37088 h 55862"/>
                  <a:gd name="connsiteX5" fmla="*/ 16937 w 44340"/>
                  <a:gd name="connsiteY5" fmla="*/ 26760 h 55862"/>
                  <a:gd name="connsiteX6" fmla="*/ 11384 w 44340"/>
                  <a:gd name="connsiteY6" fmla="*/ 37869 h 55862"/>
                  <a:gd name="connsiteX7" fmla="*/ 3075 w 44340"/>
                  <a:gd name="connsiteY7" fmla="*/ 45167 h 55862"/>
                  <a:gd name="connsiteX8" fmla="*/ 0 w 44340"/>
                  <a:gd name="connsiteY8" fmla="*/ 40944 h 55862"/>
                  <a:gd name="connsiteX9" fmla="*/ 7160 w 44340"/>
                  <a:gd name="connsiteY9" fmla="*/ 35206 h 55862"/>
                  <a:gd name="connsiteX10" fmla="*/ 12393 w 44340"/>
                  <a:gd name="connsiteY10" fmla="*/ 26577 h 55862"/>
                  <a:gd name="connsiteX11" fmla="*/ 14321 w 44340"/>
                  <a:gd name="connsiteY11" fmla="*/ 17121 h 55862"/>
                  <a:gd name="connsiteX12" fmla="*/ 14321 w 44340"/>
                  <a:gd name="connsiteY12" fmla="*/ 10236 h 55862"/>
                  <a:gd name="connsiteX13" fmla="*/ 1790 w 44340"/>
                  <a:gd name="connsiteY13" fmla="*/ 10236 h 55862"/>
                  <a:gd name="connsiteX14" fmla="*/ 1790 w 44340"/>
                  <a:gd name="connsiteY14" fmla="*/ 5738 h 55862"/>
                  <a:gd name="connsiteX15" fmla="*/ 31901 w 44340"/>
                  <a:gd name="connsiteY15" fmla="*/ 5738 h 55862"/>
                  <a:gd name="connsiteX16" fmla="*/ 31901 w 44340"/>
                  <a:gd name="connsiteY16" fmla="*/ 10236 h 55862"/>
                  <a:gd name="connsiteX17" fmla="*/ 19370 w 44340"/>
                  <a:gd name="connsiteY17" fmla="*/ 10236 h 55862"/>
                  <a:gd name="connsiteX18" fmla="*/ 19370 w 44340"/>
                  <a:gd name="connsiteY18" fmla="*/ 17121 h 55862"/>
                  <a:gd name="connsiteX19" fmla="*/ 21390 w 44340"/>
                  <a:gd name="connsiteY19" fmla="*/ 26256 h 55862"/>
                  <a:gd name="connsiteX20" fmla="*/ 44341 w 44340"/>
                  <a:gd name="connsiteY20" fmla="*/ 55862 h 55862"/>
                  <a:gd name="connsiteX21" fmla="*/ 39246 w 44340"/>
                  <a:gd name="connsiteY21" fmla="*/ 55862 h 55862"/>
                  <a:gd name="connsiteX22" fmla="*/ 39246 w 44340"/>
                  <a:gd name="connsiteY22" fmla="*/ 0 h 55862"/>
                  <a:gd name="connsiteX23" fmla="*/ 44341 w 44340"/>
                  <a:gd name="connsiteY23" fmla="*/ 0 h 55862"/>
                  <a:gd name="connsiteX24" fmla="*/ 44341 w 44340"/>
                  <a:gd name="connsiteY24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4340" h="55862">
                    <a:moveTo>
                      <a:pt x="21390" y="26256"/>
                    </a:moveTo>
                    <a:cubicBezTo>
                      <a:pt x="22675" y="29285"/>
                      <a:pt x="24373" y="31947"/>
                      <a:pt x="26577" y="34288"/>
                    </a:cubicBezTo>
                    <a:cubicBezTo>
                      <a:pt x="28780" y="36629"/>
                      <a:pt x="31213" y="38374"/>
                      <a:pt x="33875" y="39567"/>
                    </a:cubicBezTo>
                    <a:lnTo>
                      <a:pt x="30938" y="43790"/>
                    </a:lnTo>
                    <a:cubicBezTo>
                      <a:pt x="27862" y="42321"/>
                      <a:pt x="25062" y="40118"/>
                      <a:pt x="22583" y="37088"/>
                    </a:cubicBezTo>
                    <a:cubicBezTo>
                      <a:pt x="20105" y="34059"/>
                      <a:pt x="18223" y="30616"/>
                      <a:pt x="16937" y="26760"/>
                    </a:cubicBezTo>
                    <a:cubicBezTo>
                      <a:pt x="15698" y="30846"/>
                      <a:pt x="13862" y="34518"/>
                      <a:pt x="11384" y="37869"/>
                    </a:cubicBezTo>
                    <a:cubicBezTo>
                      <a:pt x="8905" y="41174"/>
                      <a:pt x="6105" y="43607"/>
                      <a:pt x="3075" y="45167"/>
                    </a:cubicBezTo>
                    <a:lnTo>
                      <a:pt x="0" y="40944"/>
                    </a:lnTo>
                    <a:cubicBezTo>
                      <a:pt x="2570" y="39659"/>
                      <a:pt x="4957" y="37777"/>
                      <a:pt x="7160" y="35206"/>
                    </a:cubicBezTo>
                    <a:cubicBezTo>
                      <a:pt x="9364" y="32636"/>
                      <a:pt x="11108" y="29790"/>
                      <a:pt x="12393" y="26577"/>
                    </a:cubicBezTo>
                    <a:cubicBezTo>
                      <a:pt x="13679" y="23410"/>
                      <a:pt x="14321" y="20243"/>
                      <a:pt x="14321" y="17121"/>
                    </a:cubicBezTo>
                    <a:lnTo>
                      <a:pt x="14321" y="10236"/>
                    </a:lnTo>
                    <a:lnTo>
                      <a:pt x="1790" y="10236"/>
                    </a:lnTo>
                    <a:lnTo>
                      <a:pt x="1790" y="5738"/>
                    </a:lnTo>
                    <a:lnTo>
                      <a:pt x="31901" y="5738"/>
                    </a:lnTo>
                    <a:lnTo>
                      <a:pt x="31901" y="10236"/>
                    </a:lnTo>
                    <a:lnTo>
                      <a:pt x="19370" y="10236"/>
                    </a:lnTo>
                    <a:lnTo>
                      <a:pt x="19370" y="17121"/>
                    </a:lnTo>
                    <a:cubicBezTo>
                      <a:pt x="19508" y="20197"/>
                      <a:pt x="20150" y="23226"/>
                      <a:pt x="21390" y="26256"/>
                    </a:cubicBezTo>
                    <a:close/>
                    <a:moveTo>
                      <a:pt x="44341" y="55862"/>
                    </a:moveTo>
                    <a:lnTo>
                      <a:pt x="39246" y="55862"/>
                    </a:lnTo>
                    <a:lnTo>
                      <a:pt x="39246" y="0"/>
                    </a:lnTo>
                    <a:lnTo>
                      <a:pt x="44341" y="0"/>
                    </a:lnTo>
                    <a:lnTo>
                      <a:pt x="44341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1" name="자유형: 도형 1960">
                <a:extLst>
                  <a:ext uri="{FF2B5EF4-FFF2-40B4-BE49-F238E27FC236}">
                    <a16:creationId xmlns:a16="http://schemas.microsoft.com/office/drawing/2014/main" id="{7534D452-4EA5-016F-39DF-CBBC52A39C71}"/>
                  </a:ext>
                </a:extLst>
              </p:cNvPr>
              <p:cNvSpPr/>
              <p:nvPr/>
            </p:nvSpPr>
            <p:spPr>
              <a:xfrm>
                <a:off x="6261707" y="6261832"/>
                <a:ext cx="48839" cy="54439"/>
              </a:xfrm>
              <a:custGeom>
                <a:avLst/>
                <a:gdLst>
                  <a:gd name="connsiteX0" fmla="*/ 48839 w 48839"/>
                  <a:gd name="connsiteY0" fmla="*/ 29331 h 54439"/>
                  <a:gd name="connsiteX1" fmla="*/ 0 w 48839"/>
                  <a:gd name="connsiteY1" fmla="*/ 29331 h 54439"/>
                  <a:gd name="connsiteX2" fmla="*/ 0 w 48839"/>
                  <a:gd name="connsiteY2" fmla="*/ 24833 h 54439"/>
                  <a:gd name="connsiteX3" fmla="*/ 48839 w 48839"/>
                  <a:gd name="connsiteY3" fmla="*/ 24833 h 54439"/>
                  <a:gd name="connsiteX4" fmla="*/ 48839 w 48839"/>
                  <a:gd name="connsiteY4" fmla="*/ 29331 h 54439"/>
                  <a:gd name="connsiteX5" fmla="*/ 37961 w 48839"/>
                  <a:gd name="connsiteY5" fmla="*/ 36721 h 54439"/>
                  <a:gd name="connsiteX6" fmla="*/ 42872 w 48839"/>
                  <a:gd name="connsiteY6" fmla="*/ 44249 h 54439"/>
                  <a:gd name="connsiteX7" fmla="*/ 37961 w 48839"/>
                  <a:gd name="connsiteY7" fmla="*/ 51777 h 54439"/>
                  <a:gd name="connsiteX8" fmla="*/ 24373 w 48839"/>
                  <a:gd name="connsiteY8" fmla="*/ 54439 h 54439"/>
                  <a:gd name="connsiteX9" fmla="*/ 10787 w 48839"/>
                  <a:gd name="connsiteY9" fmla="*/ 51777 h 54439"/>
                  <a:gd name="connsiteX10" fmla="*/ 5876 w 48839"/>
                  <a:gd name="connsiteY10" fmla="*/ 44249 h 54439"/>
                  <a:gd name="connsiteX11" fmla="*/ 10787 w 48839"/>
                  <a:gd name="connsiteY11" fmla="*/ 36721 h 54439"/>
                  <a:gd name="connsiteX12" fmla="*/ 24373 w 48839"/>
                  <a:gd name="connsiteY12" fmla="*/ 34059 h 54439"/>
                  <a:gd name="connsiteX13" fmla="*/ 37961 w 48839"/>
                  <a:gd name="connsiteY13" fmla="*/ 36721 h 54439"/>
                  <a:gd name="connsiteX14" fmla="*/ 43286 w 48839"/>
                  <a:gd name="connsiteY14" fmla="*/ 18728 h 54439"/>
                  <a:gd name="connsiteX15" fmla="*/ 6610 w 48839"/>
                  <a:gd name="connsiteY15" fmla="*/ 18728 h 54439"/>
                  <a:gd name="connsiteX16" fmla="*/ 6610 w 48839"/>
                  <a:gd name="connsiteY16" fmla="*/ 0 h 54439"/>
                  <a:gd name="connsiteX17" fmla="*/ 11659 w 48839"/>
                  <a:gd name="connsiteY17" fmla="*/ 0 h 54439"/>
                  <a:gd name="connsiteX18" fmla="*/ 11659 w 48839"/>
                  <a:gd name="connsiteY18" fmla="*/ 14229 h 54439"/>
                  <a:gd name="connsiteX19" fmla="*/ 43286 w 48839"/>
                  <a:gd name="connsiteY19" fmla="*/ 14229 h 54439"/>
                  <a:gd name="connsiteX20" fmla="*/ 43286 w 48839"/>
                  <a:gd name="connsiteY20" fmla="*/ 18728 h 54439"/>
                  <a:gd name="connsiteX21" fmla="*/ 14505 w 48839"/>
                  <a:gd name="connsiteY21" fmla="*/ 39843 h 54439"/>
                  <a:gd name="connsiteX22" fmla="*/ 11017 w 48839"/>
                  <a:gd name="connsiteY22" fmla="*/ 44249 h 54439"/>
                  <a:gd name="connsiteX23" fmla="*/ 14551 w 48839"/>
                  <a:gd name="connsiteY23" fmla="*/ 48656 h 54439"/>
                  <a:gd name="connsiteX24" fmla="*/ 24328 w 48839"/>
                  <a:gd name="connsiteY24" fmla="*/ 50262 h 54439"/>
                  <a:gd name="connsiteX25" fmla="*/ 34105 w 48839"/>
                  <a:gd name="connsiteY25" fmla="*/ 48656 h 54439"/>
                  <a:gd name="connsiteX26" fmla="*/ 37639 w 48839"/>
                  <a:gd name="connsiteY26" fmla="*/ 44249 h 54439"/>
                  <a:gd name="connsiteX27" fmla="*/ 34151 w 48839"/>
                  <a:gd name="connsiteY27" fmla="*/ 39843 h 54439"/>
                  <a:gd name="connsiteX28" fmla="*/ 24328 w 48839"/>
                  <a:gd name="connsiteY28" fmla="*/ 38328 h 54439"/>
                  <a:gd name="connsiteX29" fmla="*/ 14505 w 48839"/>
                  <a:gd name="connsiteY29" fmla="*/ 3984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8839" h="54439">
                    <a:moveTo>
                      <a:pt x="48839" y="29331"/>
                    </a:moveTo>
                    <a:lnTo>
                      <a:pt x="0" y="29331"/>
                    </a:lnTo>
                    <a:lnTo>
                      <a:pt x="0" y="24833"/>
                    </a:lnTo>
                    <a:lnTo>
                      <a:pt x="48839" y="24833"/>
                    </a:lnTo>
                    <a:lnTo>
                      <a:pt x="48839" y="29331"/>
                    </a:lnTo>
                    <a:close/>
                    <a:moveTo>
                      <a:pt x="37961" y="36721"/>
                    </a:moveTo>
                    <a:cubicBezTo>
                      <a:pt x="41220" y="38511"/>
                      <a:pt x="42872" y="41036"/>
                      <a:pt x="42872" y="44249"/>
                    </a:cubicBezTo>
                    <a:cubicBezTo>
                      <a:pt x="42872" y="47462"/>
                      <a:pt x="41220" y="49987"/>
                      <a:pt x="37961" y="51777"/>
                    </a:cubicBezTo>
                    <a:cubicBezTo>
                      <a:pt x="34701" y="53567"/>
                      <a:pt x="30157" y="54439"/>
                      <a:pt x="24373" y="54439"/>
                    </a:cubicBezTo>
                    <a:cubicBezTo>
                      <a:pt x="18590" y="54439"/>
                      <a:pt x="14046" y="53521"/>
                      <a:pt x="10787" y="51777"/>
                    </a:cubicBezTo>
                    <a:cubicBezTo>
                      <a:pt x="7528" y="49987"/>
                      <a:pt x="5876" y="47462"/>
                      <a:pt x="5876" y="44249"/>
                    </a:cubicBezTo>
                    <a:cubicBezTo>
                      <a:pt x="5876" y="41036"/>
                      <a:pt x="7528" y="38511"/>
                      <a:pt x="10787" y="36721"/>
                    </a:cubicBezTo>
                    <a:cubicBezTo>
                      <a:pt x="14046" y="34931"/>
                      <a:pt x="18590" y="34059"/>
                      <a:pt x="24373" y="34059"/>
                    </a:cubicBezTo>
                    <a:cubicBezTo>
                      <a:pt x="30157" y="34059"/>
                      <a:pt x="34701" y="34931"/>
                      <a:pt x="37961" y="36721"/>
                    </a:cubicBezTo>
                    <a:close/>
                    <a:moveTo>
                      <a:pt x="43286" y="18728"/>
                    </a:moveTo>
                    <a:lnTo>
                      <a:pt x="6610" y="18728"/>
                    </a:lnTo>
                    <a:lnTo>
                      <a:pt x="6610" y="0"/>
                    </a:lnTo>
                    <a:lnTo>
                      <a:pt x="11659" y="0"/>
                    </a:lnTo>
                    <a:lnTo>
                      <a:pt x="11659" y="14229"/>
                    </a:lnTo>
                    <a:lnTo>
                      <a:pt x="43286" y="14229"/>
                    </a:lnTo>
                    <a:lnTo>
                      <a:pt x="43286" y="18728"/>
                    </a:lnTo>
                    <a:close/>
                    <a:moveTo>
                      <a:pt x="14505" y="39843"/>
                    </a:moveTo>
                    <a:cubicBezTo>
                      <a:pt x="12164" y="40852"/>
                      <a:pt x="11017" y="42321"/>
                      <a:pt x="11017" y="44249"/>
                    </a:cubicBezTo>
                    <a:cubicBezTo>
                      <a:pt x="11017" y="46131"/>
                      <a:pt x="12210" y="47554"/>
                      <a:pt x="14551" y="48656"/>
                    </a:cubicBezTo>
                    <a:cubicBezTo>
                      <a:pt x="16892" y="49711"/>
                      <a:pt x="20151" y="50262"/>
                      <a:pt x="24328" y="50262"/>
                    </a:cubicBezTo>
                    <a:cubicBezTo>
                      <a:pt x="28505" y="50262"/>
                      <a:pt x="31764" y="49711"/>
                      <a:pt x="34105" y="48656"/>
                    </a:cubicBezTo>
                    <a:cubicBezTo>
                      <a:pt x="36446" y="47600"/>
                      <a:pt x="37639" y="46131"/>
                      <a:pt x="37639" y="44249"/>
                    </a:cubicBezTo>
                    <a:cubicBezTo>
                      <a:pt x="37639" y="42321"/>
                      <a:pt x="36492" y="40898"/>
                      <a:pt x="34151" y="39843"/>
                    </a:cubicBezTo>
                    <a:cubicBezTo>
                      <a:pt x="31810" y="38787"/>
                      <a:pt x="28551" y="38328"/>
                      <a:pt x="24328" y="38328"/>
                    </a:cubicBezTo>
                    <a:cubicBezTo>
                      <a:pt x="20105" y="38328"/>
                      <a:pt x="16846" y="38833"/>
                      <a:pt x="14505" y="39843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2" name="자유형: 도형 1961">
                <a:extLst>
                  <a:ext uri="{FF2B5EF4-FFF2-40B4-BE49-F238E27FC236}">
                    <a16:creationId xmlns:a16="http://schemas.microsoft.com/office/drawing/2014/main" id="{D962D721-98C2-CD32-FD94-AB8BEF5BC838}"/>
                  </a:ext>
                </a:extLst>
              </p:cNvPr>
              <p:cNvSpPr/>
              <p:nvPr/>
            </p:nvSpPr>
            <p:spPr>
              <a:xfrm>
                <a:off x="6312382" y="6260225"/>
                <a:ext cx="44708" cy="56229"/>
              </a:xfrm>
              <a:custGeom>
                <a:avLst/>
                <a:gdLst>
                  <a:gd name="connsiteX0" fmla="*/ 30341 w 44708"/>
                  <a:gd name="connsiteY0" fmla="*/ 11017 h 56229"/>
                  <a:gd name="connsiteX1" fmla="*/ 0 w 44708"/>
                  <a:gd name="connsiteY1" fmla="*/ 11017 h 56229"/>
                  <a:gd name="connsiteX2" fmla="*/ 0 w 44708"/>
                  <a:gd name="connsiteY2" fmla="*/ 6610 h 56229"/>
                  <a:gd name="connsiteX3" fmla="*/ 12852 w 44708"/>
                  <a:gd name="connsiteY3" fmla="*/ 6610 h 56229"/>
                  <a:gd name="connsiteX4" fmla="*/ 12852 w 44708"/>
                  <a:gd name="connsiteY4" fmla="*/ 0 h 56229"/>
                  <a:gd name="connsiteX5" fmla="*/ 17810 w 44708"/>
                  <a:gd name="connsiteY5" fmla="*/ 0 h 56229"/>
                  <a:gd name="connsiteX6" fmla="*/ 17810 w 44708"/>
                  <a:gd name="connsiteY6" fmla="*/ 6610 h 56229"/>
                  <a:gd name="connsiteX7" fmla="*/ 30341 w 44708"/>
                  <a:gd name="connsiteY7" fmla="*/ 6610 h 56229"/>
                  <a:gd name="connsiteX8" fmla="*/ 30341 w 44708"/>
                  <a:gd name="connsiteY8" fmla="*/ 11017 h 56229"/>
                  <a:gd name="connsiteX9" fmla="*/ 24190 w 44708"/>
                  <a:gd name="connsiteY9" fmla="*/ 16479 h 56229"/>
                  <a:gd name="connsiteX10" fmla="*/ 27632 w 44708"/>
                  <a:gd name="connsiteY10" fmla="*/ 24052 h 56229"/>
                  <a:gd name="connsiteX11" fmla="*/ 24190 w 44708"/>
                  <a:gd name="connsiteY11" fmla="*/ 31534 h 56229"/>
                  <a:gd name="connsiteX12" fmla="*/ 15331 w 44708"/>
                  <a:gd name="connsiteY12" fmla="*/ 34380 h 56229"/>
                  <a:gd name="connsiteX13" fmla="*/ 6518 w 44708"/>
                  <a:gd name="connsiteY13" fmla="*/ 31580 h 56229"/>
                  <a:gd name="connsiteX14" fmla="*/ 3167 w 44708"/>
                  <a:gd name="connsiteY14" fmla="*/ 24052 h 56229"/>
                  <a:gd name="connsiteX15" fmla="*/ 6518 w 44708"/>
                  <a:gd name="connsiteY15" fmla="*/ 16479 h 56229"/>
                  <a:gd name="connsiteX16" fmla="*/ 15331 w 44708"/>
                  <a:gd name="connsiteY16" fmla="*/ 13633 h 56229"/>
                  <a:gd name="connsiteX17" fmla="*/ 24190 w 44708"/>
                  <a:gd name="connsiteY17" fmla="*/ 16479 h 56229"/>
                  <a:gd name="connsiteX18" fmla="*/ 9914 w 44708"/>
                  <a:gd name="connsiteY18" fmla="*/ 19508 h 56229"/>
                  <a:gd name="connsiteX19" fmla="*/ 7895 w 44708"/>
                  <a:gd name="connsiteY19" fmla="*/ 24007 h 56229"/>
                  <a:gd name="connsiteX20" fmla="*/ 9914 w 44708"/>
                  <a:gd name="connsiteY20" fmla="*/ 28551 h 56229"/>
                  <a:gd name="connsiteX21" fmla="*/ 15285 w 44708"/>
                  <a:gd name="connsiteY21" fmla="*/ 30341 h 56229"/>
                  <a:gd name="connsiteX22" fmla="*/ 20747 w 44708"/>
                  <a:gd name="connsiteY22" fmla="*/ 28551 h 56229"/>
                  <a:gd name="connsiteX23" fmla="*/ 22859 w 44708"/>
                  <a:gd name="connsiteY23" fmla="*/ 24007 h 56229"/>
                  <a:gd name="connsiteX24" fmla="*/ 20793 w 44708"/>
                  <a:gd name="connsiteY24" fmla="*/ 19508 h 56229"/>
                  <a:gd name="connsiteX25" fmla="*/ 15331 w 44708"/>
                  <a:gd name="connsiteY25" fmla="*/ 17810 h 56229"/>
                  <a:gd name="connsiteX26" fmla="*/ 9914 w 44708"/>
                  <a:gd name="connsiteY26" fmla="*/ 19508 h 56229"/>
                  <a:gd name="connsiteX27" fmla="*/ 39934 w 44708"/>
                  <a:gd name="connsiteY27" fmla="*/ 39522 h 56229"/>
                  <a:gd name="connsiteX28" fmla="*/ 44708 w 44708"/>
                  <a:gd name="connsiteY28" fmla="*/ 46682 h 56229"/>
                  <a:gd name="connsiteX29" fmla="*/ 39934 w 44708"/>
                  <a:gd name="connsiteY29" fmla="*/ 53705 h 56229"/>
                  <a:gd name="connsiteX30" fmla="*/ 26715 w 44708"/>
                  <a:gd name="connsiteY30" fmla="*/ 56230 h 56229"/>
                  <a:gd name="connsiteX31" fmla="*/ 13495 w 44708"/>
                  <a:gd name="connsiteY31" fmla="*/ 53705 h 56229"/>
                  <a:gd name="connsiteX32" fmla="*/ 8721 w 44708"/>
                  <a:gd name="connsiteY32" fmla="*/ 46682 h 56229"/>
                  <a:gd name="connsiteX33" fmla="*/ 13495 w 44708"/>
                  <a:gd name="connsiteY33" fmla="*/ 39522 h 56229"/>
                  <a:gd name="connsiteX34" fmla="*/ 26760 w 44708"/>
                  <a:gd name="connsiteY34" fmla="*/ 36997 h 56229"/>
                  <a:gd name="connsiteX35" fmla="*/ 39934 w 44708"/>
                  <a:gd name="connsiteY35" fmla="*/ 39522 h 56229"/>
                  <a:gd name="connsiteX36" fmla="*/ 17304 w 44708"/>
                  <a:gd name="connsiteY36" fmla="*/ 42643 h 56229"/>
                  <a:gd name="connsiteX37" fmla="*/ 13954 w 44708"/>
                  <a:gd name="connsiteY37" fmla="*/ 46682 h 56229"/>
                  <a:gd name="connsiteX38" fmla="*/ 17350 w 44708"/>
                  <a:gd name="connsiteY38" fmla="*/ 50584 h 56229"/>
                  <a:gd name="connsiteX39" fmla="*/ 26669 w 44708"/>
                  <a:gd name="connsiteY39" fmla="*/ 51961 h 56229"/>
                  <a:gd name="connsiteX40" fmla="*/ 35987 w 44708"/>
                  <a:gd name="connsiteY40" fmla="*/ 50584 h 56229"/>
                  <a:gd name="connsiteX41" fmla="*/ 39383 w 44708"/>
                  <a:gd name="connsiteY41" fmla="*/ 46682 h 56229"/>
                  <a:gd name="connsiteX42" fmla="*/ 36033 w 44708"/>
                  <a:gd name="connsiteY42" fmla="*/ 42643 h 56229"/>
                  <a:gd name="connsiteX43" fmla="*/ 26669 w 44708"/>
                  <a:gd name="connsiteY43" fmla="*/ 41266 h 56229"/>
                  <a:gd name="connsiteX44" fmla="*/ 17304 w 44708"/>
                  <a:gd name="connsiteY44" fmla="*/ 42643 h 56229"/>
                  <a:gd name="connsiteX45" fmla="*/ 44432 w 44708"/>
                  <a:gd name="connsiteY45" fmla="*/ 36538 h 56229"/>
                  <a:gd name="connsiteX46" fmla="*/ 39337 w 44708"/>
                  <a:gd name="connsiteY46" fmla="*/ 36538 h 56229"/>
                  <a:gd name="connsiteX47" fmla="*/ 39337 w 44708"/>
                  <a:gd name="connsiteY47" fmla="*/ 29056 h 56229"/>
                  <a:gd name="connsiteX48" fmla="*/ 30295 w 44708"/>
                  <a:gd name="connsiteY48" fmla="*/ 29056 h 56229"/>
                  <a:gd name="connsiteX49" fmla="*/ 30295 w 44708"/>
                  <a:gd name="connsiteY49" fmla="*/ 24695 h 56229"/>
                  <a:gd name="connsiteX50" fmla="*/ 39337 w 44708"/>
                  <a:gd name="connsiteY50" fmla="*/ 24695 h 56229"/>
                  <a:gd name="connsiteX51" fmla="*/ 39337 w 44708"/>
                  <a:gd name="connsiteY51" fmla="*/ 18315 h 56229"/>
                  <a:gd name="connsiteX52" fmla="*/ 30295 w 44708"/>
                  <a:gd name="connsiteY52" fmla="*/ 18315 h 56229"/>
                  <a:gd name="connsiteX53" fmla="*/ 30295 w 44708"/>
                  <a:gd name="connsiteY53" fmla="*/ 13816 h 56229"/>
                  <a:gd name="connsiteX54" fmla="*/ 39337 w 44708"/>
                  <a:gd name="connsiteY54" fmla="*/ 13816 h 56229"/>
                  <a:gd name="connsiteX55" fmla="*/ 39337 w 44708"/>
                  <a:gd name="connsiteY55" fmla="*/ 505 h 56229"/>
                  <a:gd name="connsiteX56" fmla="*/ 44432 w 44708"/>
                  <a:gd name="connsiteY56" fmla="*/ 505 h 56229"/>
                  <a:gd name="connsiteX57" fmla="*/ 44432 w 44708"/>
                  <a:gd name="connsiteY57" fmla="*/ 36538 h 5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44708" h="56229">
                    <a:moveTo>
                      <a:pt x="30341" y="11017"/>
                    </a:moveTo>
                    <a:lnTo>
                      <a:pt x="0" y="11017"/>
                    </a:lnTo>
                    <a:lnTo>
                      <a:pt x="0" y="6610"/>
                    </a:lnTo>
                    <a:lnTo>
                      <a:pt x="12852" y="6610"/>
                    </a:lnTo>
                    <a:lnTo>
                      <a:pt x="12852" y="0"/>
                    </a:lnTo>
                    <a:lnTo>
                      <a:pt x="17810" y="0"/>
                    </a:lnTo>
                    <a:lnTo>
                      <a:pt x="17810" y="6610"/>
                    </a:lnTo>
                    <a:lnTo>
                      <a:pt x="30341" y="6610"/>
                    </a:lnTo>
                    <a:lnTo>
                      <a:pt x="30341" y="11017"/>
                    </a:lnTo>
                    <a:close/>
                    <a:moveTo>
                      <a:pt x="24190" y="16479"/>
                    </a:moveTo>
                    <a:cubicBezTo>
                      <a:pt x="26485" y="18407"/>
                      <a:pt x="27632" y="20885"/>
                      <a:pt x="27632" y="24052"/>
                    </a:cubicBezTo>
                    <a:cubicBezTo>
                      <a:pt x="27632" y="27128"/>
                      <a:pt x="26485" y="29607"/>
                      <a:pt x="24190" y="31534"/>
                    </a:cubicBezTo>
                    <a:cubicBezTo>
                      <a:pt x="21895" y="33462"/>
                      <a:pt x="18957" y="34380"/>
                      <a:pt x="15331" y="34380"/>
                    </a:cubicBezTo>
                    <a:cubicBezTo>
                      <a:pt x="11705" y="34380"/>
                      <a:pt x="8767" y="33417"/>
                      <a:pt x="6518" y="31580"/>
                    </a:cubicBezTo>
                    <a:cubicBezTo>
                      <a:pt x="4269" y="29699"/>
                      <a:pt x="3167" y="27174"/>
                      <a:pt x="3167" y="24052"/>
                    </a:cubicBezTo>
                    <a:cubicBezTo>
                      <a:pt x="3167" y="20931"/>
                      <a:pt x="4314" y="18407"/>
                      <a:pt x="6518" y="16479"/>
                    </a:cubicBezTo>
                    <a:cubicBezTo>
                      <a:pt x="8767" y="14551"/>
                      <a:pt x="11705" y="13633"/>
                      <a:pt x="15331" y="13633"/>
                    </a:cubicBezTo>
                    <a:cubicBezTo>
                      <a:pt x="18911" y="13587"/>
                      <a:pt x="21895" y="14551"/>
                      <a:pt x="24190" y="16479"/>
                    </a:cubicBezTo>
                    <a:close/>
                    <a:moveTo>
                      <a:pt x="9914" y="19508"/>
                    </a:moveTo>
                    <a:cubicBezTo>
                      <a:pt x="8538" y="20656"/>
                      <a:pt x="7895" y="22125"/>
                      <a:pt x="7895" y="24007"/>
                    </a:cubicBezTo>
                    <a:cubicBezTo>
                      <a:pt x="7895" y="25889"/>
                      <a:pt x="8584" y="27403"/>
                      <a:pt x="9914" y="28551"/>
                    </a:cubicBezTo>
                    <a:cubicBezTo>
                      <a:pt x="11292" y="29744"/>
                      <a:pt x="13082" y="30341"/>
                      <a:pt x="15285" y="30341"/>
                    </a:cubicBezTo>
                    <a:cubicBezTo>
                      <a:pt x="17488" y="30341"/>
                      <a:pt x="19324" y="29744"/>
                      <a:pt x="20747" y="28551"/>
                    </a:cubicBezTo>
                    <a:cubicBezTo>
                      <a:pt x="22170" y="27357"/>
                      <a:pt x="22859" y="25843"/>
                      <a:pt x="22859" y="24007"/>
                    </a:cubicBezTo>
                    <a:cubicBezTo>
                      <a:pt x="22859" y="22171"/>
                      <a:pt x="22170" y="20656"/>
                      <a:pt x="20793" y="19508"/>
                    </a:cubicBezTo>
                    <a:cubicBezTo>
                      <a:pt x="19416" y="18361"/>
                      <a:pt x="17580" y="17810"/>
                      <a:pt x="15331" y="17810"/>
                    </a:cubicBezTo>
                    <a:cubicBezTo>
                      <a:pt x="13082" y="17810"/>
                      <a:pt x="11292" y="18407"/>
                      <a:pt x="9914" y="19508"/>
                    </a:cubicBezTo>
                    <a:close/>
                    <a:moveTo>
                      <a:pt x="39934" y="39522"/>
                    </a:moveTo>
                    <a:cubicBezTo>
                      <a:pt x="43102" y="41220"/>
                      <a:pt x="44708" y="43561"/>
                      <a:pt x="44708" y="46682"/>
                    </a:cubicBezTo>
                    <a:cubicBezTo>
                      <a:pt x="44708" y="49666"/>
                      <a:pt x="43102" y="52007"/>
                      <a:pt x="39934" y="53705"/>
                    </a:cubicBezTo>
                    <a:cubicBezTo>
                      <a:pt x="36721" y="55403"/>
                      <a:pt x="32314" y="56230"/>
                      <a:pt x="26715" y="56230"/>
                    </a:cubicBezTo>
                    <a:cubicBezTo>
                      <a:pt x="21069" y="56230"/>
                      <a:pt x="16662" y="55403"/>
                      <a:pt x="13495" y="53705"/>
                    </a:cubicBezTo>
                    <a:cubicBezTo>
                      <a:pt x="10282" y="52007"/>
                      <a:pt x="8721" y="49712"/>
                      <a:pt x="8721" y="46682"/>
                    </a:cubicBezTo>
                    <a:cubicBezTo>
                      <a:pt x="8721" y="43607"/>
                      <a:pt x="10328" y="41220"/>
                      <a:pt x="13495" y="39522"/>
                    </a:cubicBezTo>
                    <a:cubicBezTo>
                      <a:pt x="16662" y="37823"/>
                      <a:pt x="21069" y="36997"/>
                      <a:pt x="26760" y="36997"/>
                    </a:cubicBezTo>
                    <a:cubicBezTo>
                      <a:pt x="32314" y="36997"/>
                      <a:pt x="36767" y="37869"/>
                      <a:pt x="39934" y="39522"/>
                    </a:cubicBezTo>
                    <a:close/>
                    <a:moveTo>
                      <a:pt x="17304" y="42643"/>
                    </a:moveTo>
                    <a:cubicBezTo>
                      <a:pt x="15055" y="43561"/>
                      <a:pt x="13954" y="44938"/>
                      <a:pt x="13954" y="46682"/>
                    </a:cubicBezTo>
                    <a:cubicBezTo>
                      <a:pt x="13954" y="48381"/>
                      <a:pt x="15101" y="49666"/>
                      <a:pt x="17350" y="50584"/>
                    </a:cubicBezTo>
                    <a:cubicBezTo>
                      <a:pt x="19600" y="51502"/>
                      <a:pt x="22721" y="51961"/>
                      <a:pt x="26669" y="51961"/>
                    </a:cubicBezTo>
                    <a:cubicBezTo>
                      <a:pt x="30616" y="51961"/>
                      <a:pt x="33738" y="51502"/>
                      <a:pt x="35987" y="50584"/>
                    </a:cubicBezTo>
                    <a:cubicBezTo>
                      <a:pt x="38236" y="49666"/>
                      <a:pt x="39383" y="48335"/>
                      <a:pt x="39383" y="46682"/>
                    </a:cubicBezTo>
                    <a:cubicBezTo>
                      <a:pt x="39383" y="44892"/>
                      <a:pt x="38236" y="43561"/>
                      <a:pt x="36033" y="42643"/>
                    </a:cubicBezTo>
                    <a:cubicBezTo>
                      <a:pt x="33784" y="41725"/>
                      <a:pt x="30662" y="41266"/>
                      <a:pt x="26669" y="41266"/>
                    </a:cubicBezTo>
                    <a:cubicBezTo>
                      <a:pt x="22675" y="41266"/>
                      <a:pt x="19554" y="41679"/>
                      <a:pt x="17304" y="42643"/>
                    </a:cubicBezTo>
                    <a:close/>
                    <a:moveTo>
                      <a:pt x="44432" y="36538"/>
                    </a:moveTo>
                    <a:lnTo>
                      <a:pt x="39337" y="36538"/>
                    </a:lnTo>
                    <a:lnTo>
                      <a:pt x="39337" y="29056"/>
                    </a:lnTo>
                    <a:lnTo>
                      <a:pt x="30295" y="29056"/>
                    </a:lnTo>
                    <a:lnTo>
                      <a:pt x="30295" y="24695"/>
                    </a:lnTo>
                    <a:lnTo>
                      <a:pt x="39337" y="24695"/>
                    </a:lnTo>
                    <a:lnTo>
                      <a:pt x="39337" y="18315"/>
                    </a:lnTo>
                    <a:lnTo>
                      <a:pt x="30295" y="18315"/>
                    </a:lnTo>
                    <a:lnTo>
                      <a:pt x="30295" y="13816"/>
                    </a:lnTo>
                    <a:lnTo>
                      <a:pt x="39337" y="13816"/>
                    </a:lnTo>
                    <a:lnTo>
                      <a:pt x="39337" y="505"/>
                    </a:lnTo>
                    <a:lnTo>
                      <a:pt x="44432" y="505"/>
                    </a:lnTo>
                    <a:lnTo>
                      <a:pt x="44432" y="3653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3" name="자유형: 도형 1962">
                <a:extLst>
                  <a:ext uri="{FF2B5EF4-FFF2-40B4-BE49-F238E27FC236}">
                    <a16:creationId xmlns:a16="http://schemas.microsoft.com/office/drawing/2014/main" id="{2C656FE7-79F6-6563-30C6-C53064E818FB}"/>
                  </a:ext>
                </a:extLst>
              </p:cNvPr>
              <p:cNvSpPr/>
              <p:nvPr/>
            </p:nvSpPr>
            <p:spPr>
              <a:xfrm>
                <a:off x="6365445" y="6260731"/>
                <a:ext cx="47508" cy="54576"/>
              </a:xfrm>
              <a:custGeom>
                <a:avLst/>
                <a:gdLst>
                  <a:gd name="connsiteX0" fmla="*/ 4912 w 47508"/>
                  <a:gd name="connsiteY0" fmla="*/ 13311 h 54576"/>
                  <a:gd name="connsiteX1" fmla="*/ 19967 w 47508"/>
                  <a:gd name="connsiteY1" fmla="*/ 13311 h 54576"/>
                  <a:gd name="connsiteX2" fmla="*/ 19967 w 47508"/>
                  <a:gd name="connsiteY2" fmla="*/ 4085 h 54576"/>
                  <a:gd name="connsiteX3" fmla="*/ 25017 w 47508"/>
                  <a:gd name="connsiteY3" fmla="*/ 4085 h 54576"/>
                  <a:gd name="connsiteX4" fmla="*/ 25017 w 47508"/>
                  <a:gd name="connsiteY4" fmla="*/ 31764 h 54576"/>
                  <a:gd name="connsiteX5" fmla="*/ 0 w 47508"/>
                  <a:gd name="connsiteY5" fmla="*/ 31764 h 54576"/>
                  <a:gd name="connsiteX6" fmla="*/ 0 w 47508"/>
                  <a:gd name="connsiteY6" fmla="*/ 4085 h 54576"/>
                  <a:gd name="connsiteX7" fmla="*/ 4958 w 47508"/>
                  <a:gd name="connsiteY7" fmla="*/ 4085 h 54576"/>
                  <a:gd name="connsiteX8" fmla="*/ 4958 w 47508"/>
                  <a:gd name="connsiteY8" fmla="*/ 13311 h 54576"/>
                  <a:gd name="connsiteX9" fmla="*/ 19921 w 47508"/>
                  <a:gd name="connsiteY9" fmla="*/ 27311 h 54576"/>
                  <a:gd name="connsiteX10" fmla="*/ 19921 w 47508"/>
                  <a:gd name="connsiteY10" fmla="*/ 17580 h 54576"/>
                  <a:gd name="connsiteX11" fmla="*/ 4866 w 47508"/>
                  <a:gd name="connsiteY11" fmla="*/ 17580 h 54576"/>
                  <a:gd name="connsiteX12" fmla="*/ 4866 w 47508"/>
                  <a:gd name="connsiteY12" fmla="*/ 27311 h 54576"/>
                  <a:gd name="connsiteX13" fmla="*/ 19921 w 47508"/>
                  <a:gd name="connsiteY13" fmla="*/ 27311 h 54576"/>
                  <a:gd name="connsiteX14" fmla="*/ 42046 w 47508"/>
                  <a:gd name="connsiteY14" fmla="*/ 54577 h 54576"/>
                  <a:gd name="connsiteX15" fmla="*/ 6013 w 47508"/>
                  <a:gd name="connsiteY15" fmla="*/ 54577 h 54576"/>
                  <a:gd name="connsiteX16" fmla="*/ 6013 w 47508"/>
                  <a:gd name="connsiteY16" fmla="*/ 36905 h 54576"/>
                  <a:gd name="connsiteX17" fmla="*/ 10971 w 47508"/>
                  <a:gd name="connsiteY17" fmla="*/ 36905 h 54576"/>
                  <a:gd name="connsiteX18" fmla="*/ 10971 w 47508"/>
                  <a:gd name="connsiteY18" fmla="*/ 50125 h 54576"/>
                  <a:gd name="connsiteX19" fmla="*/ 42046 w 47508"/>
                  <a:gd name="connsiteY19" fmla="*/ 50125 h 54576"/>
                  <a:gd name="connsiteX20" fmla="*/ 42046 w 47508"/>
                  <a:gd name="connsiteY20" fmla="*/ 54577 h 54576"/>
                  <a:gd name="connsiteX21" fmla="*/ 39567 w 47508"/>
                  <a:gd name="connsiteY21" fmla="*/ 16846 h 54576"/>
                  <a:gd name="connsiteX22" fmla="*/ 47508 w 47508"/>
                  <a:gd name="connsiteY22" fmla="*/ 16846 h 54576"/>
                  <a:gd name="connsiteX23" fmla="*/ 47508 w 47508"/>
                  <a:gd name="connsiteY23" fmla="*/ 21344 h 54576"/>
                  <a:gd name="connsiteX24" fmla="*/ 39567 w 47508"/>
                  <a:gd name="connsiteY24" fmla="*/ 21344 h 54576"/>
                  <a:gd name="connsiteX25" fmla="*/ 39567 w 47508"/>
                  <a:gd name="connsiteY25" fmla="*/ 41082 h 54576"/>
                  <a:gd name="connsiteX26" fmla="*/ 34518 w 47508"/>
                  <a:gd name="connsiteY26" fmla="*/ 41082 h 54576"/>
                  <a:gd name="connsiteX27" fmla="*/ 34518 w 47508"/>
                  <a:gd name="connsiteY27" fmla="*/ 0 h 54576"/>
                  <a:gd name="connsiteX28" fmla="*/ 39567 w 47508"/>
                  <a:gd name="connsiteY28" fmla="*/ 0 h 54576"/>
                  <a:gd name="connsiteX29" fmla="*/ 39567 w 47508"/>
                  <a:gd name="connsiteY29" fmla="*/ 16846 h 54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576">
                    <a:moveTo>
                      <a:pt x="4912" y="13311"/>
                    </a:moveTo>
                    <a:lnTo>
                      <a:pt x="19967" y="13311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1"/>
                    </a:lnTo>
                    <a:close/>
                    <a:moveTo>
                      <a:pt x="19921" y="27311"/>
                    </a:moveTo>
                    <a:lnTo>
                      <a:pt x="19921" y="17580"/>
                    </a:lnTo>
                    <a:lnTo>
                      <a:pt x="4866" y="17580"/>
                    </a:lnTo>
                    <a:lnTo>
                      <a:pt x="4866" y="27311"/>
                    </a:lnTo>
                    <a:lnTo>
                      <a:pt x="19921" y="27311"/>
                    </a:lnTo>
                    <a:close/>
                    <a:moveTo>
                      <a:pt x="42046" y="54577"/>
                    </a:moveTo>
                    <a:lnTo>
                      <a:pt x="6013" y="54577"/>
                    </a:lnTo>
                    <a:lnTo>
                      <a:pt x="6013" y="36905"/>
                    </a:lnTo>
                    <a:lnTo>
                      <a:pt x="10971" y="36905"/>
                    </a:lnTo>
                    <a:lnTo>
                      <a:pt x="10971" y="50125"/>
                    </a:lnTo>
                    <a:lnTo>
                      <a:pt x="42046" y="50125"/>
                    </a:lnTo>
                    <a:lnTo>
                      <a:pt x="42046" y="54577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4" name="자유형: 도형 1963">
                <a:extLst>
                  <a:ext uri="{FF2B5EF4-FFF2-40B4-BE49-F238E27FC236}">
                    <a16:creationId xmlns:a16="http://schemas.microsoft.com/office/drawing/2014/main" id="{B890C44A-6923-A95E-030A-CDA2E134E326}"/>
                  </a:ext>
                </a:extLst>
              </p:cNvPr>
              <p:cNvSpPr/>
              <p:nvPr/>
            </p:nvSpPr>
            <p:spPr>
              <a:xfrm>
                <a:off x="6413733" y="6265183"/>
                <a:ext cx="48977" cy="44386"/>
              </a:xfrm>
              <a:custGeom>
                <a:avLst/>
                <a:gdLst>
                  <a:gd name="connsiteX0" fmla="*/ 43331 w 48977"/>
                  <a:gd name="connsiteY0" fmla="*/ 25935 h 44386"/>
                  <a:gd name="connsiteX1" fmla="*/ 26852 w 48977"/>
                  <a:gd name="connsiteY1" fmla="*/ 25935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5 h 44386"/>
                  <a:gd name="connsiteX9" fmla="*/ 6243 w 48977"/>
                  <a:gd name="connsiteY9" fmla="*/ 25935 h 44386"/>
                  <a:gd name="connsiteX10" fmla="*/ 6243 w 48977"/>
                  <a:gd name="connsiteY10" fmla="*/ 0 h 44386"/>
                  <a:gd name="connsiteX11" fmla="*/ 42780 w 48977"/>
                  <a:gd name="connsiteY11" fmla="*/ 0 h 44386"/>
                  <a:gd name="connsiteX12" fmla="*/ 42780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5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5"/>
                    </a:moveTo>
                    <a:lnTo>
                      <a:pt x="26852" y="25935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5"/>
                    </a:lnTo>
                    <a:lnTo>
                      <a:pt x="6243" y="25935"/>
                    </a:lnTo>
                    <a:lnTo>
                      <a:pt x="6243" y="0"/>
                    </a:lnTo>
                    <a:lnTo>
                      <a:pt x="42780" y="0"/>
                    </a:lnTo>
                    <a:lnTo>
                      <a:pt x="42780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5" name="자유형: 도형 1964">
                <a:extLst>
                  <a:ext uri="{FF2B5EF4-FFF2-40B4-BE49-F238E27FC236}">
                    <a16:creationId xmlns:a16="http://schemas.microsoft.com/office/drawing/2014/main" id="{68D42F8B-A04F-6877-5060-BE3CE2949B4D}"/>
                  </a:ext>
                </a:extLst>
              </p:cNvPr>
              <p:cNvSpPr/>
              <p:nvPr/>
            </p:nvSpPr>
            <p:spPr>
              <a:xfrm>
                <a:off x="6463904" y="6260685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8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5 w 46268"/>
                  <a:gd name="connsiteY25" fmla="*/ 26485 h 55862"/>
                  <a:gd name="connsiteX26" fmla="*/ 22445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0" y="39751"/>
                      <a:pt x="18315" y="37134"/>
                    </a:cubicBezTo>
                    <a:cubicBezTo>
                      <a:pt x="16433" y="34518"/>
                      <a:pt x="15009" y="31488"/>
                      <a:pt x="14000" y="28138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4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5" y="26485"/>
                    </a:lnTo>
                    <a:lnTo>
                      <a:pt x="22445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6" name="자유형: 도형 1965">
                <a:extLst>
                  <a:ext uri="{FF2B5EF4-FFF2-40B4-BE49-F238E27FC236}">
                    <a16:creationId xmlns:a16="http://schemas.microsoft.com/office/drawing/2014/main" id="{4FD0A127-0F92-9273-4200-941E790AFFF3}"/>
                  </a:ext>
                </a:extLst>
              </p:cNvPr>
              <p:cNvSpPr/>
              <p:nvPr/>
            </p:nvSpPr>
            <p:spPr>
              <a:xfrm>
                <a:off x="6261707" y="6340094"/>
                <a:ext cx="48977" cy="44846"/>
              </a:xfrm>
              <a:custGeom>
                <a:avLst/>
                <a:gdLst>
                  <a:gd name="connsiteX0" fmla="*/ 48977 w 48977"/>
                  <a:gd name="connsiteY0" fmla="*/ 44846 h 44846"/>
                  <a:gd name="connsiteX1" fmla="*/ 0 w 48977"/>
                  <a:gd name="connsiteY1" fmla="*/ 44846 h 44846"/>
                  <a:gd name="connsiteX2" fmla="*/ 0 w 48977"/>
                  <a:gd name="connsiteY2" fmla="*/ 40347 h 44846"/>
                  <a:gd name="connsiteX3" fmla="*/ 21757 w 48977"/>
                  <a:gd name="connsiteY3" fmla="*/ 40347 h 44846"/>
                  <a:gd name="connsiteX4" fmla="*/ 21757 w 48977"/>
                  <a:gd name="connsiteY4" fmla="*/ 26898 h 44846"/>
                  <a:gd name="connsiteX5" fmla="*/ 26806 w 48977"/>
                  <a:gd name="connsiteY5" fmla="*/ 26898 h 44846"/>
                  <a:gd name="connsiteX6" fmla="*/ 26806 w 48977"/>
                  <a:gd name="connsiteY6" fmla="*/ 40347 h 44846"/>
                  <a:gd name="connsiteX7" fmla="*/ 48977 w 48977"/>
                  <a:gd name="connsiteY7" fmla="*/ 40347 h 44846"/>
                  <a:gd name="connsiteX8" fmla="*/ 48977 w 48977"/>
                  <a:gd name="connsiteY8" fmla="*/ 44846 h 44846"/>
                  <a:gd name="connsiteX9" fmla="*/ 29744 w 48977"/>
                  <a:gd name="connsiteY9" fmla="*/ 12715 h 44846"/>
                  <a:gd name="connsiteX10" fmla="*/ 37226 w 48977"/>
                  <a:gd name="connsiteY10" fmla="*/ 19600 h 44846"/>
                  <a:gd name="connsiteX11" fmla="*/ 46728 w 48977"/>
                  <a:gd name="connsiteY11" fmla="*/ 23272 h 44846"/>
                  <a:gd name="connsiteX12" fmla="*/ 44478 w 48977"/>
                  <a:gd name="connsiteY12" fmla="*/ 27816 h 44846"/>
                  <a:gd name="connsiteX13" fmla="*/ 32452 w 48977"/>
                  <a:gd name="connsiteY13" fmla="*/ 22308 h 44846"/>
                  <a:gd name="connsiteX14" fmla="*/ 24282 w 48977"/>
                  <a:gd name="connsiteY14" fmla="*/ 12394 h 44846"/>
                  <a:gd name="connsiteX15" fmla="*/ 16112 w 48977"/>
                  <a:gd name="connsiteY15" fmla="*/ 22308 h 44846"/>
                  <a:gd name="connsiteX16" fmla="*/ 4131 w 48977"/>
                  <a:gd name="connsiteY16" fmla="*/ 27816 h 44846"/>
                  <a:gd name="connsiteX17" fmla="*/ 1882 w 48977"/>
                  <a:gd name="connsiteY17" fmla="*/ 23272 h 44846"/>
                  <a:gd name="connsiteX18" fmla="*/ 11292 w 48977"/>
                  <a:gd name="connsiteY18" fmla="*/ 19600 h 44846"/>
                  <a:gd name="connsiteX19" fmla="*/ 18682 w 48977"/>
                  <a:gd name="connsiteY19" fmla="*/ 12715 h 44846"/>
                  <a:gd name="connsiteX20" fmla="*/ 21528 w 48977"/>
                  <a:gd name="connsiteY20" fmla="*/ 4223 h 44846"/>
                  <a:gd name="connsiteX21" fmla="*/ 21528 w 48977"/>
                  <a:gd name="connsiteY21" fmla="*/ 0 h 44846"/>
                  <a:gd name="connsiteX22" fmla="*/ 26852 w 48977"/>
                  <a:gd name="connsiteY22" fmla="*/ 0 h 44846"/>
                  <a:gd name="connsiteX23" fmla="*/ 26852 w 48977"/>
                  <a:gd name="connsiteY23" fmla="*/ 4223 h 44846"/>
                  <a:gd name="connsiteX24" fmla="*/ 29744 w 48977"/>
                  <a:gd name="connsiteY24" fmla="*/ 12715 h 44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7" h="44846">
                    <a:moveTo>
                      <a:pt x="48977" y="44846"/>
                    </a:moveTo>
                    <a:lnTo>
                      <a:pt x="0" y="44846"/>
                    </a:lnTo>
                    <a:lnTo>
                      <a:pt x="0" y="40347"/>
                    </a:lnTo>
                    <a:lnTo>
                      <a:pt x="21757" y="40347"/>
                    </a:lnTo>
                    <a:lnTo>
                      <a:pt x="21757" y="26898"/>
                    </a:lnTo>
                    <a:lnTo>
                      <a:pt x="26806" y="26898"/>
                    </a:lnTo>
                    <a:lnTo>
                      <a:pt x="26806" y="40347"/>
                    </a:lnTo>
                    <a:lnTo>
                      <a:pt x="48977" y="40347"/>
                    </a:lnTo>
                    <a:lnTo>
                      <a:pt x="48977" y="44846"/>
                    </a:lnTo>
                    <a:close/>
                    <a:moveTo>
                      <a:pt x="29744" y="12715"/>
                    </a:moveTo>
                    <a:cubicBezTo>
                      <a:pt x="31672" y="15423"/>
                      <a:pt x="34151" y="17718"/>
                      <a:pt x="37226" y="19600"/>
                    </a:cubicBezTo>
                    <a:cubicBezTo>
                      <a:pt x="40302" y="21482"/>
                      <a:pt x="43469" y="22675"/>
                      <a:pt x="46728" y="23272"/>
                    </a:cubicBezTo>
                    <a:lnTo>
                      <a:pt x="44478" y="27816"/>
                    </a:lnTo>
                    <a:cubicBezTo>
                      <a:pt x="40164" y="26898"/>
                      <a:pt x="36171" y="25062"/>
                      <a:pt x="32452" y="22308"/>
                    </a:cubicBezTo>
                    <a:cubicBezTo>
                      <a:pt x="28734" y="19554"/>
                      <a:pt x="26026" y="16249"/>
                      <a:pt x="24282" y="12394"/>
                    </a:cubicBezTo>
                    <a:cubicBezTo>
                      <a:pt x="22538" y="16249"/>
                      <a:pt x="19829" y="19554"/>
                      <a:pt x="16112" y="22308"/>
                    </a:cubicBezTo>
                    <a:cubicBezTo>
                      <a:pt x="12393" y="25062"/>
                      <a:pt x="8400" y="26898"/>
                      <a:pt x="4131" y="27816"/>
                    </a:cubicBezTo>
                    <a:lnTo>
                      <a:pt x="1882" y="23272"/>
                    </a:lnTo>
                    <a:cubicBezTo>
                      <a:pt x="5141" y="22675"/>
                      <a:pt x="8308" y="21436"/>
                      <a:pt x="11292" y="19600"/>
                    </a:cubicBezTo>
                    <a:cubicBezTo>
                      <a:pt x="14321" y="17764"/>
                      <a:pt x="16754" y="15469"/>
                      <a:pt x="18682" y="12715"/>
                    </a:cubicBezTo>
                    <a:cubicBezTo>
                      <a:pt x="20610" y="9961"/>
                      <a:pt x="21528" y="7161"/>
                      <a:pt x="21528" y="4223"/>
                    </a:cubicBezTo>
                    <a:lnTo>
                      <a:pt x="21528" y="0"/>
                    </a:lnTo>
                    <a:lnTo>
                      <a:pt x="26852" y="0"/>
                    </a:lnTo>
                    <a:lnTo>
                      <a:pt x="26852" y="4223"/>
                    </a:lnTo>
                    <a:cubicBezTo>
                      <a:pt x="26852" y="7161"/>
                      <a:pt x="27816" y="10007"/>
                      <a:pt x="29744" y="127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7" name="자유형: 도형 1966">
                <a:extLst>
                  <a:ext uri="{FF2B5EF4-FFF2-40B4-BE49-F238E27FC236}">
                    <a16:creationId xmlns:a16="http://schemas.microsoft.com/office/drawing/2014/main" id="{5360E935-109C-1B7D-B5F2-9F2B743CDED9}"/>
                  </a:ext>
                </a:extLst>
              </p:cNvPr>
              <p:cNvSpPr/>
              <p:nvPr/>
            </p:nvSpPr>
            <p:spPr>
              <a:xfrm>
                <a:off x="6311418" y="6336285"/>
                <a:ext cx="51318" cy="55862"/>
              </a:xfrm>
              <a:custGeom>
                <a:avLst/>
                <a:gdLst>
                  <a:gd name="connsiteX0" fmla="*/ 21161 w 51318"/>
                  <a:gd name="connsiteY0" fmla="*/ 25889 h 55862"/>
                  <a:gd name="connsiteX1" fmla="*/ 26118 w 51318"/>
                  <a:gd name="connsiteY1" fmla="*/ 33967 h 55862"/>
                  <a:gd name="connsiteX2" fmla="*/ 33141 w 51318"/>
                  <a:gd name="connsiteY2" fmla="*/ 39521 h 55862"/>
                  <a:gd name="connsiteX3" fmla="*/ 30296 w 51318"/>
                  <a:gd name="connsiteY3" fmla="*/ 43744 h 55862"/>
                  <a:gd name="connsiteX4" fmla="*/ 22308 w 51318"/>
                  <a:gd name="connsiteY4" fmla="*/ 36997 h 55862"/>
                  <a:gd name="connsiteX5" fmla="*/ 16892 w 51318"/>
                  <a:gd name="connsiteY5" fmla="*/ 26807 h 55862"/>
                  <a:gd name="connsiteX6" fmla="*/ 11292 w 51318"/>
                  <a:gd name="connsiteY6" fmla="*/ 37823 h 55862"/>
                  <a:gd name="connsiteX7" fmla="*/ 3076 w 51318"/>
                  <a:gd name="connsiteY7" fmla="*/ 45121 h 55862"/>
                  <a:gd name="connsiteX8" fmla="*/ 0 w 51318"/>
                  <a:gd name="connsiteY8" fmla="*/ 40899 h 55862"/>
                  <a:gd name="connsiteX9" fmla="*/ 7161 w 51318"/>
                  <a:gd name="connsiteY9" fmla="*/ 35069 h 55862"/>
                  <a:gd name="connsiteX10" fmla="*/ 12348 w 51318"/>
                  <a:gd name="connsiteY10" fmla="*/ 26439 h 55862"/>
                  <a:gd name="connsiteX11" fmla="*/ 14275 w 51318"/>
                  <a:gd name="connsiteY11" fmla="*/ 17076 h 55862"/>
                  <a:gd name="connsiteX12" fmla="*/ 14275 w 51318"/>
                  <a:gd name="connsiteY12" fmla="*/ 10190 h 55862"/>
                  <a:gd name="connsiteX13" fmla="*/ 2020 w 51318"/>
                  <a:gd name="connsiteY13" fmla="*/ 10190 h 55862"/>
                  <a:gd name="connsiteX14" fmla="*/ 2020 w 51318"/>
                  <a:gd name="connsiteY14" fmla="*/ 5692 h 55862"/>
                  <a:gd name="connsiteX15" fmla="*/ 31213 w 51318"/>
                  <a:gd name="connsiteY15" fmla="*/ 5692 h 55862"/>
                  <a:gd name="connsiteX16" fmla="*/ 31213 w 51318"/>
                  <a:gd name="connsiteY16" fmla="*/ 10190 h 55862"/>
                  <a:gd name="connsiteX17" fmla="*/ 19325 w 51318"/>
                  <a:gd name="connsiteY17" fmla="*/ 10190 h 55862"/>
                  <a:gd name="connsiteX18" fmla="*/ 19325 w 51318"/>
                  <a:gd name="connsiteY18" fmla="*/ 17076 h 55862"/>
                  <a:gd name="connsiteX19" fmla="*/ 21161 w 51318"/>
                  <a:gd name="connsiteY19" fmla="*/ 25889 h 55862"/>
                  <a:gd name="connsiteX20" fmla="*/ 42551 w 51318"/>
                  <a:gd name="connsiteY20" fmla="*/ 22400 h 55862"/>
                  <a:gd name="connsiteX21" fmla="*/ 51318 w 51318"/>
                  <a:gd name="connsiteY21" fmla="*/ 22400 h 55862"/>
                  <a:gd name="connsiteX22" fmla="*/ 51318 w 51318"/>
                  <a:gd name="connsiteY22" fmla="*/ 26944 h 55862"/>
                  <a:gd name="connsiteX23" fmla="*/ 42551 w 51318"/>
                  <a:gd name="connsiteY23" fmla="*/ 26944 h 55862"/>
                  <a:gd name="connsiteX24" fmla="*/ 42551 w 51318"/>
                  <a:gd name="connsiteY24" fmla="*/ 55862 h 55862"/>
                  <a:gd name="connsiteX25" fmla="*/ 37502 w 51318"/>
                  <a:gd name="connsiteY25" fmla="*/ 55862 h 55862"/>
                  <a:gd name="connsiteX26" fmla="*/ 37502 w 51318"/>
                  <a:gd name="connsiteY26" fmla="*/ 0 h 55862"/>
                  <a:gd name="connsiteX27" fmla="*/ 42551 w 51318"/>
                  <a:gd name="connsiteY27" fmla="*/ 0 h 55862"/>
                  <a:gd name="connsiteX28" fmla="*/ 42551 w 51318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8" h="55862">
                    <a:moveTo>
                      <a:pt x="21161" y="25889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6" y="43744"/>
                    </a:lnTo>
                    <a:cubicBezTo>
                      <a:pt x="27358" y="42230"/>
                      <a:pt x="24695" y="39980"/>
                      <a:pt x="22308" y="36997"/>
                    </a:cubicBezTo>
                    <a:cubicBezTo>
                      <a:pt x="19922" y="33967"/>
                      <a:pt x="18131" y="30571"/>
                      <a:pt x="16892" y="26807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6" y="45121"/>
                    </a:cubicBezTo>
                    <a:lnTo>
                      <a:pt x="0" y="40899"/>
                    </a:lnTo>
                    <a:cubicBezTo>
                      <a:pt x="2571" y="39567"/>
                      <a:pt x="4958" y="37639"/>
                      <a:pt x="7161" y="35069"/>
                    </a:cubicBezTo>
                    <a:cubicBezTo>
                      <a:pt x="9364" y="32498"/>
                      <a:pt x="11108" y="29607"/>
                      <a:pt x="12348" y="26439"/>
                    </a:cubicBezTo>
                    <a:cubicBezTo>
                      <a:pt x="13633" y="23226"/>
                      <a:pt x="14275" y="20105"/>
                      <a:pt x="14275" y="17076"/>
                    </a:cubicBezTo>
                    <a:lnTo>
                      <a:pt x="14275" y="10190"/>
                    </a:lnTo>
                    <a:lnTo>
                      <a:pt x="2020" y="10190"/>
                    </a:lnTo>
                    <a:lnTo>
                      <a:pt x="2020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5" y="10190"/>
                    </a:lnTo>
                    <a:lnTo>
                      <a:pt x="19325" y="17076"/>
                    </a:lnTo>
                    <a:cubicBezTo>
                      <a:pt x="19325" y="19967"/>
                      <a:pt x="19922" y="22905"/>
                      <a:pt x="21161" y="25889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8" name="자유형: 도형 1967">
                <a:extLst>
                  <a:ext uri="{FF2B5EF4-FFF2-40B4-BE49-F238E27FC236}">
                    <a16:creationId xmlns:a16="http://schemas.microsoft.com/office/drawing/2014/main" id="{96E79922-3110-156F-2A09-CE6F59AADECE}"/>
                  </a:ext>
                </a:extLst>
              </p:cNvPr>
              <p:cNvSpPr/>
              <p:nvPr/>
            </p:nvSpPr>
            <p:spPr>
              <a:xfrm>
                <a:off x="6363103" y="6339084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5 h 52878"/>
                  <a:gd name="connsiteX3" fmla="*/ 20013 w 48655"/>
                  <a:gd name="connsiteY3" fmla="*/ 23135 h 52878"/>
                  <a:gd name="connsiteX4" fmla="*/ 20013 w 48655"/>
                  <a:gd name="connsiteY4" fmla="*/ 12439 h 52878"/>
                  <a:gd name="connsiteX5" fmla="*/ 25063 w 48655"/>
                  <a:gd name="connsiteY5" fmla="*/ 12439 h 52878"/>
                  <a:gd name="connsiteX6" fmla="*/ 25063 w 48655"/>
                  <a:gd name="connsiteY6" fmla="*/ 23135 h 52878"/>
                  <a:gd name="connsiteX7" fmla="*/ 48656 w 48655"/>
                  <a:gd name="connsiteY7" fmla="*/ 23135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1 h 52878"/>
                  <a:gd name="connsiteX12" fmla="*/ 24144 w 48655"/>
                  <a:gd name="connsiteY12" fmla="*/ 52879 h 52878"/>
                  <a:gd name="connsiteX13" fmla="*/ 10466 w 48655"/>
                  <a:gd name="connsiteY13" fmla="*/ 50171 h 52878"/>
                  <a:gd name="connsiteX14" fmla="*/ 5417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51 w 48655"/>
                  <a:gd name="connsiteY18" fmla="*/ 4820 h 52878"/>
                  <a:gd name="connsiteX19" fmla="*/ 42321 w 48655"/>
                  <a:gd name="connsiteY19" fmla="*/ 12577 h 52878"/>
                  <a:gd name="connsiteX20" fmla="*/ 41128 w 48655"/>
                  <a:gd name="connsiteY20" fmla="*/ 19646 h 52878"/>
                  <a:gd name="connsiteX21" fmla="*/ 36079 w 48655"/>
                  <a:gd name="connsiteY21" fmla="*/ 19095 h 52878"/>
                  <a:gd name="connsiteX22" fmla="*/ 37318 w 48655"/>
                  <a:gd name="connsiteY22" fmla="*/ 12164 h 52878"/>
                  <a:gd name="connsiteX23" fmla="*/ 37548 w 48655"/>
                  <a:gd name="connsiteY23" fmla="*/ 4820 h 52878"/>
                  <a:gd name="connsiteX24" fmla="*/ 37548 w 48655"/>
                  <a:gd name="connsiteY24" fmla="*/ 4407 h 52878"/>
                  <a:gd name="connsiteX25" fmla="*/ 5784 w 48655"/>
                  <a:gd name="connsiteY25" fmla="*/ 4407 h 52878"/>
                  <a:gd name="connsiteX26" fmla="*/ 5784 w 48655"/>
                  <a:gd name="connsiteY26" fmla="*/ 0 h 52878"/>
                  <a:gd name="connsiteX27" fmla="*/ 42505 w 48655"/>
                  <a:gd name="connsiteY27" fmla="*/ 0 h 52878"/>
                  <a:gd name="connsiteX28" fmla="*/ 42505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3 w 48655"/>
                  <a:gd name="connsiteY33" fmla="*/ 47049 h 52878"/>
                  <a:gd name="connsiteX34" fmla="*/ 37961 w 48655"/>
                  <a:gd name="connsiteY34" fmla="*/ 42643 h 52878"/>
                  <a:gd name="connsiteX35" fmla="*/ 34243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5"/>
                    </a:lnTo>
                    <a:lnTo>
                      <a:pt x="20013" y="23135"/>
                    </a:lnTo>
                    <a:lnTo>
                      <a:pt x="20013" y="12439"/>
                    </a:lnTo>
                    <a:lnTo>
                      <a:pt x="25063" y="12439"/>
                    </a:lnTo>
                    <a:lnTo>
                      <a:pt x="25063" y="23135"/>
                    </a:lnTo>
                    <a:lnTo>
                      <a:pt x="48656" y="23135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30"/>
                      <a:pt x="42918" y="42643"/>
                    </a:cubicBezTo>
                    <a:cubicBezTo>
                      <a:pt x="42918" y="45856"/>
                      <a:pt x="41220" y="48381"/>
                      <a:pt x="37869" y="50171"/>
                    </a:cubicBezTo>
                    <a:cubicBezTo>
                      <a:pt x="34472" y="52007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1"/>
                    </a:cubicBezTo>
                    <a:cubicBezTo>
                      <a:pt x="7115" y="48381"/>
                      <a:pt x="5417" y="45856"/>
                      <a:pt x="5417" y="42643"/>
                    </a:cubicBezTo>
                    <a:cubicBezTo>
                      <a:pt x="5417" y="39384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518" y="33233"/>
                      <a:pt x="37869" y="35069"/>
                    </a:cubicBezTo>
                    <a:close/>
                    <a:moveTo>
                      <a:pt x="42551" y="4820"/>
                    </a:moveTo>
                    <a:cubicBezTo>
                      <a:pt x="42551" y="7803"/>
                      <a:pt x="42459" y="10374"/>
                      <a:pt x="42321" y="12577"/>
                    </a:cubicBezTo>
                    <a:cubicBezTo>
                      <a:pt x="42138" y="14735"/>
                      <a:pt x="41770" y="17122"/>
                      <a:pt x="41128" y="19646"/>
                    </a:cubicBezTo>
                    <a:lnTo>
                      <a:pt x="36079" y="19095"/>
                    </a:lnTo>
                    <a:cubicBezTo>
                      <a:pt x="36767" y="16525"/>
                      <a:pt x="37180" y="14184"/>
                      <a:pt x="37318" y="12164"/>
                    </a:cubicBezTo>
                    <a:cubicBezTo>
                      <a:pt x="37456" y="10098"/>
                      <a:pt x="37548" y="7666"/>
                      <a:pt x="37548" y="4820"/>
                    </a:cubicBezTo>
                    <a:lnTo>
                      <a:pt x="37548" y="4407"/>
                    </a:lnTo>
                    <a:lnTo>
                      <a:pt x="5784" y="4407"/>
                    </a:lnTo>
                    <a:lnTo>
                      <a:pt x="5784" y="0"/>
                    </a:lnTo>
                    <a:lnTo>
                      <a:pt x="42505" y="0"/>
                    </a:lnTo>
                    <a:lnTo>
                      <a:pt x="42505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5"/>
                      <a:pt x="11659" y="45948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3" y="47049"/>
                    </a:cubicBezTo>
                    <a:cubicBezTo>
                      <a:pt x="36721" y="45994"/>
                      <a:pt x="37961" y="44525"/>
                      <a:pt x="37961" y="42643"/>
                    </a:cubicBezTo>
                    <a:cubicBezTo>
                      <a:pt x="37961" y="40715"/>
                      <a:pt x="36721" y="39246"/>
                      <a:pt x="34243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67" y="36538"/>
                      <a:pt x="16616" y="37043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9" name="자유형: 도형 1968">
                <a:extLst>
                  <a:ext uri="{FF2B5EF4-FFF2-40B4-BE49-F238E27FC236}">
                    <a16:creationId xmlns:a16="http://schemas.microsoft.com/office/drawing/2014/main" id="{984672A3-E078-CB1A-30C5-7CD39F11D88C}"/>
                  </a:ext>
                </a:extLst>
              </p:cNvPr>
              <p:cNvSpPr/>
              <p:nvPr/>
            </p:nvSpPr>
            <p:spPr>
              <a:xfrm>
                <a:off x="6413871" y="6336101"/>
                <a:ext cx="49711" cy="56045"/>
              </a:xfrm>
              <a:custGeom>
                <a:avLst/>
                <a:gdLst>
                  <a:gd name="connsiteX0" fmla="*/ 31901 w 49711"/>
                  <a:gd name="connsiteY0" fmla="*/ 10465 h 56045"/>
                  <a:gd name="connsiteX1" fmla="*/ 0 w 49711"/>
                  <a:gd name="connsiteY1" fmla="*/ 10465 h 56045"/>
                  <a:gd name="connsiteX2" fmla="*/ 0 w 49711"/>
                  <a:gd name="connsiteY2" fmla="*/ 6105 h 56045"/>
                  <a:gd name="connsiteX3" fmla="*/ 13449 w 49711"/>
                  <a:gd name="connsiteY3" fmla="*/ 6105 h 56045"/>
                  <a:gd name="connsiteX4" fmla="*/ 13449 w 49711"/>
                  <a:gd name="connsiteY4" fmla="*/ 0 h 56045"/>
                  <a:gd name="connsiteX5" fmla="*/ 18499 w 49711"/>
                  <a:gd name="connsiteY5" fmla="*/ 0 h 56045"/>
                  <a:gd name="connsiteX6" fmla="*/ 18499 w 49711"/>
                  <a:gd name="connsiteY6" fmla="*/ 6105 h 56045"/>
                  <a:gd name="connsiteX7" fmla="*/ 31901 w 49711"/>
                  <a:gd name="connsiteY7" fmla="*/ 6105 h 56045"/>
                  <a:gd name="connsiteX8" fmla="*/ 31901 w 49711"/>
                  <a:gd name="connsiteY8" fmla="*/ 10465 h 56045"/>
                  <a:gd name="connsiteX9" fmla="*/ 25338 w 49711"/>
                  <a:gd name="connsiteY9" fmla="*/ 15882 h 56045"/>
                  <a:gd name="connsiteX10" fmla="*/ 28918 w 49711"/>
                  <a:gd name="connsiteY10" fmla="*/ 23272 h 56045"/>
                  <a:gd name="connsiteX11" fmla="*/ 25384 w 49711"/>
                  <a:gd name="connsiteY11" fmla="*/ 30616 h 56045"/>
                  <a:gd name="connsiteX12" fmla="*/ 16020 w 49711"/>
                  <a:gd name="connsiteY12" fmla="*/ 33325 h 56045"/>
                  <a:gd name="connsiteX13" fmla="*/ 6610 w 49711"/>
                  <a:gd name="connsiteY13" fmla="*/ 30616 h 56045"/>
                  <a:gd name="connsiteX14" fmla="*/ 3029 w 49711"/>
                  <a:gd name="connsiteY14" fmla="*/ 23272 h 56045"/>
                  <a:gd name="connsiteX15" fmla="*/ 6656 w 49711"/>
                  <a:gd name="connsiteY15" fmla="*/ 15882 h 56045"/>
                  <a:gd name="connsiteX16" fmla="*/ 16020 w 49711"/>
                  <a:gd name="connsiteY16" fmla="*/ 13128 h 56045"/>
                  <a:gd name="connsiteX17" fmla="*/ 25338 w 49711"/>
                  <a:gd name="connsiteY17" fmla="*/ 15882 h 56045"/>
                  <a:gd name="connsiteX18" fmla="*/ 41770 w 49711"/>
                  <a:gd name="connsiteY18" fmla="*/ 56046 h 56045"/>
                  <a:gd name="connsiteX19" fmla="*/ 36813 w 49711"/>
                  <a:gd name="connsiteY19" fmla="*/ 56046 h 56045"/>
                  <a:gd name="connsiteX20" fmla="*/ 36813 w 49711"/>
                  <a:gd name="connsiteY20" fmla="*/ 42459 h 56045"/>
                  <a:gd name="connsiteX21" fmla="*/ 6747 w 49711"/>
                  <a:gd name="connsiteY21" fmla="*/ 42459 h 56045"/>
                  <a:gd name="connsiteX22" fmla="*/ 6747 w 49711"/>
                  <a:gd name="connsiteY22" fmla="*/ 38052 h 56045"/>
                  <a:gd name="connsiteX23" fmla="*/ 41770 w 49711"/>
                  <a:gd name="connsiteY23" fmla="*/ 38052 h 56045"/>
                  <a:gd name="connsiteX24" fmla="*/ 41770 w 49711"/>
                  <a:gd name="connsiteY24" fmla="*/ 56046 h 56045"/>
                  <a:gd name="connsiteX25" fmla="*/ 10144 w 49711"/>
                  <a:gd name="connsiteY25" fmla="*/ 18911 h 56045"/>
                  <a:gd name="connsiteX26" fmla="*/ 7987 w 49711"/>
                  <a:gd name="connsiteY26" fmla="*/ 23226 h 56045"/>
                  <a:gd name="connsiteX27" fmla="*/ 10144 w 49711"/>
                  <a:gd name="connsiteY27" fmla="*/ 27449 h 56045"/>
                  <a:gd name="connsiteX28" fmla="*/ 15974 w 49711"/>
                  <a:gd name="connsiteY28" fmla="*/ 29010 h 56045"/>
                  <a:gd name="connsiteX29" fmla="*/ 21803 w 49711"/>
                  <a:gd name="connsiteY29" fmla="*/ 27449 h 56045"/>
                  <a:gd name="connsiteX30" fmla="*/ 23961 w 49711"/>
                  <a:gd name="connsiteY30" fmla="*/ 23226 h 56045"/>
                  <a:gd name="connsiteX31" fmla="*/ 21803 w 49711"/>
                  <a:gd name="connsiteY31" fmla="*/ 18911 h 56045"/>
                  <a:gd name="connsiteX32" fmla="*/ 15974 w 49711"/>
                  <a:gd name="connsiteY32" fmla="*/ 17305 h 56045"/>
                  <a:gd name="connsiteX33" fmla="*/ 10144 w 49711"/>
                  <a:gd name="connsiteY33" fmla="*/ 18911 h 56045"/>
                  <a:gd name="connsiteX34" fmla="*/ 41770 w 49711"/>
                  <a:gd name="connsiteY34" fmla="*/ 15561 h 56045"/>
                  <a:gd name="connsiteX35" fmla="*/ 49711 w 49711"/>
                  <a:gd name="connsiteY35" fmla="*/ 15561 h 56045"/>
                  <a:gd name="connsiteX36" fmla="*/ 49711 w 49711"/>
                  <a:gd name="connsiteY36" fmla="*/ 20059 h 56045"/>
                  <a:gd name="connsiteX37" fmla="*/ 41770 w 49711"/>
                  <a:gd name="connsiteY37" fmla="*/ 20059 h 56045"/>
                  <a:gd name="connsiteX38" fmla="*/ 41770 w 49711"/>
                  <a:gd name="connsiteY38" fmla="*/ 35206 h 56045"/>
                  <a:gd name="connsiteX39" fmla="*/ 36813 w 49711"/>
                  <a:gd name="connsiteY39" fmla="*/ 35206 h 56045"/>
                  <a:gd name="connsiteX40" fmla="*/ 36813 w 49711"/>
                  <a:gd name="connsiteY40" fmla="*/ 184 h 56045"/>
                  <a:gd name="connsiteX41" fmla="*/ 41770 w 49711"/>
                  <a:gd name="connsiteY41" fmla="*/ 184 h 56045"/>
                  <a:gd name="connsiteX42" fmla="*/ 41770 w 49711"/>
                  <a:gd name="connsiteY42" fmla="*/ 15561 h 56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5">
                    <a:moveTo>
                      <a:pt x="31901" y="10465"/>
                    </a:moveTo>
                    <a:lnTo>
                      <a:pt x="0" y="10465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1" y="6105"/>
                    </a:lnTo>
                    <a:lnTo>
                      <a:pt x="31901" y="10465"/>
                    </a:lnTo>
                    <a:close/>
                    <a:moveTo>
                      <a:pt x="25338" y="15882"/>
                    </a:moveTo>
                    <a:cubicBezTo>
                      <a:pt x="27724" y="17718"/>
                      <a:pt x="28918" y="20197"/>
                      <a:pt x="28918" y="23272"/>
                    </a:cubicBezTo>
                    <a:cubicBezTo>
                      <a:pt x="28918" y="26348"/>
                      <a:pt x="27724" y="28826"/>
                      <a:pt x="25384" y="30616"/>
                    </a:cubicBezTo>
                    <a:cubicBezTo>
                      <a:pt x="23043" y="32453"/>
                      <a:pt x="19875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29" y="26348"/>
                      <a:pt x="3029" y="23272"/>
                    </a:cubicBezTo>
                    <a:cubicBezTo>
                      <a:pt x="3029" y="20197"/>
                      <a:pt x="4223" y="17718"/>
                      <a:pt x="6656" y="15882"/>
                    </a:cubicBezTo>
                    <a:cubicBezTo>
                      <a:pt x="9042" y="14046"/>
                      <a:pt x="12209" y="13128"/>
                      <a:pt x="16020" y="13128"/>
                    </a:cubicBezTo>
                    <a:cubicBezTo>
                      <a:pt x="19829" y="13128"/>
                      <a:pt x="22951" y="14046"/>
                      <a:pt x="25338" y="15882"/>
                    </a:cubicBezTo>
                    <a:close/>
                    <a:moveTo>
                      <a:pt x="41770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7" y="42459"/>
                    </a:lnTo>
                    <a:lnTo>
                      <a:pt x="6747" y="38052"/>
                    </a:lnTo>
                    <a:lnTo>
                      <a:pt x="41770" y="38052"/>
                    </a:lnTo>
                    <a:lnTo>
                      <a:pt x="41770" y="56046"/>
                    </a:lnTo>
                    <a:close/>
                    <a:moveTo>
                      <a:pt x="10144" y="18911"/>
                    </a:moveTo>
                    <a:cubicBezTo>
                      <a:pt x="8675" y="19967"/>
                      <a:pt x="7987" y="21436"/>
                      <a:pt x="7987" y="23226"/>
                    </a:cubicBezTo>
                    <a:cubicBezTo>
                      <a:pt x="7987" y="25016"/>
                      <a:pt x="8721" y="26393"/>
                      <a:pt x="10144" y="27449"/>
                    </a:cubicBezTo>
                    <a:cubicBezTo>
                      <a:pt x="11613" y="28505"/>
                      <a:pt x="13541" y="29010"/>
                      <a:pt x="15974" y="29010"/>
                    </a:cubicBezTo>
                    <a:cubicBezTo>
                      <a:pt x="18407" y="29010"/>
                      <a:pt x="20380" y="28505"/>
                      <a:pt x="21803" y="27449"/>
                    </a:cubicBezTo>
                    <a:cubicBezTo>
                      <a:pt x="23272" y="26393"/>
                      <a:pt x="23961" y="25016"/>
                      <a:pt x="23961" y="23226"/>
                    </a:cubicBezTo>
                    <a:cubicBezTo>
                      <a:pt x="23961" y="21436"/>
                      <a:pt x="23226" y="19967"/>
                      <a:pt x="21803" y="18911"/>
                    </a:cubicBezTo>
                    <a:cubicBezTo>
                      <a:pt x="20334" y="17856"/>
                      <a:pt x="18407" y="17305"/>
                      <a:pt x="15974" y="17305"/>
                    </a:cubicBezTo>
                    <a:cubicBezTo>
                      <a:pt x="13541" y="17305"/>
                      <a:pt x="11613" y="17856"/>
                      <a:pt x="10144" y="18911"/>
                    </a:cubicBezTo>
                    <a:close/>
                    <a:moveTo>
                      <a:pt x="41770" y="15561"/>
                    </a:moveTo>
                    <a:lnTo>
                      <a:pt x="49711" y="15561"/>
                    </a:lnTo>
                    <a:lnTo>
                      <a:pt x="49711" y="20059"/>
                    </a:lnTo>
                    <a:lnTo>
                      <a:pt x="41770" y="20059"/>
                    </a:lnTo>
                    <a:lnTo>
                      <a:pt x="41770" y="35206"/>
                    </a:lnTo>
                    <a:lnTo>
                      <a:pt x="36813" y="35206"/>
                    </a:lnTo>
                    <a:lnTo>
                      <a:pt x="36813" y="184"/>
                    </a:lnTo>
                    <a:lnTo>
                      <a:pt x="41770" y="184"/>
                    </a:lnTo>
                    <a:lnTo>
                      <a:pt x="41770" y="15561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42" name="그룹 41"/>
          <p:cNvGrpSpPr/>
          <p:nvPr/>
        </p:nvGrpSpPr>
        <p:grpSpPr>
          <a:xfrm>
            <a:off x="5121418" y="5800180"/>
            <a:ext cx="786616" cy="404669"/>
            <a:chOff x="5121418" y="5373497"/>
            <a:chExt cx="786616" cy="404669"/>
          </a:xfrm>
        </p:grpSpPr>
        <p:sp>
          <p:nvSpPr>
            <p:cNvPr id="1689" name="자유형: 도형 1688">
              <a:extLst>
                <a:ext uri="{FF2B5EF4-FFF2-40B4-BE49-F238E27FC236}">
                  <a16:creationId xmlns:a16="http://schemas.microsoft.com/office/drawing/2014/main" id="{E4D596B7-D237-3834-E271-76D3143D053C}"/>
                </a:ext>
              </a:extLst>
            </p:cNvPr>
            <p:cNvSpPr/>
            <p:nvPr/>
          </p:nvSpPr>
          <p:spPr>
            <a:xfrm>
              <a:off x="5121418" y="5373497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90" name="자유형: 도형 1689">
              <a:extLst>
                <a:ext uri="{FF2B5EF4-FFF2-40B4-BE49-F238E27FC236}">
                  <a16:creationId xmlns:a16="http://schemas.microsoft.com/office/drawing/2014/main" id="{2EFDE1AE-A9B3-FFE9-9BE1-1EF424920715}"/>
                </a:ext>
              </a:extLst>
            </p:cNvPr>
            <p:cNvSpPr/>
            <p:nvPr/>
          </p:nvSpPr>
          <p:spPr>
            <a:xfrm>
              <a:off x="5121418" y="5588455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970" name="그래픽 961">
              <a:extLst>
                <a:ext uri="{FF2B5EF4-FFF2-40B4-BE49-F238E27FC236}">
                  <a16:creationId xmlns:a16="http://schemas.microsoft.com/office/drawing/2014/main" id="{7ADFD50E-45E7-A786-FC07-F82E66F99B37}"/>
                </a:ext>
              </a:extLst>
            </p:cNvPr>
            <p:cNvGrpSpPr/>
            <p:nvPr/>
          </p:nvGrpSpPr>
          <p:grpSpPr>
            <a:xfrm>
              <a:off x="5389805" y="5400304"/>
              <a:ext cx="250714" cy="131783"/>
              <a:chOff x="5389805" y="5400304"/>
              <a:chExt cx="250714" cy="131783"/>
            </a:xfrm>
            <a:solidFill>
              <a:srgbClr val="FFFFFF"/>
            </a:solidFill>
          </p:grpSpPr>
          <p:sp>
            <p:nvSpPr>
              <p:cNvPr id="1971" name="자유형: 도형 1970">
                <a:extLst>
                  <a:ext uri="{FF2B5EF4-FFF2-40B4-BE49-F238E27FC236}">
                    <a16:creationId xmlns:a16="http://schemas.microsoft.com/office/drawing/2014/main" id="{16A52B71-288B-7516-3673-2D64E75BB595}"/>
                  </a:ext>
                </a:extLst>
              </p:cNvPr>
              <p:cNvSpPr/>
              <p:nvPr/>
            </p:nvSpPr>
            <p:spPr>
              <a:xfrm>
                <a:off x="5401464" y="5400763"/>
                <a:ext cx="50032" cy="55678"/>
              </a:xfrm>
              <a:custGeom>
                <a:avLst/>
                <a:gdLst>
                  <a:gd name="connsiteX0" fmla="*/ 21987 w 50032"/>
                  <a:gd name="connsiteY0" fmla="*/ 19416 h 55678"/>
                  <a:gd name="connsiteX1" fmla="*/ 31534 w 50032"/>
                  <a:gd name="connsiteY1" fmla="*/ 26164 h 55678"/>
                  <a:gd name="connsiteX2" fmla="*/ 28734 w 50032"/>
                  <a:gd name="connsiteY2" fmla="*/ 30387 h 55678"/>
                  <a:gd name="connsiteX3" fmla="*/ 21069 w 50032"/>
                  <a:gd name="connsiteY3" fmla="*/ 25429 h 55678"/>
                  <a:gd name="connsiteX4" fmla="*/ 15974 w 50032"/>
                  <a:gd name="connsiteY4" fmla="*/ 17810 h 55678"/>
                  <a:gd name="connsiteX5" fmla="*/ 10787 w 50032"/>
                  <a:gd name="connsiteY5" fmla="*/ 26439 h 55678"/>
                  <a:gd name="connsiteX6" fmla="*/ 2663 w 50032"/>
                  <a:gd name="connsiteY6" fmla="*/ 31902 h 55678"/>
                  <a:gd name="connsiteX7" fmla="*/ 0 w 50032"/>
                  <a:gd name="connsiteY7" fmla="*/ 27633 h 55678"/>
                  <a:gd name="connsiteX8" fmla="*/ 9731 w 50032"/>
                  <a:gd name="connsiteY8" fmla="*/ 20197 h 55678"/>
                  <a:gd name="connsiteX9" fmla="*/ 13358 w 50032"/>
                  <a:gd name="connsiteY9" fmla="*/ 8721 h 55678"/>
                  <a:gd name="connsiteX10" fmla="*/ 13358 w 50032"/>
                  <a:gd name="connsiteY10" fmla="*/ 2892 h 55678"/>
                  <a:gd name="connsiteX11" fmla="*/ 18407 w 50032"/>
                  <a:gd name="connsiteY11" fmla="*/ 2892 h 55678"/>
                  <a:gd name="connsiteX12" fmla="*/ 18407 w 50032"/>
                  <a:gd name="connsiteY12" fmla="*/ 9088 h 55678"/>
                  <a:gd name="connsiteX13" fmla="*/ 21987 w 50032"/>
                  <a:gd name="connsiteY13" fmla="*/ 19416 h 55678"/>
                  <a:gd name="connsiteX14" fmla="*/ 37915 w 50032"/>
                  <a:gd name="connsiteY14" fmla="*/ 37915 h 55678"/>
                  <a:gd name="connsiteX15" fmla="*/ 42643 w 50032"/>
                  <a:gd name="connsiteY15" fmla="*/ 45351 h 55678"/>
                  <a:gd name="connsiteX16" fmla="*/ 37961 w 50032"/>
                  <a:gd name="connsiteY16" fmla="*/ 53016 h 55678"/>
                  <a:gd name="connsiteX17" fmla="*/ 24971 w 50032"/>
                  <a:gd name="connsiteY17" fmla="*/ 55679 h 55678"/>
                  <a:gd name="connsiteX18" fmla="*/ 11889 w 50032"/>
                  <a:gd name="connsiteY18" fmla="*/ 53016 h 55678"/>
                  <a:gd name="connsiteX19" fmla="*/ 7161 w 50032"/>
                  <a:gd name="connsiteY19" fmla="*/ 45351 h 55678"/>
                  <a:gd name="connsiteX20" fmla="*/ 11934 w 50032"/>
                  <a:gd name="connsiteY20" fmla="*/ 37915 h 55678"/>
                  <a:gd name="connsiteX21" fmla="*/ 25017 w 50032"/>
                  <a:gd name="connsiteY21" fmla="*/ 35252 h 55678"/>
                  <a:gd name="connsiteX22" fmla="*/ 37915 w 50032"/>
                  <a:gd name="connsiteY22" fmla="*/ 37915 h 55678"/>
                  <a:gd name="connsiteX23" fmla="*/ 15561 w 50032"/>
                  <a:gd name="connsiteY23" fmla="*/ 41082 h 55678"/>
                  <a:gd name="connsiteX24" fmla="*/ 12164 w 50032"/>
                  <a:gd name="connsiteY24" fmla="*/ 45351 h 55678"/>
                  <a:gd name="connsiteX25" fmla="*/ 15515 w 50032"/>
                  <a:gd name="connsiteY25" fmla="*/ 49803 h 55678"/>
                  <a:gd name="connsiteX26" fmla="*/ 24925 w 50032"/>
                  <a:gd name="connsiteY26" fmla="*/ 51410 h 55678"/>
                  <a:gd name="connsiteX27" fmla="*/ 34288 w 50032"/>
                  <a:gd name="connsiteY27" fmla="*/ 49803 h 55678"/>
                  <a:gd name="connsiteX28" fmla="*/ 37686 w 50032"/>
                  <a:gd name="connsiteY28" fmla="*/ 45351 h 55678"/>
                  <a:gd name="connsiteX29" fmla="*/ 34288 w 50032"/>
                  <a:gd name="connsiteY29" fmla="*/ 41082 h 55678"/>
                  <a:gd name="connsiteX30" fmla="*/ 24925 w 50032"/>
                  <a:gd name="connsiteY30" fmla="*/ 39521 h 55678"/>
                  <a:gd name="connsiteX31" fmla="*/ 15561 w 50032"/>
                  <a:gd name="connsiteY31" fmla="*/ 41082 h 55678"/>
                  <a:gd name="connsiteX32" fmla="*/ 42092 w 50032"/>
                  <a:gd name="connsiteY32" fmla="*/ 14367 h 55678"/>
                  <a:gd name="connsiteX33" fmla="*/ 50033 w 50032"/>
                  <a:gd name="connsiteY33" fmla="*/ 14367 h 55678"/>
                  <a:gd name="connsiteX34" fmla="*/ 50033 w 50032"/>
                  <a:gd name="connsiteY34" fmla="*/ 18911 h 55678"/>
                  <a:gd name="connsiteX35" fmla="*/ 42092 w 50032"/>
                  <a:gd name="connsiteY35" fmla="*/ 18911 h 55678"/>
                  <a:gd name="connsiteX36" fmla="*/ 42092 w 50032"/>
                  <a:gd name="connsiteY36" fmla="*/ 33875 h 55678"/>
                  <a:gd name="connsiteX37" fmla="*/ 37043 w 50032"/>
                  <a:gd name="connsiteY37" fmla="*/ 33875 h 55678"/>
                  <a:gd name="connsiteX38" fmla="*/ 37043 w 50032"/>
                  <a:gd name="connsiteY38" fmla="*/ 0 h 55678"/>
                  <a:gd name="connsiteX39" fmla="*/ 42092 w 50032"/>
                  <a:gd name="connsiteY39" fmla="*/ 0 h 55678"/>
                  <a:gd name="connsiteX40" fmla="*/ 42092 w 50032"/>
                  <a:gd name="connsiteY40" fmla="*/ 14367 h 55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0032" h="55678">
                    <a:moveTo>
                      <a:pt x="21987" y="19416"/>
                    </a:moveTo>
                    <a:cubicBezTo>
                      <a:pt x="24420" y="22584"/>
                      <a:pt x="27587" y="24833"/>
                      <a:pt x="31534" y="26164"/>
                    </a:cubicBezTo>
                    <a:lnTo>
                      <a:pt x="28734" y="30387"/>
                    </a:lnTo>
                    <a:cubicBezTo>
                      <a:pt x="25843" y="29239"/>
                      <a:pt x="23272" y="27587"/>
                      <a:pt x="21069" y="25429"/>
                    </a:cubicBezTo>
                    <a:cubicBezTo>
                      <a:pt x="18866" y="23272"/>
                      <a:pt x="17167" y="20702"/>
                      <a:pt x="15974" y="17810"/>
                    </a:cubicBezTo>
                    <a:cubicBezTo>
                      <a:pt x="14780" y="21115"/>
                      <a:pt x="13082" y="24006"/>
                      <a:pt x="10787" y="26439"/>
                    </a:cubicBezTo>
                    <a:cubicBezTo>
                      <a:pt x="8492" y="28872"/>
                      <a:pt x="5784" y="30708"/>
                      <a:pt x="2663" y="31902"/>
                    </a:cubicBezTo>
                    <a:lnTo>
                      <a:pt x="0" y="27633"/>
                    </a:lnTo>
                    <a:cubicBezTo>
                      <a:pt x="4085" y="26118"/>
                      <a:pt x="7299" y="23685"/>
                      <a:pt x="9731" y="20197"/>
                    </a:cubicBezTo>
                    <a:cubicBezTo>
                      <a:pt x="12118" y="16754"/>
                      <a:pt x="13358" y="12898"/>
                      <a:pt x="13358" y="8721"/>
                    </a:cubicBezTo>
                    <a:lnTo>
                      <a:pt x="13358" y="2892"/>
                    </a:lnTo>
                    <a:lnTo>
                      <a:pt x="18407" y="2892"/>
                    </a:lnTo>
                    <a:lnTo>
                      <a:pt x="18407" y="9088"/>
                    </a:lnTo>
                    <a:cubicBezTo>
                      <a:pt x="18361" y="12806"/>
                      <a:pt x="19600" y="16249"/>
                      <a:pt x="21987" y="19416"/>
                    </a:cubicBezTo>
                    <a:close/>
                    <a:moveTo>
                      <a:pt x="37915" y="37915"/>
                    </a:moveTo>
                    <a:cubicBezTo>
                      <a:pt x="41082" y="39705"/>
                      <a:pt x="42643" y="42184"/>
                      <a:pt x="42643" y="45351"/>
                    </a:cubicBezTo>
                    <a:cubicBezTo>
                      <a:pt x="42643" y="48656"/>
                      <a:pt x="41082" y="51226"/>
                      <a:pt x="37961" y="53016"/>
                    </a:cubicBezTo>
                    <a:cubicBezTo>
                      <a:pt x="34840" y="54807"/>
                      <a:pt x="30479" y="55679"/>
                      <a:pt x="24971" y="55679"/>
                    </a:cubicBezTo>
                    <a:cubicBezTo>
                      <a:pt x="19416" y="55679"/>
                      <a:pt x="15010" y="54807"/>
                      <a:pt x="11889" y="53016"/>
                    </a:cubicBezTo>
                    <a:cubicBezTo>
                      <a:pt x="8721" y="51226"/>
                      <a:pt x="7161" y="48656"/>
                      <a:pt x="7161" y="45351"/>
                    </a:cubicBezTo>
                    <a:cubicBezTo>
                      <a:pt x="7161" y="42184"/>
                      <a:pt x="8767" y="39705"/>
                      <a:pt x="11934" y="37915"/>
                    </a:cubicBezTo>
                    <a:cubicBezTo>
                      <a:pt x="15102" y="36125"/>
                      <a:pt x="19462" y="35252"/>
                      <a:pt x="25017" y="35252"/>
                    </a:cubicBezTo>
                    <a:cubicBezTo>
                      <a:pt x="30433" y="35252"/>
                      <a:pt x="34748" y="36125"/>
                      <a:pt x="37915" y="37915"/>
                    </a:cubicBezTo>
                    <a:close/>
                    <a:moveTo>
                      <a:pt x="15561" y="41082"/>
                    </a:moveTo>
                    <a:cubicBezTo>
                      <a:pt x="13312" y="42138"/>
                      <a:pt x="12164" y="43561"/>
                      <a:pt x="12164" y="45351"/>
                    </a:cubicBezTo>
                    <a:cubicBezTo>
                      <a:pt x="12164" y="47279"/>
                      <a:pt x="13266" y="48748"/>
                      <a:pt x="15515" y="49803"/>
                    </a:cubicBezTo>
                    <a:cubicBezTo>
                      <a:pt x="17764" y="50859"/>
                      <a:pt x="20885" y="51410"/>
                      <a:pt x="24925" y="51410"/>
                    </a:cubicBezTo>
                    <a:cubicBezTo>
                      <a:pt x="28918" y="51410"/>
                      <a:pt x="32039" y="50859"/>
                      <a:pt x="34288" y="49803"/>
                    </a:cubicBezTo>
                    <a:cubicBezTo>
                      <a:pt x="36538" y="48748"/>
                      <a:pt x="37686" y="47233"/>
                      <a:pt x="37686" y="45351"/>
                    </a:cubicBezTo>
                    <a:cubicBezTo>
                      <a:pt x="37686" y="43515"/>
                      <a:pt x="36538" y="42092"/>
                      <a:pt x="34288" y="41082"/>
                    </a:cubicBezTo>
                    <a:cubicBezTo>
                      <a:pt x="32039" y="40072"/>
                      <a:pt x="28872" y="39521"/>
                      <a:pt x="24925" y="39521"/>
                    </a:cubicBezTo>
                    <a:cubicBezTo>
                      <a:pt x="20977" y="39521"/>
                      <a:pt x="17856" y="40026"/>
                      <a:pt x="15561" y="41082"/>
                    </a:cubicBezTo>
                    <a:close/>
                    <a:moveTo>
                      <a:pt x="42092" y="14367"/>
                    </a:moveTo>
                    <a:lnTo>
                      <a:pt x="50033" y="14367"/>
                    </a:lnTo>
                    <a:lnTo>
                      <a:pt x="50033" y="18911"/>
                    </a:lnTo>
                    <a:lnTo>
                      <a:pt x="42092" y="18911"/>
                    </a:lnTo>
                    <a:lnTo>
                      <a:pt x="42092" y="33875"/>
                    </a:lnTo>
                    <a:lnTo>
                      <a:pt x="37043" y="33875"/>
                    </a:lnTo>
                    <a:lnTo>
                      <a:pt x="37043" y="0"/>
                    </a:lnTo>
                    <a:lnTo>
                      <a:pt x="42092" y="0"/>
                    </a:lnTo>
                    <a:lnTo>
                      <a:pt x="42092" y="1436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2" name="자유형: 도형 1971">
                <a:extLst>
                  <a:ext uri="{FF2B5EF4-FFF2-40B4-BE49-F238E27FC236}">
                    <a16:creationId xmlns:a16="http://schemas.microsoft.com/office/drawing/2014/main" id="{7C7E9F28-D15A-ADD9-A5EE-FAEA32797C31}"/>
                  </a:ext>
                </a:extLst>
              </p:cNvPr>
              <p:cNvSpPr/>
              <p:nvPr/>
            </p:nvSpPr>
            <p:spPr>
              <a:xfrm>
                <a:off x="5452369" y="5400763"/>
                <a:ext cx="44524" cy="55724"/>
              </a:xfrm>
              <a:custGeom>
                <a:avLst/>
                <a:gdLst>
                  <a:gd name="connsiteX0" fmla="*/ 29973 w 44524"/>
                  <a:gd name="connsiteY0" fmla="*/ 8630 h 55724"/>
                  <a:gd name="connsiteX1" fmla="*/ 24649 w 44524"/>
                  <a:gd name="connsiteY1" fmla="*/ 8630 h 55724"/>
                  <a:gd name="connsiteX2" fmla="*/ 24649 w 44524"/>
                  <a:gd name="connsiteY2" fmla="*/ 25980 h 55724"/>
                  <a:gd name="connsiteX3" fmla="*/ 31580 w 44524"/>
                  <a:gd name="connsiteY3" fmla="*/ 25292 h 55724"/>
                  <a:gd name="connsiteX4" fmla="*/ 31855 w 44524"/>
                  <a:gd name="connsiteY4" fmla="*/ 29377 h 55724"/>
                  <a:gd name="connsiteX5" fmla="*/ 688 w 44524"/>
                  <a:gd name="connsiteY5" fmla="*/ 31305 h 55724"/>
                  <a:gd name="connsiteX6" fmla="*/ 0 w 44524"/>
                  <a:gd name="connsiteY6" fmla="*/ 26761 h 55724"/>
                  <a:gd name="connsiteX7" fmla="*/ 6793 w 44524"/>
                  <a:gd name="connsiteY7" fmla="*/ 26715 h 55724"/>
                  <a:gd name="connsiteX8" fmla="*/ 6793 w 44524"/>
                  <a:gd name="connsiteY8" fmla="*/ 8675 h 55724"/>
                  <a:gd name="connsiteX9" fmla="*/ 1469 w 44524"/>
                  <a:gd name="connsiteY9" fmla="*/ 8675 h 55724"/>
                  <a:gd name="connsiteX10" fmla="*/ 1469 w 44524"/>
                  <a:gd name="connsiteY10" fmla="*/ 4177 h 55724"/>
                  <a:gd name="connsiteX11" fmla="*/ 29881 w 44524"/>
                  <a:gd name="connsiteY11" fmla="*/ 4177 h 55724"/>
                  <a:gd name="connsiteX12" fmla="*/ 29881 w 44524"/>
                  <a:gd name="connsiteY12" fmla="*/ 8630 h 55724"/>
                  <a:gd name="connsiteX13" fmla="*/ 39796 w 44524"/>
                  <a:gd name="connsiteY13" fmla="*/ 38144 h 55724"/>
                  <a:gd name="connsiteX14" fmla="*/ 44524 w 44524"/>
                  <a:gd name="connsiteY14" fmla="*/ 45580 h 55724"/>
                  <a:gd name="connsiteX15" fmla="*/ 39750 w 44524"/>
                  <a:gd name="connsiteY15" fmla="*/ 53062 h 55724"/>
                  <a:gd name="connsiteX16" fmla="*/ 26531 w 44524"/>
                  <a:gd name="connsiteY16" fmla="*/ 55725 h 55724"/>
                  <a:gd name="connsiteX17" fmla="*/ 13311 w 44524"/>
                  <a:gd name="connsiteY17" fmla="*/ 53062 h 55724"/>
                  <a:gd name="connsiteX18" fmla="*/ 8538 w 44524"/>
                  <a:gd name="connsiteY18" fmla="*/ 45580 h 55724"/>
                  <a:gd name="connsiteX19" fmla="*/ 13311 w 44524"/>
                  <a:gd name="connsiteY19" fmla="*/ 38144 h 55724"/>
                  <a:gd name="connsiteX20" fmla="*/ 26577 w 44524"/>
                  <a:gd name="connsiteY20" fmla="*/ 35528 h 55724"/>
                  <a:gd name="connsiteX21" fmla="*/ 39796 w 44524"/>
                  <a:gd name="connsiteY21" fmla="*/ 38144 h 55724"/>
                  <a:gd name="connsiteX22" fmla="*/ 19783 w 44524"/>
                  <a:gd name="connsiteY22" fmla="*/ 26348 h 55724"/>
                  <a:gd name="connsiteX23" fmla="*/ 19783 w 44524"/>
                  <a:gd name="connsiteY23" fmla="*/ 8675 h 55724"/>
                  <a:gd name="connsiteX24" fmla="*/ 11751 w 44524"/>
                  <a:gd name="connsiteY24" fmla="*/ 8675 h 55724"/>
                  <a:gd name="connsiteX25" fmla="*/ 11751 w 44524"/>
                  <a:gd name="connsiteY25" fmla="*/ 26623 h 55724"/>
                  <a:gd name="connsiteX26" fmla="*/ 19783 w 44524"/>
                  <a:gd name="connsiteY26" fmla="*/ 26348 h 55724"/>
                  <a:gd name="connsiteX27" fmla="*/ 17029 w 44524"/>
                  <a:gd name="connsiteY27" fmla="*/ 41266 h 55724"/>
                  <a:gd name="connsiteX28" fmla="*/ 13541 w 44524"/>
                  <a:gd name="connsiteY28" fmla="*/ 45534 h 55724"/>
                  <a:gd name="connsiteX29" fmla="*/ 17029 w 44524"/>
                  <a:gd name="connsiteY29" fmla="*/ 49803 h 55724"/>
                  <a:gd name="connsiteX30" fmla="*/ 26577 w 44524"/>
                  <a:gd name="connsiteY30" fmla="*/ 51364 h 55724"/>
                  <a:gd name="connsiteX31" fmla="*/ 36079 w 44524"/>
                  <a:gd name="connsiteY31" fmla="*/ 49803 h 55724"/>
                  <a:gd name="connsiteX32" fmla="*/ 39521 w 44524"/>
                  <a:gd name="connsiteY32" fmla="*/ 45534 h 55724"/>
                  <a:gd name="connsiteX33" fmla="*/ 36079 w 44524"/>
                  <a:gd name="connsiteY33" fmla="*/ 41266 h 55724"/>
                  <a:gd name="connsiteX34" fmla="*/ 26577 w 44524"/>
                  <a:gd name="connsiteY34" fmla="*/ 39705 h 55724"/>
                  <a:gd name="connsiteX35" fmla="*/ 17029 w 44524"/>
                  <a:gd name="connsiteY35" fmla="*/ 41266 h 55724"/>
                  <a:gd name="connsiteX36" fmla="*/ 44387 w 44524"/>
                  <a:gd name="connsiteY36" fmla="*/ 34472 h 55724"/>
                  <a:gd name="connsiteX37" fmla="*/ 39292 w 44524"/>
                  <a:gd name="connsiteY37" fmla="*/ 34472 h 55724"/>
                  <a:gd name="connsiteX38" fmla="*/ 39292 w 44524"/>
                  <a:gd name="connsiteY38" fmla="*/ 24328 h 55724"/>
                  <a:gd name="connsiteX39" fmla="*/ 30524 w 44524"/>
                  <a:gd name="connsiteY39" fmla="*/ 24328 h 55724"/>
                  <a:gd name="connsiteX40" fmla="*/ 30524 w 44524"/>
                  <a:gd name="connsiteY40" fmla="*/ 19830 h 55724"/>
                  <a:gd name="connsiteX41" fmla="*/ 39292 w 44524"/>
                  <a:gd name="connsiteY41" fmla="*/ 19830 h 55724"/>
                  <a:gd name="connsiteX42" fmla="*/ 39292 w 44524"/>
                  <a:gd name="connsiteY42" fmla="*/ 14321 h 55724"/>
                  <a:gd name="connsiteX43" fmla="*/ 30524 w 44524"/>
                  <a:gd name="connsiteY43" fmla="*/ 14321 h 55724"/>
                  <a:gd name="connsiteX44" fmla="*/ 30524 w 44524"/>
                  <a:gd name="connsiteY44" fmla="*/ 9915 h 55724"/>
                  <a:gd name="connsiteX45" fmla="*/ 39292 w 44524"/>
                  <a:gd name="connsiteY45" fmla="*/ 9915 h 55724"/>
                  <a:gd name="connsiteX46" fmla="*/ 39292 w 44524"/>
                  <a:gd name="connsiteY46" fmla="*/ 0 h 55724"/>
                  <a:gd name="connsiteX47" fmla="*/ 44387 w 44524"/>
                  <a:gd name="connsiteY47" fmla="*/ 0 h 55724"/>
                  <a:gd name="connsiteX48" fmla="*/ 44387 w 44524"/>
                  <a:gd name="connsiteY48" fmla="*/ 3447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44524" h="55724">
                    <a:moveTo>
                      <a:pt x="29973" y="8630"/>
                    </a:moveTo>
                    <a:lnTo>
                      <a:pt x="24649" y="8630"/>
                    </a:lnTo>
                    <a:lnTo>
                      <a:pt x="24649" y="25980"/>
                    </a:lnTo>
                    <a:cubicBezTo>
                      <a:pt x="26348" y="25889"/>
                      <a:pt x="28643" y="25659"/>
                      <a:pt x="31580" y="25292"/>
                    </a:cubicBezTo>
                    <a:lnTo>
                      <a:pt x="31855" y="29377"/>
                    </a:lnTo>
                    <a:cubicBezTo>
                      <a:pt x="24098" y="30662"/>
                      <a:pt x="13725" y="31305"/>
                      <a:pt x="688" y="31305"/>
                    </a:cubicBezTo>
                    <a:lnTo>
                      <a:pt x="0" y="26761"/>
                    </a:lnTo>
                    <a:lnTo>
                      <a:pt x="6793" y="26715"/>
                    </a:lnTo>
                    <a:lnTo>
                      <a:pt x="6793" y="8675"/>
                    </a:lnTo>
                    <a:lnTo>
                      <a:pt x="1469" y="8675"/>
                    </a:lnTo>
                    <a:lnTo>
                      <a:pt x="1469" y="4177"/>
                    </a:lnTo>
                    <a:lnTo>
                      <a:pt x="29881" y="4177"/>
                    </a:lnTo>
                    <a:lnTo>
                      <a:pt x="29881" y="8630"/>
                    </a:lnTo>
                    <a:close/>
                    <a:moveTo>
                      <a:pt x="39796" y="38144"/>
                    </a:moveTo>
                    <a:cubicBezTo>
                      <a:pt x="42964" y="39889"/>
                      <a:pt x="44524" y="42367"/>
                      <a:pt x="44524" y="45580"/>
                    </a:cubicBezTo>
                    <a:cubicBezTo>
                      <a:pt x="44524" y="48793"/>
                      <a:pt x="42918" y="51318"/>
                      <a:pt x="39750" y="53062"/>
                    </a:cubicBezTo>
                    <a:cubicBezTo>
                      <a:pt x="36583" y="54807"/>
                      <a:pt x="32177" y="55725"/>
                      <a:pt x="26531" y="55725"/>
                    </a:cubicBezTo>
                    <a:cubicBezTo>
                      <a:pt x="20885" y="55725"/>
                      <a:pt x="16479" y="54853"/>
                      <a:pt x="13311" y="53062"/>
                    </a:cubicBezTo>
                    <a:cubicBezTo>
                      <a:pt x="10098" y="51272"/>
                      <a:pt x="8538" y="48793"/>
                      <a:pt x="8538" y="45580"/>
                    </a:cubicBezTo>
                    <a:cubicBezTo>
                      <a:pt x="8538" y="42367"/>
                      <a:pt x="10144" y="39889"/>
                      <a:pt x="13311" y="38144"/>
                    </a:cubicBezTo>
                    <a:cubicBezTo>
                      <a:pt x="16479" y="36400"/>
                      <a:pt x="20885" y="35528"/>
                      <a:pt x="26577" y="35528"/>
                    </a:cubicBezTo>
                    <a:cubicBezTo>
                      <a:pt x="32222" y="35528"/>
                      <a:pt x="36629" y="36400"/>
                      <a:pt x="39796" y="38144"/>
                    </a:cubicBezTo>
                    <a:close/>
                    <a:moveTo>
                      <a:pt x="19783" y="26348"/>
                    </a:moveTo>
                    <a:lnTo>
                      <a:pt x="19783" y="8675"/>
                    </a:lnTo>
                    <a:lnTo>
                      <a:pt x="11751" y="8675"/>
                    </a:lnTo>
                    <a:lnTo>
                      <a:pt x="11751" y="26623"/>
                    </a:lnTo>
                    <a:lnTo>
                      <a:pt x="19783" y="26348"/>
                    </a:lnTo>
                    <a:close/>
                    <a:moveTo>
                      <a:pt x="17029" y="41266"/>
                    </a:moveTo>
                    <a:cubicBezTo>
                      <a:pt x="14734" y="42321"/>
                      <a:pt x="13541" y="43744"/>
                      <a:pt x="13541" y="45534"/>
                    </a:cubicBezTo>
                    <a:cubicBezTo>
                      <a:pt x="13541" y="47371"/>
                      <a:pt x="14688" y="48793"/>
                      <a:pt x="17029" y="49803"/>
                    </a:cubicBezTo>
                    <a:cubicBezTo>
                      <a:pt x="19324" y="50859"/>
                      <a:pt x="22537" y="51364"/>
                      <a:pt x="26577" y="51364"/>
                    </a:cubicBezTo>
                    <a:cubicBezTo>
                      <a:pt x="30616" y="51364"/>
                      <a:pt x="33784" y="50859"/>
                      <a:pt x="36079" y="49803"/>
                    </a:cubicBezTo>
                    <a:cubicBezTo>
                      <a:pt x="38374" y="48748"/>
                      <a:pt x="39521" y="47325"/>
                      <a:pt x="39521" y="45534"/>
                    </a:cubicBezTo>
                    <a:cubicBezTo>
                      <a:pt x="39521" y="43744"/>
                      <a:pt x="38374" y="42276"/>
                      <a:pt x="36079" y="41266"/>
                    </a:cubicBezTo>
                    <a:cubicBezTo>
                      <a:pt x="33784" y="40210"/>
                      <a:pt x="30616" y="39705"/>
                      <a:pt x="26577" y="39705"/>
                    </a:cubicBezTo>
                    <a:cubicBezTo>
                      <a:pt x="22537" y="39705"/>
                      <a:pt x="19370" y="40256"/>
                      <a:pt x="17029" y="41266"/>
                    </a:cubicBezTo>
                    <a:close/>
                    <a:moveTo>
                      <a:pt x="44387" y="34472"/>
                    </a:moveTo>
                    <a:lnTo>
                      <a:pt x="39292" y="34472"/>
                    </a:lnTo>
                    <a:lnTo>
                      <a:pt x="39292" y="24328"/>
                    </a:lnTo>
                    <a:lnTo>
                      <a:pt x="30524" y="24328"/>
                    </a:lnTo>
                    <a:lnTo>
                      <a:pt x="30524" y="19830"/>
                    </a:lnTo>
                    <a:lnTo>
                      <a:pt x="39292" y="19830"/>
                    </a:lnTo>
                    <a:lnTo>
                      <a:pt x="39292" y="14321"/>
                    </a:lnTo>
                    <a:lnTo>
                      <a:pt x="30524" y="14321"/>
                    </a:lnTo>
                    <a:lnTo>
                      <a:pt x="30524" y="9915"/>
                    </a:lnTo>
                    <a:lnTo>
                      <a:pt x="39292" y="9915"/>
                    </a:lnTo>
                    <a:lnTo>
                      <a:pt x="39292" y="0"/>
                    </a:lnTo>
                    <a:lnTo>
                      <a:pt x="44387" y="0"/>
                    </a:lnTo>
                    <a:lnTo>
                      <a:pt x="44387" y="344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3" name="자유형: 도형 1972">
                <a:extLst>
                  <a:ext uri="{FF2B5EF4-FFF2-40B4-BE49-F238E27FC236}">
                    <a16:creationId xmlns:a16="http://schemas.microsoft.com/office/drawing/2014/main" id="{DA9E1CB0-9F58-9F30-D49A-30F4879D6964}"/>
                  </a:ext>
                </a:extLst>
              </p:cNvPr>
              <p:cNvSpPr/>
              <p:nvPr/>
            </p:nvSpPr>
            <p:spPr>
              <a:xfrm>
                <a:off x="5502998" y="5400304"/>
                <a:ext cx="44708" cy="56229"/>
              </a:xfrm>
              <a:custGeom>
                <a:avLst/>
                <a:gdLst>
                  <a:gd name="connsiteX0" fmla="*/ 30341 w 44708"/>
                  <a:gd name="connsiteY0" fmla="*/ 11016 h 56229"/>
                  <a:gd name="connsiteX1" fmla="*/ 0 w 44708"/>
                  <a:gd name="connsiteY1" fmla="*/ 11016 h 56229"/>
                  <a:gd name="connsiteX2" fmla="*/ 0 w 44708"/>
                  <a:gd name="connsiteY2" fmla="*/ 6610 h 56229"/>
                  <a:gd name="connsiteX3" fmla="*/ 12853 w 44708"/>
                  <a:gd name="connsiteY3" fmla="*/ 6610 h 56229"/>
                  <a:gd name="connsiteX4" fmla="*/ 12853 w 44708"/>
                  <a:gd name="connsiteY4" fmla="*/ 0 h 56229"/>
                  <a:gd name="connsiteX5" fmla="*/ 17810 w 44708"/>
                  <a:gd name="connsiteY5" fmla="*/ 0 h 56229"/>
                  <a:gd name="connsiteX6" fmla="*/ 17810 w 44708"/>
                  <a:gd name="connsiteY6" fmla="*/ 6610 h 56229"/>
                  <a:gd name="connsiteX7" fmla="*/ 30341 w 44708"/>
                  <a:gd name="connsiteY7" fmla="*/ 6610 h 56229"/>
                  <a:gd name="connsiteX8" fmla="*/ 30341 w 44708"/>
                  <a:gd name="connsiteY8" fmla="*/ 11016 h 56229"/>
                  <a:gd name="connsiteX9" fmla="*/ 24190 w 44708"/>
                  <a:gd name="connsiteY9" fmla="*/ 16433 h 56229"/>
                  <a:gd name="connsiteX10" fmla="*/ 27633 w 44708"/>
                  <a:gd name="connsiteY10" fmla="*/ 24006 h 56229"/>
                  <a:gd name="connsiteX11" fmla="*/ 24190 w 44708"/>
                  <a:gd name="connsiteY11" fmla="*/ 31488 h 56229"/>
                  <a:gd name="connsiteX12" fmla="*/ 15332 w 44708"/>
                  <a:gd name="connsiteY12" fmla="*/ 34334 h 56229"/>
                  <a:gd name="connsiteX13" fmla="*/ 6518 w 44708"/>
                  <a:gd name="connsiteY13" fmla="*/ 31534 h 56229"/>
                  <a:gd name="connsiteX14" fmla="*/ 3168 w 44708"/>
                  <a:gd name="connsiteY14" fmla="*/ 24006 h 56229"/>
                  <a:gd name="connsiteX15" fmla="*/ 6518 w 44708"/>
                  <a:gd name="connsiteY15" fmla="*/ 16433 h 56229"/>
                  <a:gd name="connsiteX16" fmla="*/ 15332 w 44708"/>
                  <a:gd name="connsiteY16" fmla="*/ 13587 h 56229"/>
                  <a:gd name="connsiteX17" fmla="*/ 24190 w 44708"/>
                  <a:gd name="connsiteY17" fmla="*/ 16433 h 56229"/>
                  <a:gd name="connsiteX18" fmla="*/ 9961 w 44708"/>
                  <a:gd name="connsiteY18" fmla="*/ 19508 h 56229"/>
                  <a:gd name="connsiteX19" fmla="*/ 7941 w 44708"/>
                  <a:gd name="connsiteY19" fmla="*/ 24006 h 56229"/>
                  <a:gd name="connsiteX20" fmla="*/ 9961 w 44708"/>
                  <a:gd name="connsiteY20" fmla="*/ 28551 h 56229"/>
                  <a:gd name="connsiteX21" fmla="*/ 15332 w 44708"/>
                  <a:gd name="connsiteY21" fmla="*/ 30341 h 56229"/>
                  <a:gd name="connsiteX22" fmla="*/ 20794 w 44708"/>
                  <a:gd name="connsiteY22" fmla="*/ 28551 h 56229"/>
                  <a:gd name="connsiteX23" fmla="*/ 22905 w 44708"/>
                  <a:gd name="connsiteY23" fmla="*/ 24006 h 56229"/>
                  <a:gd name="connsiteX24" fmla="*/ 20840 w 44708"/>
                  <a:gd name="connsiteY24" fmla="*/ 19508 h 56229"/>
                  <a:gd name="connsiteX25" fmla="*/ 15377 w 44708"/>
                  <a:gd name="connsiteY25" fmla="*/ 17810 h 56229"/>
                  <a:gd name="connsiteX26" fmla="*/ 9961 w 44708"/>
                  <a:gd name="connsiteY26" fmla="*/ 19508 h 56229"/>
                  <a:gd name="connsiteX27" fmla="*/ 39935 w 44708"/>
                  <a:gd name="connsiteY27" fmla="*/ 39521 h 56229"/>
                  <a:gd name="connsiteX28" fmla="*/ 44708 w 44708"/>
                  <a:gd name="connsiteY28" fmla="*/ 46682 h 56229"/>
                  <a:gd name="connsiteX29" fmla="*/ 39935 w 44708"/>
                  <a:gd name="connsiteY29" fmla="*/ 53705 h 56229"/>
                  <a:gd name="connsiteX30" fmla="*/ 26715 w 44708"/>
                  <a:gd name="connsiteY30" fmla="*/ 56230 h 56229"/>
                  <a:gd name="connsiteX31" fmla="*/ 13495 w 44708"/>
                  <a:gd name="connsiteY31" fmla="*/ 53705 h 56229"/>
                  <a:gd name="connsiteX32" fmla="*/ 8721 w 44708"/>
                  <a:gd name="connsiteY32" fmla="*/ 46682 h 56229"/>
                  <a:gd name="connsiteX33" fmla="*/ 13495 w 44708"/>
                  <a:gd name="connsiteY33" fmla="*/ 39521 h 56229"/>
                  <a:gd name="connsiteX34" fmla="*/ 26761 w 44708"/>
                  <a:gd name="connsiteY34" fmla="*/ 36997 h 56229"/>
                  <a:gd name="connsiteX35" fmla="*/ 39935 w 44708"/>
                  <a:gd name="connsiteY35" fmla="*/ 39521 h 56229"/>
                  <a:gd name="connsiteX36" fmla="*/ 17351 w 44708"/>
                  <a:gd name="connsiteY36" fmla="*/ 42597 h 56229"/>
                  <a:gd name="connsiteX37" fmla="*/ 14000 w 44708"/>
                  <a:gd name="connsiteY37" fmla="*/ 46636 h 56229"/>
                  <a:gd name="connsiteX38" fmla="*/ 17397 w 44708"/>
                  <a:gd name="connsiteY38" fmla="*/ 50538 h 56229"/>
                  <a:gd name="connsiteX39" fmla="*/ 26715 w 44708"/>
                  <a:gd name="connsiteY39" fmla="*/ 51915 h 56229"/>
                  <a:gd name="connsiteX40" fmla="*/ 36033 w 44708"/>
                  <a:gd name="connsiteY40" fmla="*/ 50538 h 56229"/>
                  <a:gd name="connsiteX41" fmla="*/ 39430 w 44708"/>
                  <a:gd name="connsiteY41" fmla="*/ 46636 h 56229"/>
                  <a:gd name="connsiteX42" fmla="*/ 36079 w 44708"/>
                  <a:gd name="connsiteY42" fmla="*/ 42597 h 56229"/>
                  <a:gd name="connsiteX43" fmla="*/ 26715 w 44708"/>
                  <a:gd name="connsiteY43" fmla="*/ 41220 h 56229"/>
                  <a:gd name="connsiteX44" fmla="*/ 17351 w 44708"/>
                  <a:gd name="connsiteY44" fmla="*/ 42597 h 56229"/>
                  <a:gd name="connsiteX45" fmla="*/ 44433 w 44708"/>
                  <a:gd name="connsiteY45" fmla="*/ 36492 h 56229"/>
                  <a:gd name="connsiteX46" fmla="*/ 39338 w 44708"/>
                  <a:gd name="connsiteY46" fmla="*/ 36492 h 56229"/>
                  <a:gd name="connsiteX47" fmla="*/ 39338 w 44708"/>
                  <a:gd name="connsiteY47" fmla="*/ 29010 h 56229"/>
                  <a:gd name="connsiteX48" fmla="*/ 30295 w 44708"/>
                  <a:gd name="connsiteY48" fmla="*/ 29010 h 56229"/>
                  <a:gd name="connsiteX49" fmla="*/ 30295 w 44708"/>
                  <a:gd name="connsiteY49" fmla="*/ 24649 h 56229"/>
                  <a:gd name="connsiteX50" fmla="*/ 39338 w 44708"/>
                  <a:gd name="connsiteY50" fmla="*/ 24649 h 56229"/>
                  <a:gd name="connsiteX51" fmla="*/ 39338 w 44708"/>
                  <a:gd name="connsiteY51" fmla="*/ 18269 h 56229"/>
                  <a:gd name="connsiteX52" fmla="*/ 30295 w 44708"/>
                  <a:gd name="connsiteY52" fmla="*/ 18269 h 56229"/>
                  <a:gd name="connsiteX53" fmla="*/ 30295 w 44708"/>
                  <a:gd name="connsiteY53" fmla="*/ 13770 h 56229"/>
                  <a:gd name="connsiteX54" fmla="*/ 39338 w 44708"/>
                  <a:gd name="connsiteY54" fmla="*/ 13770 h 56229"/>
                  <a:gd name="connsiteX55" fmla="*/ 39338 w 44708"/>
                  <a:gd name="connsiteY55" fmla="*/ 459 h 56229"/>
                  <a:gd name="connsiteX56" fmla="*/ 44433 w 44708"/>
                  <a:gd name="connsiteY56" fmla="*/ 459 h 56229"/>
                  <a:gd name="connsiteX57" fmla="*/ 44433 w 44708"/>
                  <a:gd name="connsiteY57" fmla="*/ 36492 h 5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44708" h="56229">
                    <a:moveTo>
                      <a:pt x="30341" y="11016"/>
                    </a:moveTo>
                    <a:lnTo>
                      <a:pt x="0" y="11016"/>
                    </a:lnTo>
                    <a:lnTo>
                      <a:pt x="0" y="6610"/>
                    </a:lnTo>
                    <a:lnTo>
                      <a:pt x="12853" y="6610"/>
                    </a:lnTo>
                    <a:lnTo>
                      <a:pt x="12853" y="0"/>
                    </a:lnTo>
                    <a:lnTo>
                      <a:pt x="17810" y="0"/>
                    </a:lnTo>
                    <a:lnTo>
                      <a:pt x="17810" y="6610"/>
                    </a:lnTo>
                    <a:lnTo>
                      <a:pt x="30341" y="6610"/>
                    </a:lnTo>
                    <a:lnTo>
                      <a:pt x="30341" y="11016"/>
                    </a:lnTo>
                    <a:close/>
                    <a:moveTo>
                      <a:pt x="24190" y="16433"/>
                    </a:moveTo>
                    <a:cubicBezTo>
                      <a:pt x="26485" y="18361"/>
                      <a:pt x="27633" y="20839"/>
                      <a:pt x="27633" y="24006"/>
                    </a:cubicBezTo>
                    <a:cubicBezTo>
                      <a:pt x="27633" y="27082"/>
                      <a:pt x="26485" y="29561"/>
                      <a:pt x="24190" y="31488"/>
                    </a:cubicBezTo>
                    <a:cubicBezTo>
                      <a:pt x="21895" y="33416"/>
                      <a:pt x="18957" y="34334"/>
                      <a:pt x="15332" y="34334"/>
                    </a:cubicBezTo>
                    <a:cubicBezTo>
                      <a:pt x="11705" y="34334"/>
                      <a:pt x="8767" y="33370"/>
                      <a:pt x="6518" y="31534"/>
                    </a:cubicBezTo>
                    <a:cubicBezTo>
                      <a:pt x="4269" y="29652"/>
                      <a:pt x="3168" y="27128"/>
                      <a:pt x="3168" y="24006"/>
                    </a:cubicBezTo>
                    <a:cubicBezTo>
                      <a:pt x="3168" y="20885"/>
                      <a:pt x="4315" y="18361"/>
                      <a:pt x="6518" y="16433"/>
                    </a:cubicBezTo>
                    <a:cubicBezTo>
                      <a:pt x="8767" y="14505"/>
                      <a:pt x="11705" y="13587"/>
                      <a:pt x="15332" y="13587"/>
                    </a:cubicBezTo>
                    <a:cubicBezTo>
                      <a:pt x="18957" y="13587"/>
                      <a:pt x="21895" y="14551"/>
                      <a:pt x="24190" y="16433"/>
                    </a:cubicBezTo>
                    <a:close/>
                    <a:moveTo>
                      <a:pt x="9961" y="19508"/>
                    </a:moveTo>
                    <a:cubicBezTo>
                      <a:pt x="8584" y="20656"/>
                      <a:pt x="7941" y="22125"/>
                      <a:pt x="7941" y="24006"/>
                    </a:cubicBezTo>
                    <a:cubicBezTo>
                      <a:pt x="7941" y="25888"/>
                      <a:pt x="8630" y="27403"/>
                      <a:pt x="9961" y="28551"/>
                    </a:cubicBezTo>
                    <a:cubicBezTo>
                      <a:pt x="11338" y="29744"/>
                      <a:pt x="13128" y="30341"/>
                      <a:pt x="15332" y="30341"/>
                    </a:cubicBezTo>
                    <a:cubicBezTo>
                      <a:pt x="17535" y="30341"/>
                      <a:pt x="19371" y="29744"/>
                      <a:pt x="20794" y="28551"/>
                    </a:cubicBezTo>
                    <a:cubicBezTo>
                      <a:pt x="22217" y="27357"/>
                      <a:pt x="22905" y="25843"/>
                      <a:pt x="22905" y="24006"/>
                    </a:cubicBezTo>
                    <a:cubicBezTo>
                      <a:pt x="22905" y="22170"/>
                      <a:pt x="22217" y="20656"/>
                      <a:pt x="20840" y="19508"/>
                    </a:cubicBezTo>
                    <a:cubicBezTo>
                      <a:pt x="19462" y="18361"/>
                      <a:pt x="17627" y="17810"/>
                      <a:pt x="15377" y="17810"/>
                    </a:cubicBezTo>
                    <a:cubicBezTo>
                      <a:pt x="13082" y="17810"/>
                      <a:pt x="11292" y="18361"/>
                      <a:pt x="9961" y="19508"/>
                    </a:cubicBezTo>
                    <a:close/>
                    <a:moveTo>
                      <a:pt x="39935" y="39521"/>
                    </a:moveTo>
                    <a:cubicBezTo>
                      <a:pt x="43102" y="41220"/>
                      <a:pt x="44708" y="43561"/>
                      <a:pt x="44708" y="46682"/>
                    </a:cubicBezTo>
                    <a:cubicBezTo>
                      <a:pt x="44708" y="49666"/>
                      <a:pt x="43102" y="52006"/>
                      <a:pt x="39935" y="53705"/>
                    </a:cubicBezTo>
                    <a:cubicBezTo>
                      <a:pt x="36721" y="55403"/>
                      <a:pt x="32315" y="56230"/>
                      <a:pt x="26715" y="56230"/>
                    </a:cubicBezTo>
                    <a:cubicBezTo>
                      <a:pt x="21069" y="56230"/>
                      <a:pt x="16662" y="55403"/>
                      <a:pt x="13495" y="53705"/>
                    </a:cubicBezTo>
                    <a:cubicBezTo>
                      <a:pt x="10282" y="52006"/>
                      <a:pt x="8721" y="49711"/>
                      <a:pt x="8721" y="46682"/>
                    </a:cubicBezTo>
                    <a:cubicBezTo>
                      <a:pt x="8721" y="43607"/>
                      <a:pt x="10328" y="41220"/>
                      <a:pt x="13495" y="39521"/>
                    </a:cubicBezTo>
                    <a:cubicBezTo>
                      <a:pt x="16662" y="37823"/>
                      <a:pt x="21069" y="36997"/>
                      <a:pt x="26761" y="36997"/>
                    </a:cubicBezTo>
                    <a:cubicBezTo>
                      <a:pt x="32361" y="36997"/>
                      <a:pt x="36767" y="37823"/>
                      <a:pt x="39935" y="39521"/>
                    </a:cubicBezTo>
                    <a:close/>
                    <a:moveTo>
                      <a:pt x="17351" y="42597"/>
                    </a:moveTo>
                    <a:cubicBezTo>
                      <a:pt x="15102" y="43515"/>
                      <a:pt x="14000" y="44892"/>
                      <a:pt x="14000" y="46636"/>
                    </a:cubicBezTo>
                    <a:cubicBezTo>
                      <a:pt x="14000" y="48334"/>
                      <a:pt x="15148" y="49620"/>
                      <a:pt x="17397" y="50538"/>
                    </a:cubicBezTo>
                    <a:cubicBezTo>
                      <a:pt x="19646" y="51456"/>
                      <a:pt x="22768" y="51915"/>
                      <a:pt x="26715" y="51915"/>
                    </a:cubicBezTo>
                    <a:cubicBezTo>
                      <a:pt x="30663" y="51915"/>
                      <a:pt x="33784" y="51456"/>
                      <a:pt x="36033" y="50538"/>
                    </a:cubicBezTo>
                    <a:cubicBezTo>
                      <a:pt x="38282" y="49620"/>
                      <a:pt x="39430" y="48288"/>
                      <a:pt x="39430" y="46636"/>
                    </a:cubicBezTo>
                    <a:cubicBezTo>
                      <a:pt x="39430" y="44846"/>
                      <a:pt x="38282" y="43515"/>
                      <a:pt x="36079" y="42597"/>
                    </a:cubicBezTo>
                    <a:cubicBezTo>
                      <a:pt x="33830" y="41679"/>
                      <a:pt x="30709" y="41220"/>
                      <a:pt x="26715" y="41220"/>
                    </a:cubicBezTo>
                    <a:cubicBezTo>
                      <a:pt x="22722" y="41220"/>
                      <a:pt x="19554" y="41679"/>
                      <a:pt x="17351" y="42597"/>
                    </a:cubicBezTo>
                    <a:close/>
                    <a:moveTo>
                      <a:pt x="44433" y="36492"/>
                    </a:moveTo>
                    <a:lnTo>
                      <a:pt x="39338" y="36492"/>
                    </a:lnTo>
                    <a:lnTo>
                      <a:pt x="39338" y="29010"/>
                    </a:lnTo>
                    <a:lnTo>
                      <a:pt x="30295" y="29010"/>
                    </a:lnTo>
                    <a:lnTo>
                      <a:pt x="30295" y="24649"/>
                    </a:lnTo>
                    <a:lnTo>
                      <a:pt x="39338" y="24649"/>
                    </a:lnTo>
                    <a:lnTo>
                      <a:pt x="39338" y="18269"/>
                    </a:lnTo>
                    <a:lnTo>
                      <a:pt x="30295" y="18269"/>
                    </a:lnTo>
                    <a:lnTo>
                      <a:pt x="30295" y="13770"/>
                    </a:lnTo>
                    <a:lnTo>
                      <a:pt x="39338" y="13770"/>
                    </a:lnTo>
                    <a:lnTo>
                      <a:pt x="39338" y="459"/>
                    </a:lnTo>
                    <a:lnTo>
                      <a:pt x="44433" y="459"/>
                    </a:lnTo>
                    <a:lnTo>
                      <a:pt x="44433" y="364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4" name="자유형: 도형 1973">
                <a:extLst>
                  <a:ext uri="{FF2B5EF4-FFF2-40B4-BE49-F238E27FC236}">
                    <a16:creationId xmlns:a16="http://schemas.microsoft.com/office/drawing/2014/main" id="{7712E0AF-6D48-74B2-56F2-1E87AC3C9934}"/>
                  </a:ext>
                </a:extLst>
              </p:cNvPr>
              <p:cNvSpPr/>
              <p:nvPr/>
            </p:nvSpPr>
            <p:spPr>
              <a:xfrm>
                <a:off x="5569143" y="5400763"/>
                <a:ext cx="44662" cy="55632"/>
              </a:xfrm>
              <a:custGeom>
                <a:avLst/>
                <a:gdLst>
                  <a:gd name="connsiteX0" fmla="*/ 25246 w 44662"/>
                  <a:gd name="connsiteY0" fmla="*/ 26577 h 55632"/>
                  <a:gd name="connsiteX1" fmla="*/ 0 w 44662"/>
                  <a:gd name="connsiteY1" fmla="*/ 26577 h 55632"/>
                  <a:gd name="connsiteX2" fmla="*/ 0 w 44662"/>
                  <a:gd name="connsiteY2" fmla="*/ 3672 h 55632"/>
                  <a:gd name="connsiteX3" fmla="*/ 25246 w 44662"/>
                  <a:gd name="connsiteY3" fmla="*/ 3672 h 55632"/>
                  <a:gd name="connsiteX4" fmla="*/ 25246 w 44662"/>
                  <a:gd name="connsiteY4" fmla="*/ 26577 h 55632"/>
                  <a:gd name="connsiteX5" fmla="*/ 42643 w 44662"/>
                  <a:gd name="connsiteY5" fmla="*/ 39843 h 55632"/>
                  <a:gd name="connsiteX6" fmla="*/ 26944 w 44662"/>
                  <a:gd name="connsiteY6" fmla="*/ 39843 h 55632"/>
                  <a:gd name="connsiteX7" fmla="*/ 29469 w 44662"/>
                  <a:gd name="connsiteY7" fmla="*/ 44800 h 55632"/>
                  <a:gd name="connsiteX8" fmla="*/ 35987 w 44662"/>
                  <a:gd name="connsiteY8" fmla="*/ 49069 h 55632"/>
                  <a:gd name="connsiteX9" fmla="*/ 44662 w 44662"/>
                  <a:gd name="connsiteY9" fmla="*/ 51502 h 55632"/>
                  <a:gd name="connsiteX10" fmla="*/ 42918 w 44662"/>
                  <a:gd name="connsiteY10" fmla="*/ 55633 h 55632"/>
                  <a:gd name="connsiteX11" fmla="*/ 31810 w 44662"/>
                  <a:gd name="connsiteY11" fmla="*/ 52007 h 55632"/>
                  <a:gd name="connsiteX12" fmla="*/ 24419 w 44662"/>
                  <a:gd name="connsiteY12" fmla="*/ 45534 h 55632"/>
                  <a:gd name="connsiteX13" fmla="*/ 16892 w 44662"/>
                  <a:gd name="connsiteY13" fmla="*/ 52053 h 55632"/>
                  <a:gd name="connsiteX14" fmla="*/ 5646 w 44662"/>
                  <a:gd name="connsiteY14" fmla="*/ 55633 h 55632"/>
                  <a:gd name="connsiteX15" fmla="*/ 3718 w 44662"/>
                  <a:gd name="connsiteY15" fmla="*/ 51502 h 55632"/>
                  <a:gd name="connsiteX16" fmla="*/ 12577 w 44662"/>
                  <a:gd name="connsiteY16" fmla="*/ 49161 h 55632"/>
                  <a:gd name="connsiteX17" fmla="*/ 19233 w 44662"/>
                  <a:gd name="connsiteY17" fmla="*/ 44892 h 55632"/>
                  <a:gd name="connsiteX18" fmla="*/ 21803 w 44662"/>
                  <a:gd name="connsiteY18" fmla="*/ 39843 h 55632"/>
                  <a:gd name="connsiteX19" fmla="*/ 6013 w 44662"/>
                  <a:gd name="connsiteY19" fmla="*/ 39843 h 55632"/>
                  <a:gd name="connsiteX20" fmla="*/ 6013 w 44662"/>
                  <a:gd name="connsiteY20" fmla="*/ 35712 h 55632"/>
                  <a:gd name="connsiteX21" fmla="*/ 21849 w 44662"/>
                  <a:gd name="connsiteY21" fmla="*/ 35712 h 55632"/>
                  <a:gd name="connsiteX22" fmla="*/ 21849 w 44662"/>
                  <a:gd name="connsiteY22" fmla="*/ 30341 h 55632"/>
                  <a:gd name="connsiteX23" fmla="*/ 26898 w 44662"/>
                  <a:gd name="connsiteY23" fmla="*/ 30341 h 55632"/>
                  <a:gd name="connsiteX24" fmla="*/ 26898 w 44662"/>
                  <a:gd name="connsiteY24" fmla="*/ 35712 h 55632"/>
                  <a:gd name="connsiteX25" fmla="*/ 42689 w 44662"/>
                  <a:gd name="connsiteY25" fmla="*/ 35712 h 55632"/>
                  <a:gd name="connsiteX26" fmla="*/ 42689 w 44662"/>
                  <a:gd name="connsiteY26" fmla="*/ 39843 h 55632"/>
                  <a:gd name="connsiteX27" fmla="*/ 4957 w 44662"/>
                  <a:gd name="connsiteY27" fmla="*/ 22262 h 55632"/>
                  <a:gd name="connsiteX28" fmla="*/ 20335 w 44662"/>
                  <a:gd name="connsiteY28" fmla="*/ 22262 h 55632"/>
                  <a:gd name="connsiteX29" fmla="*/ 20335 w 44662"/>
                  <a:gd name="connsiteY29" fmla="*/ 7987 h 55632"/>
                  <a:gd name="connsiteX30" fmla="*/ 4957 w 44662"/>
                  <a:gd name="connsiteY30" fmla="*/ 7987 h 55632"/>
                  <a:gd name="connsiteX31" fmla="*/ 4957 w 44662"/>
                  <a:gd name="connsiteY31" fmla="*/ 22262 h 55632"/>
                  <a:gd name="connsiteX32" fmla="*/ 41357 w 44662"/>
                  <a:gd name="connsiteY32" fmla="*/ 32039 h 55632"/>
                  <a:gd name="connsiteX33" fmla="*/ 36400 w 44662"/>
                  <a:gd name="connsiteY33" fmla="*/ 32039 h 55632"/>
                  <a:gd name="connsiteX34" fmla="*/ 36400 w 44662"/>
                  <a:gd name="connsiteY34" fmla="*/ 0 h 55632"/>
                  <a:gd name="connsiteX35" fmla="*/ 41357 w 44662"/>
                  <a:gd name="connsiteY35" fmla="*/ 0 h 55632"/>
                  <a:gd name="connsiteX36" fmla="*/ 41357 w 44662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662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43" y="39843"/>
                    </a:moveTo>
                    <a:lnTo>
                      <a:pt x="26944" y="39843"/>
                    </a:lnTo>
                    <a:cubicBezTo>
                      <a:pt x="26990" y="41541"/>
                      <a:pt x="27817" y="43194"/>
                      <a:pt x="29469" y="44800"/>
                    </a:cubicBezTo>
                    <a:cubicBezTo>
                      <a:pt x="31121" y="46452"/>
                      <a:pt x="33279" y="47875"/>
                      <a:pt x="35987" y="49069"/>
                    </a:cubicBezTo>
                    <a:cubicBezTo>
                      <a:pt x="38695" y="50262"/>
                      <a:pt x="41587" y="51089"/>
                      <a:pt x="44662" y="51502"/>
                    </a:cubicBezTo>
                    <a:lnTo>
                      <a:pt x="42918" y="55633"/>
                    </a:lnTo>
                    <a:cubicBezTo>
                      <a:pt x="38833" y="55036"/>
                      <a:pt x="35115" y="53843"/>
                      <a:pt x="31810" y="52007"/>
                    </a:cubicBezTo>
                    <a:cubicBezTo>
                      <a:pt x="28459" y="50170"/>
                      <a:pt x="26026" y="48059"/>
                      <a:pt x="24419" y="45534"/>
                    </a:cubicBezTo>
                    <a:cubicBezTo>
                      <a:pt x="22767" y="48059"/>
                      <a:pt x="20289" y="50262"/>
                      <a:pt x="16892" y="52053"/>
                    </a:cubicBezTo>
                    <a:cubicBezTo>
                      <a:pt x="13495" y="53843"/>
                      <a:pt x="9777" y="55036"/>
                      <a:pt x="5646" y="55633"/>
                    </a:cubicBezTo>
                    <a:lnTo>
                      <a:pt x="3718" y="51502"/>
                    </a:lnTo>
                    <a:cubicBezTo>
                      <a:pt x="6839" y="51135"/>
                      <a:pt x="9777" y="50354"/>
                      <a:pt x="12577" y="49161"/>
                    </a:cubicBezTo>
                    <a:cubicBezTo>
                      <a:pt x="15377" y="47967"/>
                      <a:pt x="17580" y="46544"/>
                      <a:pt x="19233" y="44892"/>
                    </a:cubicBezTo>
                    <a:cubicBezTo>
                      <a:pt x="20931" y="43239"/>
                      <a:pt x="21757" y="41587"/>
                      <a:pt x="21803" y="39843"/>
                    </a:cubicBezTo>
                    <a:lnTo>
                      <a:pt x="6013" y="39843"/>
                    </a:lnTo>
                    <a:lnTo>
                      <a:pt x="6013" y="35712"/>
                    </a:lnTo>
                    <a:lnTo>
                      <a:pt x="21849" y="35712"/>
                    </a:lnTo>
                    <a:lnTo>
                      <a:pt x="21849" y="30341"/>
                    </a:lnTo>
                    <a:lnTo>
                      <a:pt x="26898" y="30341"/>
                    </a:lnTo>
                    <a:lnTo>
                      <a:pt x="26898" y="35712"/>
                    </a:lnTo>
                    <a:lnTo>
                      <a:pt x="42689" y="35712"/>
                    </a:lnTo>
                    <a:lnTo>
                      <a:pt x="42689" y="39843"/>
                    </a:lnTo>
                    <a:close/>
                    <a:moveTo>
                      <a:pt x="4957" y="22262"/>
                    </a:moveTo>
                    <a:lnTo>
                      <a:pt x="20335" y="22262"/>
                    </a:lnTo>
                    <a:lnTo>
                      <a:pt x="20335" y="7987"/>
                    </a:lnTo>
                    <a:lnTo>
                      <a:pt x="4957" y="7987"/>
                    </a:lnTo>
                    <a:lnTo>
                      <a:pt x="4957" y="22262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5" name="자유형: 도형 1974">
                <a:extLst>
                  <a:ext uri="{FF2B5EF4-FFF2-40B4-BE49-F238E27FC236}">
                    <a16:creationId xmlns:a16="http://schemas.microsoft.com/office/drawing/2014/main" id="{9D2BA976-AAD5-411C-032A-73CA3D7A7FDC}"/>
                  </a:ext>
                </a:extLst>
              </p:cNvPr>
              <p:cNvSpPr/>
              <p:nvPr/>
            </p:nvSpPr>
            <p:spPr>
              <a:xfrm>
                <a:off x="5389805" y="5476363"/>
                <a:ext cx="45304" cy="55265"/>
              </a:xfrm>
              <a:custGeom>
                <a:avLst/>
                <a:gdLst>
                  <a:gd name="connsiteX0" fmla="*/ 43607 w 45304"/>
                  <a:gd name="connsiteY0" fmla="*/ 28551 h 55265"/>
                  <a:gd name="connsiteX1" fmla="*/ 38511 w 45304"/>
                  <a:gd name="connsiteY1" fmla="*/ 28551 h 55265"/>
                  <a:gd name="connsiteX2" fmla="*/ 38511 w 45304"/>
                  <a:gd name="connsiteY2" fmla="*/ 22905 h 55265"/>
                  <a:gd name="connsiteX3" fmla="*/ 24419 w 45304"/>
                  <a:gd name="connsiteY3" fmla="*/ 22905 h 55265"/>
                  <a:gd name="connsiteX4" fmla="*/ 24419 w 45304"/>
                  <a:gd name="connsiteY4" fmla="*/ 18636 h 55265"/>
                  <a:gd name="connsiteX5" fmla="*/ 38511 w 45304"/>
                  <a:gd name="connsiteY5" fmla="*/ 18636 h 55265"/>
                  <a:gd name="connsiteX6" fmla="*/ 38511 w 45304"/>
                  <a:gd name="connsiteY6" fmla="*/ 12302 h 55265"/>
                  <a:gd name="connsiteX7" fmla="*/ 25246 w 45304"/>
                  <a:gd name="connsiteY7" fmla="*/ 12302 h 55265"/>
                  <a:gd name="connsiteX8" fmla="*/ 16800 w 45304"/>
                  <a:gd name="connsiteY8" fmla="*/ 23134 h 55265"/>
                  <a:gd name="connsiteX9" fmla="*/ 1836 w 45304"/>
                  <a:gd name="connsiteY9" fmla="*/ 29790 h 55265"/>
                  <a:gd name="connsiteX10" fmla="*/ 0 w 45304"/>
                  <a:gd name="connsiteY10" fmla="*/ 25383 h 55265"/>
                  <a:gd name="connsiteX11" fmla="*/ 15193 w 45304"/>
                  <a:gd name="connsiteY11" fmla="*/ 18361 h 55265"/>
                  <a:gd name="connsiteX12" fmla="*/ 21344 w 45304"/>
                  <a:gd name="connsiteY12" fmla="*/ 7206 h 55265"/>
                  <a:gd name="connsiteX13" fmla="*/ 2708 w 45304"/>
                  <a:gd name="connsiteY13" fmla="*/ 7206 h 55265"/>
                  <a:gd name="connsiteX14" fmla="*/ 2708 w 45304"/>
                  <a:gd name="connsiteY14" fmla="*/ 2708 h 55265"/>
                  <a:gd name="connsiteX15" fmla="*/ 26944 w 45304"/>
                  <a:gd name="connsiteY15" fmla="*/ 2708 h 55265"/>
                  <a:gd name="connsiteX16" fmla="*/ 26485 w 45304"/>
                  <a:gd name="connsiteY16" fmla="*/ 7941 h 55265"/>
                  <a:gd name="connsiteX17" fmla="*/ 38511 w 45304"/>
                  <a:gd name="connsiteY17" fmla="*/ 7941 h 55265"/>
                  <a:gd name="connsiteX18" fmla="*/ 38511 w 45304"/>
                  <a:gd name="connsiteY18" fmla="*/ 0 h 55265"/>
                  <a:gd name="connsiteX19" fmla="*/ 43607 w 45304"/>
                  <a:gd name="connsiteY19" fmla="*/ 0 h 55265"/>
                  <a:gd name="connsiteX20" fmla="*/ 43607 w 45304"/>
                  <a:gd name="connsiteY20" fmla="*/ 28551 h 55265"/>
                  <a:gd name="connsiteX21" fmla="*/ 43607 w 45304"/>
                  <a:gd name="connsiteY21" fmla="*/ 44800 h 55265"/>
                  <a:gd name="connsiteX22" fmla="*/ 13954 w 45304"/>
                  <a:gd name="connsiteY22" fmla="*/ 44800 h 55265"/>
                  <a:gd name="connsiteX23" fmla="*/ 13954 w 45304"/>
                  <a:gd name="connsiteY23" fmla="*/ 50859 h 55265"/>
                  <a:gd name="connsiteX24" fmla="*/ 45305 w 45304"/>
                  <a:gd name="connsiteY24" fmla="*/ 50859 h 55265"/>
                  <a:gd name="connsiteX25" fmla="*/ 45305 w 45304"/>
                  <a:gd name="connsiteY25" fmla="*/ 55265 h 55265"/>
                  <a:gd name="connsiteX26" fmla="*/ 8905 w 45304"/>
                  <a:gd name="connsiteY26" fmla="*/ 55265 h 55265"/>
                  <a:gd name="connsiteX27" fmla="*/ 8905 w 45304"/>
                  <a:gd name="connsiteY27" fmla="*/ 40623 h 55265"/>
                  <a:gd name="connsiteX28" fmla="*/ 38511 w 45304"/>
                  <a:gd name="connsiteY28" fmla="*/ 40623 h 55265"/>
                  <a:gd name="connsiteX29" fmla="*/ 38511 w 45304"/>
                  <a:gd name="connsiteY29" fmla="*/ 35161 h 55265"/>
                  <a:gd name="connsiteX30" fmla="*/ 8859 w 45304"/>
                  <a:gd name="connsiteY30" fmla="*/ 35161 h 55265"/>
                  <a:gd name="connsiteX31" fmla="*/ 8859 w 45304"/>
                  <a:gd name="connsiteY31" fmla="*/ 30800 h 55265"/>
                  <a:gd name="connsiteX32" fmla="*/ 43607 w 45304"/>
                  <a:gd name="connsiteY32" fmla="*/ 30800 h 55265"/>
                  <a:gd name="connsiteX33" fmla="*/ 43607 w 45304"/>
                  <a:gd name="connsiteY33" fmla="*/ 44800 h 55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5304" h="55265">
                    <a:moveTo>
                      <a:pt x="43607" y="28551"/>
                    </a:moveTo>
                    <a:lnTo>
                      <a:pt x="38511" y="28551"/>
                    </a:lnTo>
                    <a:lnTo>
                      <a:pt x="38511" y="22905"/>
                    </a:lnTo>
                    <a:lnTo>
                      <a:pt x="24419" y="22905"/>
                    </a:lnTo>
                    <a:lnTo>
                      <a:pt x="24419" y="18636"/>
                    </a:lnTo>
                    <a:lnTo>
                      <a:pt x="38511" y="18636"/>
                    </a:lnTo>
                    <a:lnTo>
                      <a:pt x="38511" y="12302"/>
                    </a:lnTo>
                    <a:lnTo>
                      <a:pt x="25246" y="12302"/>
                    </a:lnTo>
                    <a:cubicBezTo>
                      <a:pt x="23593" y="16616"/>
                      <a:pt x="20793" y="20243"/>
                      <a:pt x="16800" y="23134"/>
                    </a:cubicBezTo>
                    <a:cubicBezTo>
                      <a:pt x="12806" y="26072"/>
                      <a:pt x="7803" y="28275"/>
                      <a:pt x="1836" y="29790"/>
                    </a:cubicBezTo>
                    <a:lnTo>
                      <a:pt x="0" y="25383"/>
                    </a:lnTo>
                    <a:cubicBezTo>
                      <a:pt x="6472" y="23869"/>
                      <a:pt x="11567" y="21528"/>
                      <a:pt x="15193" y="18361"/>
                    </a:cubicBezTo>
                    <a:cubicBezTo>
                      <a:pt x="18820" y="15193"/>
                      <a:pt x="20885" y="11521"/>
                      <a:pt x="21344" y="7206"/>
                    </a:cubicBezTo>
                    <a:lnTo>
                      <a:pt x="2708" y="7206"/>
                    </a:lnTo>
                    <a:lnTo>
                      <a:pt x="2708" y="2708"/>
                    </a:lnTo>
                    <a:lnTo>
                      <a:pt x="26944" y="2708"/>
                    </a:lnTo>
                    <a:cubicBezTo>
                      <a:pt x="26944" y="4636"/>
                      <a:pt x="26760" y="6426"/>
                      <a:pt x="26485" y="7941"/>
                    </a:cubicBezTo>
                    <a:lnTo>
                      <a:pt x="38511" y="7941"/>
                    </a:lnTo>
                    <a:lnTo>
                      <a:pt x="38511" y="0"/>
                    </a:lnTo>
                    <a:lnTo>
                      <a:pt x="43607" y="0"/>
                    </a:lnTo>
                    <a:lnTo>
                      <a:pt x="43607" y="28551"/>
                    </a:lnTo>
                    <a:close/>
                    <a:moveTo>
                      <a:pt x="43607" y="44800"/>
                    </a:moveTo>
                    <a:lnTo>
                      <a:pt x="13954" y="44800"/>
                    </a:lnTo>
                    <a:lnTo>
                      <a:pt x="13954" y="50859"/>
                    </a:lnTo>
                    <a:lnTo>
                      <a:pt x="45305" y="50859"/>
                    </a:lnTo>
                    <a:lnTo>
                      <a:pt x="45305" y="55265"/>
                    </a:lnTo>
                    <a:lnTo>
                      <a:pt x="8905" y="55265"/>
                    </a:lnTo>
                    <a:lnTo>
                      <a:pt x="8905" y="40623"/>
                    </a:lnTo>
                    <a:lnTo>
                      <a:pt x="38511" y="40623"/>
                    </a:lnTo>
                    <a:lnTo>
                      <a:pt x="38511" y="35161"/>
                    </a:lnTo>
                    <a:lnTo>
                      <a:pt x="8859" y="35161"/>
                    </a:lnTo>
                    <a:lnTo>
                      <a:pt x="8859" y="30800"/>
                    </a:lnTo>
                    <a:lnTo>
                      <a:pt x="43607" y="30800"/>
                    </a:lnTo>
                    <a:lnTo>
                      <a:pt x="43607" y="448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6" name="자유형: 도형 1975">
                <a:extLst>
                  <a:ext uri="{FF2B5EF4-FFF2-40B4-BE49-F238E27FC236}">
                    <a16:creationId xmlns:a16="http://schemas.microsoft.com/office/drawing/2014/main" id="{75A5896E-1228-C8E1-C638-846C62FE7411}"/>
                  </a:ext>
                </a:extLst>
              </p:cNvPr>
              <p:cNvSpPr/>
              <p:nvPr/>
            </p:nvSpPr>
            <p:spPr>
              <a:xfrm>
                <a:off x="5439562" y="5476363"/>
                <a:ext cx="44616" cy="55724"/>
              </a:xfrm>
              <a:custGeom>
                <a:avLst/>
                <a:gdLst>
                  <a:gd name="connsiteX0" fmla="*/ 22446 w 44616"/>
                  <a:gd name="connsiteY0" fmla="*/ 20243 h 55724"/>
                  <a:gd name="connsiteX1" fmla="*/ 31855 w 44616"/>
                  <a:gd name="connsiteY1" fmla="*/ 27036 h 55724"/>
                  <a:gd name="connsiteX2" fmla="*/ 29331 w 44616"/>
                  <a:gd name="connsiteY2" fmla="*/ 31259 h 55724"/>
                  <a:gd name="connsiteX3" fmla="*/ 21528 w 44616"/>
                  <a:gd name="connsiteY3" fmla="*/ 26302 h 55724"/>
                  <a:gd name="connsiteX4" fmla="*/ 16341 w 44616"/>
                  <a:gd name="connsiteY4" fmla="*/ 18728 h 55724"/>
                  <a:gd name="connsiteX5" fmla="*/ 11017 w 44616"/>
                  <a:gd name="connsiteY5" fmla="*/ 27357 h 55724"/>
                  <a:gd name="connsiteX6" fmla="*/ 2708 w 44616"/>
                  <a:gd name="connsiteY6" fmla="*/ 32820 h 55724"/>
                  <a:gd name="connsiteX7" fmla="*/ 0 w 44616"/>
                  <a:gd name="connsiteY7" fmla="*/ 28597 h 55724"/>
                  <a:gd name="connsiteX8" fmla="*/ 9915 w 44616"/>
                  <a:gd name="connsiteY8" fmla="*/ 21161 h 55724"/>
                  <a:gd name="connsiteX9" fmla="*/ 13679 w 44616"/>
                  <a:gd name="connsiteY9" fmla="*/ 10144 h 55724"/>
                  <a:gd name="connsiteX10" fmla="*/ 13679 w 44616"/>
                  <a:gd name="connsiteY10" fmla="*/ 8446 h 55724"/>
                  <a:gd name="connsiteX11" fmla="*/ 1698 w 44616"/>
                  <a:gd name="connsiteY11" fmla="*/ 8446 h 55724"/>
                  <a:gd name="connsiteX12" fmla="*/ 1698 w 44616"/>
                  <a:gd name="connsiteY12" fmla="*/ 3947 h 55724"/>
                  <a:gd name="connsiteX13" fmla="*/ 30479 w 44616"/>
                  <a:gd name="connsiteY13" fmla="*/ 3947 h 55724"/>
                  <a:gd name="connsiteX14" fmla="*/ 30479 w 44616"/>
                  <a:gd name="connsiteY14" fmla="*/ 8446 h 55724"/>
                  <a:gd name="connsiteX15" fmla="*/ 18866 w 44616"/>
                  <a:gd name="connsiteY15" fmla="*/ 8446 h 55724"/>
                  <a:gd name="connsiteX16" fmla="*/ 18866 w 44616"/>
                  <a:gd name="connsiteY16" fmla="*/ 10144 h 55724"/>
                  <a:gd name="connsiteX17" fmla="*/ 22446 w 44616"/>
                  <a:gd name="connsiteY17" fmla="*/ 20243 h 55724"/>
                  <a:gd name="connsiteX18" fmla="*/ 39842 w 44616"/>
                  <a:gd name="connsiteY18" fmla="*/ 37548 h 55724"/>
                  <a:gd name="connsiteX19" fmla="*/ 44616 w 44616"/>
                  <a:gd name="connsiteY19" fmla="*/ 45259 h 55724"/>
                  <a:gd name="connsiteX20" fmla="*/ 39842 w 44616"/>
                  <a:gd name="connsiteY20" fmla="*/ 52970 h 55724"/>
                  <a:gd name="connsiteX21" fmla="*/ 26623 w 44616"/>
                  <a:gd name="connsiteY21" fmla="*/ 55724 h 55724"/>
                  <a:gd name="connsiteX22" fmla="*/ 13403 w 44616"/>
                  <a:gd name="connsiteY22" fmla="*/ 52970 h 55724"/>
                  <a:gd name="connsiteX23" fmla="*/ 8630 w 44616"/>
                  <a:gd name="connsiteY23" fmla="*/ 45259 h 55724"/>
                  <a:gd name="connsiteX24" fmla="*/ 13403 w 44616"/>
                  <a:gd name="connsiteY24" fmla="*/ 37548 h 55724"/>
                  <a:gd name="connsiteX25" fmla="*/ 26623 w 44616"/>
                  <a:gd name="connsiteY25" fmla="*/ 34793 h 55724"/>
                  <a:gd name="connsiteX26" fmla="*/ 39842 w 44616"/>
                  <a:gd name="connsiteY26" fmla="*/ 37548 h 55724"/>
                  <a:gd name="connsiteX27" fmla="*/ 17121 w 44616"/>
                  <a:gd name="connsiteY27" fmla="*/ 40715 h 55724"/>
                  <a:gd name="connsiteX28" fmla="*/ 13633 w 44616"/>
                  <a:gd name="connsiteY28" fmla="*/ 45259 h 55724"/>
                  <a:gd name="connsiteX29" fmla="*/ 17121 w 44616"/>
                  <a:gd name="connsiteY29" fmla="*/ 49803 h 55724"/>
                  <a:gd name="connsiteX30" fmla="*/ 26669 w 44616"/>
                  <a:gd name="connsiteY30" fmla="*/ 51456 h 55724"/>
                  <a:gd name="connsiteX31" fmla="*/ 36171 w 44616"/>
                  <a:gd name="connsiteY31" fmla="*/ 49803 h 55724"/>
                  <a:gd name="connsiteX32" fmla="*/ 39613 w 44616"/>
                  <a:gd name="connsiteY32" fmla="*/ 45259 h 55724"/>
                  <a:gd name="connsiteX33" fmla="*/ 36171 w 44616"/>
                  <a:gd name="connsiteY33" fmla="*/ 40715 h 55724"/>
                  <a:gd name="connsiteX34" fmla="*/ 26669 w 44616"/>
                  <a:gd name="connsiteY34" fmla="*/ 39062 h 55724"/>
                  <a:gd name="connsiteX35" fmla="*/ 17121 w 44616"/>
                  <a:gd name="connsiteY35" fmla="*/ 40715 h 55724"/>
                  <a:gd name="connsiteX36" fmla="*/ 44432 w 44616"/>
                  <a:gd name="connsiteY36" fmla="*/ 33324 h 55724"/>
                  <a:gd name="connsiteX37" fmla="*/ 39337 w 44616"/>
                  <a:gd name="connsiteY37" fmla="*/ 33324 h 55724"/>
                  <a:gd name="connsiteX38" fmla="*/ 39337 w 44616"/>
                  <a:gd name="connsiteY38" fmla="*/ 18957 h 55724"/>
                  <a:gd name="connsiteX39" fmla="*/ 28872 w 44616"/>
                  <a:gd name="connsiteY39" fmla="*/ 18957 h 55724"/>
                  <a:gd name="connsiteX40" fmla="*/ 28872 w 44616"/>
                  <a:gd name="connsiteY40" fmla="*/ 14413 h 55724"/>
                  <a:gd name="connsiteX41" fmla="*/ 39337 w 44616"/>
                  <a:gd name="connsiteY41" fmla="*/ 14413 h 55724"/>
                  <a:gd name="connsiteX42" fmla="*/ 39337 w 44616"/>
                  <a:gd name="connsiteY42" fmla="*/ 0 h 55724"/>
                  <a:gd name="connsiteX43" fmla="*/ 44432 w 44616"/>
                  <a:gd name="connsiteY43" fmla="*/ 0 h 55724"/>
                  <a:gd name="connsiteX44" fmla="*/ 44432 w 44616"/>
                  <a:gd name="connsiteY44" fmla="*/ 33324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4616" h="55724">
                    <a:moveTo>
                      <a:pt x="22446" y="20243"/>
                    </a:moveTo>
                    <a:cubicBezTo>
                      <a:pt x="24833" y="23364"/>
                      <a:pt x="27954" y="25659"/>
                      <a:pt x="31855" y="27036"/>
                    </a:cubicBezTo>
                    <a:lnTo>
                      <a:pt x="29331" y="31259"/>
                    </a:lnTo>
                    <a:cubicBezTo>
                      <a:pt x="26393" y="30157"/>
                      <a:pt x="23777" y="28505"/>
                      <a:pt x="21528" y="26302"/>
                    </a:cubicBezTo>
                    <a:cubicBezTo>
                      <a:pt x="19278" y="24098"/>
                      <a:pt x="17534" y="21574"/>
                      <a:pt x="16341" y="18728"/>
                    </a:cubicBezTo>
                    <a:cubicBezTo>
                      <a:pt x="15147" y="21987"/>
                      <a:pt x="13403" y="24879"/>
                      <a:pt x="11017" y="27357"/>
                    </a:cubicBezTo>
                    <a:cubicBezTo>
                      <a:pt x="8675" y="29836"/>
                      <a:pt x="5876" y="31672"/>
                      <a:pt x="2708" y="32820"/>
                    </a:cubicBezTo>
                    <a:lnTo>
                      <a:pt x="0" y="28597"/>
                    </a:lnTo>
                    <a:cubicBezTo>
                      <a:pt x="4085" y="27036"/>
                      <a:pt x="7390" y="24557"/>
                      <a:pt x="9915" y="21161"/>
                    </a:cubicBezTo>
                    <a:cubicBezTo>
                      <a:pt x="12439" y="17764"/>
                      <a:pt x="13679" y="14092"/>
                      <a:pt x="13679" y="10144"/>
                    </a:cubicBezTo>
                    <a:lnTo>
                      <a:pt x="13679" y="8446"/>
                    </a:lnTo>
                    <a:lnTo>
                      <a:pt x="1698" y="8446"/>
                    </a:lnTo>
                    <a:lnTo>
                      <a:pt x="1698" y="3947"/>
                    </a:lnTo>
                    <a:lnTo>
                      <a:pt x="30479" y="3947"/>
                    </a:lnTo>
                    <a:lnTo>
                      <a:pt x="30479" y="8446"/>
                    </a:lnTo>
                    <a:lnTo>
                      <a:pt x="18866" y="8446"/>
                    </a:lnTo>
                    <a:lnTo>
                      <a:pt x="18866" y="10144"/>
                    </a:lnTo>
                    <a:cubicBezTo>
                      <a:pt x="18866" y="13770"/>
                      <a:pt x="20059" y="17121"/>
                      <a:pt x="22446" y="20243"/>
                    </a:cubicBezTo>
                    <a:close/>
                    <a:moveTo>
                      <a:pt x="39842" y="37548"/>
                    </a:moveTo>
                    <a:cubicBezTo>
                      <a:pt x="43010" y="39383"/>
                      <a:pt x="44616" y="41954"/>
                      <a:pt x="44616" y="45259"/>
                    </a:cubicBezTo>
                    <a:cubicBezTo>
                      <a:pt x="44616" y="48564"/>
                      <a:pt x="43010" y="51134"/>
                      <a:pt x="39842" y="52970"/>
                    </a:cubicBezTo>
                    <a:cubicBezTo>
                      <a:pt x="36675" y="54807"/>
                      <a:pt x="32269" y="55724"/>
                      <a:pt x="26623" y="55724"/>
                    </a:cubicBezTo>
                    <a:cubicBezTo>
                      <a:pt x="20977" y="55724"/>
                      <a:pt x="16570" y="54807"/>
                      <a:pt x="13403" y="52970"/>
                    </a:cubicBezTo>
                    <a:cubicBezTo>
                      <a:pt x="10236" y="51134"/>
                      <a:pt x="8630" y="48564"/>
                      <a:pt x="8630" y="45259"/>
                    </a:cubicBezTo>
                    <a:cubicBezTo>
                      <a:pt x="8630" y="41954"/>
                      <a:pt x="10236" y="39383"/>
                      <a:pt x="13403" y="37548"/>
                    </a:cubicBezTo>
                    <a:cubicBezTo>
                      <a:pt x="16616" y="35711"/>
                      <a:pt x="21023" y="34793"/>
                      <a:pt x="26623" y="34793"/>
                    </a:cubicBezTo>
                    <a:cubicBezTo>
                      <a:pt x="32223" y="34793"/>
                      <a:pt x="36629" y="35711"/>
                      <a:pt x="39842" y="37548"/>
                    </a:cubicBezTo>
                    <a:close/>
                    <a:moveTo>
                      <a:pt x="17121" y="40715"/>
                    </a:moveTo>
                    <a:cubicBezTo>
                      <a:pt x="14826" y="41816"/>
                      <a:pt x="13633" y="43331"/>
                      <a:pt x="13633" y="45259"/>
                    </a:cubicBezTo>
                    <a:cubicBezTo>
                      <a:pt x="13633" y="47187"/>
                      <a:pt x="14780" y="48748"/>
                      <a:pt x="17121" y="49803"/>
                    </a:cubicBezTo>
                    <a:cubicBezTo>
                      <a:pt x="19416" y="50905"/>
                      <a:pt x="22629" y="51456"/>
                      <a:pt x="26669" y="51456"/>
                    </a:cubicBezTo>
                    <a:cubicBezTo>
                      <a:pt x="30708" y="51456"/>
                      <a:pt x="33875" y="50905"/>
                      <a:pt x="36171" y="49803"/>
                    </a:cubicBezTo>
                    <a:cubicBezTo>
                      <a:pt x="38466" y="48702"/>
                      <a:pt x="39613" y="47187"/>
                      <a:pt x="39613" y="45259"/>
                    </a:cubicBezTo>
                    <a:cubicBezTo>
                      <a:pt x="39613" y="43331"/>
                      <a:pt x="38466" y="41770"/>
                      <a:pt x="36171" y="40715"/>
                    </a:cubicBezTo>
                    <a:cubicBezTo>
                      <a:pt x="33875" y="39613"/>
                      <a:pt x="30708" y="39062"/>
                      <a:pt x="26669" y="39062"/>
                    </a:cubicBezTo>
                    <a:cubicBezTo>
                      <a:pt x="22583" y="39108"/>
                      <a:pt x="19416" y="39659"/>
                      <a:pt x="17121" y="40715"/>
                    </a:cubicBezTo>
                    <a:close/>
                    <a:moveTo>
                      <a:pt x="44432" y="33324"/>
                    </a:moveTo>
                    <a:lnTo>
                      <a:pt x="39337" y="33324"/>
                    </a:lnTo>
                    <a:lnTo>
                      <a:pt x="39337" y="18957"/>
                    </a:lnTo>
                    <a:lnTo>
                      <a:pt x="28872" y="18957"/>
                    </a:lnTo>
                    <a:lnTo>
                      <a:pt x="28872" y="14413"/>
                    </a:lnTo>
                    <a:lnTo>
                      <a:pt x="39337" y="14413"/>
                    </a:lnTo>
                    <a:lnTo>
                      <a:pt x="39337" y="0"/>
                    </a:lnTo>
                    <a:lnTo>
                      <a:pt x="44432" y="0"/>
                    </a:lnTo>
                    <a:lnTo>
                      <a:pt x="44432" y="3332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7" name="자유형: 도형 1976">
                <a:extLst>
                  <a:ext uri="{FF2B5EF4-FFF2-40B4-BE49-F238E27FC236}">
                    <a16:creationId xmlns:a16="http://schemas.microsoft.com/office/drawing/2014/main" id="{0047887D-DC08-CEEF-F7D9-9C46DB4C4A27}"/>
                  </a:ext>
                </a:extLst>
              </p:cNvPr>
              <p:cNvSpPr/>
              <p:nvPr/>
            </p:nvSpPr>
            <p:spPr>
              <a:xfrm>
                <a:off x="5490054" y="5476363"/>
                <a:ext cx="44800" cy="55678"/>
              </a:xfrm>
              <a:custGeom>
                <a:avLst/>
                <a:gdLst>
                  <a:gd name="connsiteX0" fmla="*/ 22446 w 44800"/>
                  <a:gd name="connsiteY0" fmla="*/ 19416 h 55678"/>
                  <a:gd name="connsiteX1" fmla="*/ 31993 w 44800"/>
                  <a:gd name="connsiteY1" fmla="*/ 26210 h 55678"/>
                  <a:gd name="connsiteX2" fmla="*/ 29193 w 44800"/>
                  <a:gd name="connsiteY2" fmla="*/ 30478 h 55678"/>
                  <a:gd name="connsiteX3" fmla="*/ 21482 w 44800"/>
                  <a:gd name="connsiteY3" fmla="*/ 25521 h 55678"/>
                  <a:gd name="connsiteX4" fmla="*/ 16433 w 44800"/>
                  <a:gd name="connsiteY4" fmla="*/ 17901 h 55678"/>
                  <a:gd name="connsiteX5" fmla="*/ 11154 w 44800"/>
                  <a:gd name="connsiteY5" fmla="*/ 26531 h 55678"/>
                  <a:gd name="connsiteX6" fmla="*/ 2800 w 44800"/>
                  <a:gd name="connsiteY6" fmla="*/ 32039 h 55678"/>
                  <a:gd name="connsiteX7" fmla="*/ 0 w 44800"/>
                  <a:gd name="connsiteY7" fmla="*/ 27770 h 55678"/>
                  <a:gd name="connsiteX8" fmla="*/ 10052 w 44800"/>
                  <a:gd name="connsiteY8" fmla="*/ 20426 h 55678"/>
                  <a:gd name="connsiteX9" fmla="*/ 13770 w 44800"/>
                  <a:gd name="connsiteY9" fmla="*/ 8951 h 55678"/>
                  <a:gd name="connsiteX10" fmla="*/ 13770 w 44800"/>
                  <a:gd name="connsiteY10" fmla="*/ 3121 h 55678"/>
                  <a:gd name="connsiteX11" fmla="*/ 18820 w 44800"/>
                  <a:gd name="connsiteY11" fmla="*/ 3121 h 55678"/>
                  <a:gd name="connsiteX12" fmla="*/ 18820 w 44800"/>
                  <a:gd name="connsiteY12" fmla="*/ 8767 h 55678"/>
                  <a:gd name="connsiteX13" fmla="*/ 22446 w 44800"/>
                  <a:gd name="connsiteY13" fmla="*/ 19416 h 55678"/>
                  <a:gd name="connsiteX14" fmla="*/ 40026 w 44800"/>
                  <a:gd name="connsiteY14" fmla="*/ 37318 h 55678"/>
                  <a:gd name="connsiteX15" fmla="*/ 44800 w 44800"/>
                  <a:gd name="connsiteY15" fmla="*/ 45121 h 55678"/>
                  <a:gd name="connsiteX16" fmla="*/ 40026 w 44800"/>
                  <a:gd name="connsiteY16" fmla="*/ 52924 h 55678"/>
                  <a:gd name="connsiteX17" fmla="*/ 26806 w 44800"/>
                  <a:gd name="connsiteY17" fmla="*/ 55679 h 55678"/>
                  <a:gd name="connsiteX18" fmla="*/ 13587 w 44800"/>
                  <a:gd name="connsiteY18" fmla="*/ 52924 h 55678"/>
                  <a:gd name="connsiteX19" fmla="*/ 8813 w 44800"/>
                  <a:gd name="connsiteY19" fmla="*/ 45121 h 55678"/>
                  <a:gd name="connsiteX20" fmla="*/ 13587 w 44800"/>
                  <a:gd name="connsiteY20" fmla="*/ 37318 h 55678"/>
                  <a:gd name="connsiteX21" fmla="*/ 26806 w 44800"/>
                  <a:gd name="connsiteY21" fmla="*/ 34518 h 55678"/>
                  <a:gd name="connsiteX22" fmla="*/ 40026 w 44800"/>
                  <a:gd name="connsiteY22" fmla="*/ 37318 h 55678"/>
                  <a:gd name="connsiteX23" fmla="*/ 17305 w 44800"/>
                  <a:gd name="connsiteY23" fmla="*/ 40531 h 55678"/>
                  <a:gd name="connsiteX24" fmla="*/ 13816 w 44800"/>
                  <a:gd name="connsiteY24" fmla="*/ 45167 h 55678"/>
                  <a:gd name="connsiteX25" fmla="*/ 17305 w 44800"/>
                  <a:gd name="connsiteY25" fmla="*/ 49757 h 55678"/>
                  <a:gd name="connsiteX26" fmla="*/ 26852 w 44800"/>
                  <a:gd name="connsiteY26" fmla="*/ 51410 h 55678"/>
                  <a:gd name="connsiteX27" fmla="*/ 36308 w 44800"/>
                  <a:gd name="connsiteY27" fmla="*/ 49757 h 55678"/>
                  <a:gd name="connsiteX28" fmla="*/ 39796 w 44800"/>
                  <a:gd name="connsiteY28" fmla="*/ 45167 h 55678"/>
                  <a:gd name="connsiteX29" fmla="*/ 36354 w 44800"/>
                  <a:gd name="connsiteY29" fmla="*/ 40531 h 55678"/>
                  <a:gd name="connsiteX30" fmla="*/ 26852 w 44800"/>
                  <a:gd name="connsiteY30" fmla="*/ 38833 h 55678"/>
                  <a:gd name="connsiteX31" fmla="*/ 17305 w 44800"/>
                  <a:gd name="connsiteY31" fmla="*/ 40531 h 55678"/>
                  <a:gd name="connsiteX32" fmla="*/ 44616 w 44800"/>
                  <a:gd name="connsiteY32" fmla="*/ 33095 h 55678"/>
                  <a:gd name="connsiteX33" fmla="*/ 39521 w 44800"/>
                  <a:gd name="connsiteY33" fmla="*/ 33095 h 55678"/>
                  <a:gd name="connsiteX34" fmla="*/ 39521 w 44800"/>
                  <a:gd name="connsiteY34" fmla="*/ 16249 h 55678"/>
                  <a:gd name="connsiteX35" fmla="*/ 27816 w 44800"/>
                  <a:gd name="connsiteY35" fmla="*/ 16249 h 55678"/>
                  <a:gd name="connsiteX36" fmla="*/ 27816 w 44800"/>
                  <a:gd name="connsiteY36" fmla="*/ 11705 h 55678"/>
                  <a:gd name="connsiteX37" fmla="*/ 39521 w 44800"/>
                  <a:gd name="connsiteY37" fmla="*/ 11705 h 55678"/>
                  <a:gd name="connsiteX38" fmla="*/ 39521 w 44800"/>
                  <a:gd name="connsiteY38" fmla="*/ 0 h 55678"/>
                  <a:gd name="connsiteX39" fmla="*/ 44616 w 44800"/>
                  <a:gd name="connsiteY39" fmla="*/ 0 h 55678"/>
                  <a:gd name="connsiteX40" fmla="*/ 44616 w 44800"/>
                  <a:gd name="connsiteY40" fmla="*/ 33095 h 55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44800" h="55678">
                    <a:moveTo>
                      <a:pt x="22446" y="19416"/>
                    </a:moveTo>
                    <a:cubicBezTo>
                      <a:pt x="24878" y="22629"/>
                      <a:pt x="28046" y="24925"/>
                      <a:pt x="31993" y="26210"/>
                    </a:cubicBezTo>
                    <a:lnTo>
                      <a:pt x="29193" y="30478"/>
                    </a:lnTo>
                    <a:cubicBezTo>
                      <a:pt x="26256" y="29331"/>
                      <a:pt x="23685" y="27679"/>
                      <a:pt x="21482" y="25521"/>
                    </a:cubicBezTo>
                    <a:cubicBezTo>
                      <a:pt x="19278" y="23364"/>
                      <a:pt x="17580" y="20793"/>
                      <a:pt x="16433" y="17901"/>
                    </a:cubicBezTo>
                    <a:cubicBezTo>
                      <a:pt x="15239" y="21207"/>
                      <a:pt x="13495" y="24098"/>
                      <a:pt x="11154" y="26531"/>
                    </a:cubicBezTo>
                    <a:cubicBezTo>
                      <a:pt x="8813" y="28964"/>
                      <a:pt x="6059" y="30800"/>
                      <a:pt x="2800" y="32039"/>
                    </a:cubicBezTo>
                    <a:lnTo>
                      <a:pt x="0" y="27770"/>
                    </a:lnTo>
                    <a:cubicBezTo>
                      <a:pt x="4223" y="26302"/>
                      <a:pt x="7574" y="23869"/>
                      <a:pt x="10052" y="20426"/>
                    </a:cubicBezTo>
                    <a:cubicBezTo>
                      <a:pt x="12531" y="16983"/>
                      <a:pt x="13770" y="13128"/>
                      <a:pt x="13770" y="8951"/>
                    </a:cubicBezTo>
                    <a:lnTo>
                      <a:pt x="13770" y="3121"/>
                    </a:lnTo>
                    <a:lnTo>
                      <a:pt x="18820" y="3121"/>
                    </a:lnTo>
                    <a:lnTo>
                      <a:pt x="18820" y="8767"/>
                    </a:lnTo>
                    <a:cubicBezTo>
                      <a:pt x="18774" y="12669"/>
                      <a:pt x="20013" y="16203"/>
                      <a:pt x="22446" y="19416"/>
                    </a:cubicBezTo>
                    <a:close/>
                    <a:moveTo>
                      <a:pt x="40026" y="37318"/>
                    </a:moveTo>
                    <a:cubicBezTo>
                      <a:pt x="43194" y="39200"/>
                      <a:pt x="44800" y="41770"/>
                      <a:pt x="44800" y="45121"/>
                    </a:cubicBezTo>
                    <a:cubicBezTo>
                      <a:pt x="44800" y="48472"/>
                      <a:pt x="43194" y="51089"/>
                      <a:pt x="40026" y="52924"/>
                    </a:cubicBezTo>
                    <a:cubicBezTo>
                      <a:pt x="36859" y="54761"/>
                      <a:pt x="32452" y="55679"/>
                      <a:pt x="26806" y="55679"/>
                    </a:cubicBezTo>
                    <a:cubicBezTo>
                      <a:pt x="21161" y="55679"/>
                      <a:pt x="16754" y="54761"/>
                      <a:pt x="13587" y="52924"/>
                    </a:cubicBezTo>
                    <a:cubicBezTo>
                      <a:pt x="10420" y="51089"/>
                      <a:pt x="8813" y="48472"/>
                      <a:pt x="8813" y="45121"/>
                    </a:cubicBezTo>
                    <a:cubicBezTo>
                      <a:pt x="8813" y="41770"/>
                      <a:pt x="10420" y="39154"/>
                      <a:pt x="13587" y="37318"/>
                    </a:cubicBezTo>
                    <a:cubicBezTo>
                      <a:pt x="16800" y="35482"/>
                      <a:pt x="21207" y="34518"/>
                      <a:pt x="26806" y="34518"/>
                    </a:cubicBezTo>
                    <a:cubicBezTo>
                      <a:pt x="32452" y="34518"/>
                      <a:pt x="36813" y="35482"/>
                      <a:pt x="40026" y="37318"/>
                    </a:cubicBezTo>
                    <a:close/>
                    <a:moveTo>
                      <a:pt x="17305" y="40531"/>
                    </a:moveTo>
                    <a:cubicBezTo>
                      <a:pt x="15010" y="41679"/>
                      <a:pt x="13816" y="43193"/>
                      <a:pt x="13816" y="45167"/>
                    </a:cubicBezTo>
                    <a:cubicBezTo>
                      <a:pt x="13816" y="47141"/>
                      <a:pt x="14964" y="48656"/>
                      <a:pt x="17305" y="49757"/>
                    </a:cubicBezTo>
                    <a:cubicBezTo>
                      <a:pt x="19646" y="50859"/>
                      <a:pt x="22813" y="51410"/>
                      <a:pt x="26852" y="51410"/>
                    </a:cubicBezTo>
                    <a:cubicBezTo>
                      <a:pt x="30846" y="51410"/>
                      <a:pt x="34013" y="50859"/>
                      <a:pt x="36308" y="49757"/>
                    </a:cubicBezTo>
                    <a:cubicBezTo>
                      <a:pt x="38603" y="48656"/>
                      <a:pt x="39796" y="47095"/>
                      <a:pt x="39796" y="45167"/>
                    </a:cubicBezTo>
                    <a:cubicBezTo>
                      <a:pt x="39796" y="43239"/>
                      <a:pt x="38649" y="41679"/>
                      <a:pt x="36354" y="40531"/>
                    </a:cubicBezTo>
                    <a:cubicBezTo>
                      <a:pt x="34059" y="39383"/>
                      <a:pt x="30892" y="38833"/>
                      <a:pt x="26852" y="38833"/>
                    </a:cubicBezTo>
                    <a:cubicBezTo>
                      <a:pt x="22767" y="38833"/>
                      <a:pt x="19600" y="39383"/>
                      <a:pt x="17305" y="40531"/>
                    </a:cubicBezTo>
                    <a:close/>
                    <a:moveTo>
                      <a:pt x="44616" y="33095"/>
                    </a:moveTo>
                    <a:lnTo>
                      <a:pt x="39521" y="33095"/>
                    </a:lnTo>
                    <a:lnTo>
                      <a:pt x="39521" y="16249"/>
                    </a:lnTo>
                    <a:lnTo>
                      <a:pt x="27816" y="16249"/>
                    </a:lnTo>
                    <a:lnTo>
                      <a:pt x="27816" y="11705"/>
                    </a:lnTo>
                    <a:lnTo>
                      <a:pt x="39521" y="11705"/>
                    </a:lnTo>
                    <a:lnTo>
                      <a:pt x="39521" y="0"/>
                    </a:lnTo>
                    <a:lnTo>
                      <a:pt x="44616" y="0"/>
                    </a:lnTo>
                    <a:lnTo>
                      <a:pt x="44616" y="3309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8" name="자유형: 도형 1977">
                <a:extLst>
                  <a:ext uri="{FF2B5EF4-FFF2-40B4-BE49-F238E27FC236}">
                    <a16:creationId xmlns:a16="http://schemas.microsoft.com/office/drawing/2014/main" id="{7A3AFA02-391C-EAA2-57A7-83C520939D40}"/>
                  </a:ext>
                </a:extLst>
              </p:cNvPr>
              <p:cNvSpPr/>
              <p:nvPr/>
            </p:nvSpPr>
            <p:spPr>
              <a:xfrm>
                <a:off x="5540684" y="5476317"/>
                <a:ext cx="50124" cy="55724"/>
              </a:xfrm>
              <a:custGeom>
                <a:avLst/>
                <a:gdLst>
                  <a:gd name="connsiteX0" fmla="*/ 22216 w 50124"/>
                  <a:gd name="connsiteY0" fmla="*/ 20426 h 55724"/>
                  <a:gd name="connsiteX1" fmla="*/ 31672 w 50124"/>
                  <a:gd name="connsiteY1" fmla="*/ 26944 h 55724"/>
                  <a:gd name="connsiteX2" fmla="*/ 29285 w 50124"/>
                  <a:gd name="connsiteY2" fmla="*/ 31075 h 55724"/>
                  <a:gd name="connsiteX3" fmla="*/ 21344 w 50124"/>
                  <a:gd name="connsiteY3" fmla="*/ 26485 h 55724"/>
                  <a:gd name="connsiteX4" fmla="*/ 16203 w 50124"/>
                  <a:gd name="connsiteY4" fmla="*/ 19233 h 55724"/>
                  <a:gd name="connsiteX5" fmla="*/ 10879 w 50124"/>
                  <a:gd name="connsiteY5" fmla="*/ 27541 h 55724"/>
                  <a:gd name="connsiteX6" fmla="*/ 2524 w 50124"/>
                  <a:gd name="connsiteY6" fmla="*/ 32774 h 55724"/>
                  <a:gd name="connsiteX7" fmla="*/ 0 w 50124"/>
                  <a:gd name="connsiteY7" fmla="*/ 28551 h 55724"/>
                  <a:gd name="connsiteX8" fmla="*/ 9822 w 50124"/>
                  <a:gd name="connsiteY8" fmla="*/ 21390 h 55724"/>
                  <a:gd name="connsiteX9" fmla="*/ 13541 w 50124"/>
                  <a:gd name="connsiteY9" fmla="*/ 10557 h 55724"/>
                  <a:gd name="connsiteX10" fmla="*/ 13541 w 50124"/>
                  <a:gd name="connsiteY10" fmla="*/ 8538 h 55724"/>
                  <a:gd name="connsiteX11" fmla="*/ 1515 w 50124"/>
                  <a:gd name="connsiteY11" fmla="*/ 8538 h 55724"/>
                  <a:gd name="connsiteX12" fmla="*/ 1515 w 50124"/>
                  <a:gd name="connsiteY12" fmla="*/ 4131 h 55724"/>
                  <a:gd name="connsiteX13" fmla="*/ 30433 w 50124"/>
                  <a:gd name="connsiteY13" fmla="*/ 4131 h 55724"/>
                  <a:gd name="connsiteX14" fmla="*/ 30433 w 50124"/>
                  <a:gd name="connsiteY14" fmla="*/ 8538 h 55724"/>
                  <a:gd name="connsiteX15" fmla="*/ 18682 w 50124"/>
                  <a:gd name="connsiteY15" fmla="*/ 8538 h 55724"/>
                  <a:gd name="connsiteX16" fmla="*/ 18682 w 50124"/>
                  <a:gd name="connsiteY16" fmla="*/ 10511 h 55724"/>
                  <a:gd name="connsiteX17" fmla="*/ 22216 w 50124"/>
                  <a:gd name="connsiteY17" fmla="*/ 20426 h 55724"/>
                  <a:gd name="connsiteX18" fmla="*/ 38006 w 50124"/>
                  <a:gd name="connsiteY18" fmla="*/ 37731 h 55724"/>
                  <a:gd name="connsiteX19" fmla="*/ 42688 w 50124"/>
                  <a:gd name="connsiteY19" fmla="*/ 45397 h 55724"/>
                  <a:gd name="connsiteX20" fmla="*/ 38006 w 50124"/>
                  <a:gd name="connsiteY20" fmla="*/ 53016 h 55724"/>
                  <a:gd name="connsiteX21" fmla="*/ 25016 w 50124"/>
                  <a:gd name="connsiteY21" fmla="*/ 55725 h 55724"/>
                  <a:gd name="connsiteX22" fmla="*/ 11934 w 50124"/>
                  <a:gd name="connsiteY22" fmla="*/ 53016 h 55724"/>
                  <a:gd name="connsiteX23" fmla="*/ 7160 w 50124"/>
                  <a:gd name="connsiteY23" fmla="*/ 45397 h 55724"/>
                  <a:gd name="connsiteX24" fmla="*/ 11888 w 50124"/>
                  <a:gd name="connsiteY24" fmla="*/ 37731 h 55724"/>
                  <a:gd name="connsiteX25" fmla="*/ 24970 w 50124"/>
                  <a:gd name="connsiteY25" fmla="*/ 35023 h 55724"/>
                  <a:gd name="connsiteX26" fmla="*/ 38006 w 50124"/>
                  <a:gd name="connsiteY26" fmla="*/ 37731 h 55724"/>
                  <a:gd name="connsiteX27" fmla="*/ 15606 w 50124"/>
                  <a:gd name="connsiteY27" fmla="*/ 40990 h 55724"/>
                  <a:gd name="connsiteX28" fmla="*/ 12255 w 50124"/>
                  <a:gd name="connsiteY28" fmla="*/ 45397 h 55724"/>
                  <a:gd name="connsiteX29" fmla="*/ 15652 w 50124"/>
                  <a:gd name="connsiteY29" fmla="*/ 49803 h 55724"/>
                  <a:gd name="connsiteX30" fmla="*/ 25016 w 50124"/>
                  <a:gd name="connsiteY30" fmla="*/ 51456 h 55724"/>
                  <a:gd name="connsiteX31" fmla="*/ 34380 w 50124"/>
                  <a:gd name="connsiteY31" fmla="*/ 49803 h 55724"/>
                  <a:gd name="connsiteX32" fmla="*/ 37777 w 50124"/>
                  <a:gd name="connsiteY32" fmla="*/ 45397 h 55724"/>
                  <a:gd name="connsiteX33" fmla="*/ 34380 w 50124"/>
                  <a:gd name="connsiteY33" fmla="*/ 40990 h 55724"/>
                  <a:gd name="connsiteX34" fmla="*/ 25016 w 50124"/>
                  <a:gd name="connsiteY34" fmla="*/ 39429 h 55724"/>
                  <a:gd name="connsiteX35" fmla="*/ 15606 w 50124"/>
                  <a:gd name="connsiteY35" fmla="*/ 40990 h 55724"/>
                  <a:gd name="connsiteX36" fmla="*/ 42183 w 50124"/>
                  <a:gd name="connsiteY36" fmla="*/ 14092 h 55724"/>
                  <a:gd name="connsiteX37" fmla="*/ 50124 w 50124"/>
                  <a:gd name="connsiteY37" fmla="*/ 14092 h 55724"/>
                  <a:gd name="connsiteX38" fmla="*/ 50124 w 50124"/>
                  <a:gd name="connsiteY38" fmla="*/ 18636 h 55724"/>
                  <a:gd name="connsiteX39" fmla="*/ 42183 w 50124"/>
                  <a:gd name="connsiteY39" fmla="*/ 18636 h 55724"/>
                  <a:gd name="connsiteX40" fmla="*/ 42183 w 50124"/>
                  <a:gd name="connsiteY40" fmla="*/ 33692 h 55724"/>
                  <a:gd name="connsiteX41" fmla="*/ 37134 w 50124"/>
                  <a:gd name="connsiteY41" fmla="*/ 33692 h 55724"/>
                  <a:gd name="connsiteX42" fmla="*/ 37134 w 50124"/>
                  <a:gd name="connsiteY42" fmla="*/ 0 h 55724"/>
                  <a:gd name="connsiteX43" fmla="*/ 42183 w 50124"/>
                  <a:gd name="connsiteY43" fmla="*/ 0 h 55724"/>
                  <a:gd name="connsiteX44" fmla="*/ 42183 w 50124"/>
                  <a:gd name="connsiteY44" fmla="*/ 1409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50124" h="55724">
                    <a:moveTo>
                      <a:pt x="22216" y="20426"/>
                    </a:moveTo>
                    <a:cubicBezTo>
                      <a:pt x="24557" y="23410"/>
                      <a:pt x="27724" y="25613"/>
                      <a:pt x="31672" y="26944"/>
                    </a:cubicBezTo>
                    <a:lnTo>
                      <a:pt x="29285" y="31075"/>
                    </a:lnTo>
                    <a:cubicBezTo>
                      <a:pt x="26256" y="30066"/>
                      <a:pt x="23593" y="28551"/>
                      <a:pt x="21344" y="26485"/>
                    </a:cubicBezTo>
                    <a:cubicBezTo>
                      <a:pt x="19095" y="24420"/>
                      <a:pt x="17396" y="21987"/>
                      <a:pt x="16203" y="19233"/>
                    </a:cubicBezTo>
                    <a:cubicBezTo>
                      <a:pt x="15009" y="22400"/>
                      <a:pt x="13265" y="25154"/>
                      <a:pt x="10879" y="27541"/>
                    </a:cubicBezTo>
                    <a:cubicBezTo>
                      <a:pt x="8492" y="29928"/>
                      <a:pt x="5738" y="31626"/>
                      <a:pt x="2524" y="32774"/>
                    </a:cubicBezTo>
                    <a:lnTo>
                      <a:pt x="0" y="28551"/>
                    </a:lnTo>
                    <a:cubicBezTo>
                      <a:pt x="4085" y="27082"/>
                      <a:pt x="7344" y="24741"/>
                      <a:pt x="9822" y="21390"/>
                    </a:cubicBezTo>
                    <a:cubicBezTo>
                      <a:pt x="12301" y="18085"/>
                      <a:pt x="13541" y="14459"/>
                      <a:pt x="13541" y="10557"/>
                    </a:cubicBezTo>
                    <a:lnTo>
                      <a:pt x="13541" y="8538"/>
                    </a:lnTo>
                    <a:lnTo>
                      <a:pt x="1515" y="8538"/>
                    </a:lnTo>
                    <a:lnTo>
                      <a:pt x="1515" y="4131"/>
                    </a:lnTo>
                    <a:lnTo>
                      <a:pt x="30433" y="4131"/>
                    </a:lnTo>
                    <a:lnTo>
                      <a:pt x="30433" y="8538"/>
                    </a:lnTo>
                    <a:lnTo>
                      <a:pt x="18682" y="8538"/>
                    </a:lnTo>
                    <a:lnTo>
                      <a:pt x="18682" y="10511"/>
                    </a:lnTo>
                    <a:cubicBezTo>
                      <a:pt x="18682" y="14138"/>
                      <a:pt x="19875" y="17443"/>
                      <a:pt x="22216" y="20426"/>
                    </a:cubicBezTo>
                    <a:close/>
                    <a:moveTo>
                      <a:pt x="38006" y="37731"/>
                    </a:moveTo>
                    <a:cubicBezTo>
                      <a:pt x="41128" y="39567"/>
                      <a:pt x="42688" y="42092"/>
                      <a:pt x="42688" y="45397"/>
                    </a:cubicBezTo>
                    <a:cubicBezTo>
                      <a:pt x="42688" y="48656"/>
                      <a:pt x="41128" y="51180"/>
                      <a:pt x="38006" y="53016"/>
                    </a:cubicBezTo>
                    <a:cubicBezTo>
                      <a:pt x="34885" y="54853"/>
                      <a:pt x="30524" y="55725"/>
                      <a:pt x="25016" y="55725"/>
                    </a:cubicBezTo>
                    <a:cubicBezTo>
                      <a:pt x="19508" y="55725"/>
                      <a:pt x="15147" y="54807"/>
                      <a:pt x="11934" y="53016"/>
                    </a:cubicBezTo>
                    <a:cubicBezTo>
                      <a:pt x="8767" y="51226"/>
                      <a:pt x="7160" y="48656"/>
                      <a:pt x="7160" y="45397"/>
                    </a:cubicBezTo>
                    <a:cubicBezTo>
                      <a:pt x="7160" y="42092"/>
                      <a:pt x="8721" y="39521"/>
                      <a:pt x="11888" y="37731"/>
                    </a:cubicBezTo>
                    <a:cubicBezTo>
                      <a:pt x="15055" y="35941"/>
                      <a:pt x="19416" y="35023"/>
                      <a:pt x="24970" y="35023"/>
                    </a:cubicBezTo>
                    <a:cubicBezTo>
                      <a:pt x="30570" y="34977"/>
                      <a:pt x="34885" y="35895"/>
                      <a:pt x="38006" y="37731"/>
                    </a:cubicBezTo>
                    <a:close/>
                    <a:moveTo>
                      <a:pt x="15606" y="40990"/>
                    </a:moveTo>
                    <a:cubicBezTo>
                      <a:pt x="13357" y="42046"/>
                      <a:pt x="12255" y="43515"/>
                      <a:pt x="12255" y="45397"/>
                    </a:cubicBezTo>
                    <a:cubicBezTo>
                      <a:pt x="12255" y="47279"/>
                      <a:pt x="13403" y="48748"/>
                      <a:pt x="15652" y="49803"/>
                    </a:cubicBezTo>
                    <a:cubicBezTo>
                      <a:pt x="17901" y="50859"/>
                      <a:pt x="21069" y="51456"/>
                      <a:pt x="25016" y="51456"/>
                    </a:cubicBezTo>
                    <a:cubicBezTo>
                      <a:pt x="28964" y="51456"/>
                      <a:pt x="32131" y="50905"/>
                      <a:pt x="34380" y="49803"/>
                    </a:cubicBezTo>
                    <a:cubicBezTo>
                      <a:pt x="36629" y="48702"/>
                      <a:pt x="37777" y="47233"/>
                      <a:pt x="37777" y="45397"/>
                    </a:cubicBezTo>
                    <a:cubicBezTo>
                      <a:pt x="37777" y="43469"/>
                      <a:pt x="36629" y="42000"/>
                      <a:pt x="34380" y="40990"/>
                    </a:cubicBezTo>
                    <a:cubicBezTo>
                      <a:pt x="32131" y="39934"/>
                      <a:pt x="28964" y="39429"/>
                      <a:pt x="25016" y="39429"/>
                    </a:cubicBezTo>
                    <a:cubicBezTo>
                      <a:pt x="20977" y="39429"/>
                      <a:pt x="17855" y="39934"/>
                      <a:pt x="15606" y="40990"/>
                    </a:cubicBezTo>
                    <a:close/>
                    <a:moveTo>
                      <a:pt x="42183" y="14092"/>
                    </a:moveTo>
                    <a:lnTo>
                      <a:pt x="50124" y="14092"/>
                    </a:lnTo>
                    <a:lnTo>
                      <a:pt x="50124" y="18636"/>
                    </a:lnTo>
                    <a:lnTo>
                      <a:pt x="42183" y="18636"/>
                    </a:lnTo>
                    <a:lnTo>
                      <a:pt x="42183" y="33692"/>
                    </a:lnTo>
                    <a:lnTo>
                      <a:pt x="37134" y="33692"/>
                    </a:lnTo>
                    <a:lnTo>
                      <a:pt x="37134" y="0"/>
                    </a:lnTo>
                    <a:lnTo>
                      <a:pt x="42183" y="0"/>
                    </a:lnTo>
                    <a:lnTo>
                      <a:pt x="42183" y="140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9" name="자유형: 도형 1978">
                <a:extLst>
                  <a:ext uri="{FF2B5EF4-FFF2-40B4-BE49-F238E27FC236}">
                    <a16:creationId xmlns:a16="http://schemas.microsoft.com/office/drawing/2014/main" id="{8D3959F5-3E9B-3063-7071-961134A7D494}"/>
                  </a:ext>
                </a:extLst>
              </p:cNvPr>
              <p:cNvSpPr/>
              <p:nvPr/>
            </p:nvSpPr>
            <p:spPr>
              <a:xfrm>
                <a:off x="5591589" y="5478061"/>
                <a:ext cx="48931" cy="53567"/>
              </a:xfrm>
              <a:custGeom>
                <a:avLst/>
                <a:gdLst>
                  <a:gd name="connsiteX0" fmla="*/ 48931 w 48931"/>
                  <a:gd name="connsiteY0" fmla="*/ 34472 h 53567"/>
                  <a:gd name="connsiteX1" fmla="*/ 0 w 48931"/>
                  <a:gd name="connsiteY1" fmla="*/ 34472 h 53567"/>
                  <a:gd name="connsiteX2" fmla="*/ 0 w 48931"/>
                  <a:gd name="connsiteY2" fmla="*/ 29974 h 53567"/>
                  <a:gd name="connsiteX3" fmla="*/ 21987 w 48931"/>
                  <a:gd name="connsiteY3" fmla="*/ 29974 h 53567"/>
                  <a:gd name="connsiteX4" fmla="*/ 21987 w 48931"/>
                  <a:gd name="connsiteY4" fmla="*/ 24190 h 53567"/>
                  <a:gd name="connsiteX5" fmla="*/ 6289 w 48931"/>
                  <a:gd name="connsiteY5" fmla="*/ 24190 h 53567"/>
                  <a:gd name="connsiteX6" fmla="*/ 6289 w 48931"/>
                  <a:gd name="connsiteY6" fmla="*/ 10098 h 53567"/>
                  <a:gd name="connsiteX7" fmla="*/ 37731 w 48931"/>
                  <a:gd name="connsiteY7" fmla="*/ 10098 h 53567"/>
                  <a:gd name="connsiteX8" fmla="*/ 37731 w 48931"/>
                  <a:gd name="connsiteY8" fmla="*/ 4360 h 53567"/>
                  <a:gd name="connsiteX9" fmla="*/ 6243 w 48931"/>
                  <a:gd name="connsiteY9" fmla="*/ 4360 h 53567"/>
                  <a:gd name="connsiteX10" fmla="*/ 6243 w 48931"/>
                  <a:gd name="connsiteY10" fmla="*/ 0 h 53567"/>
                  <a:gd name="connsiteX11" fmla="*/ 42688 w 48931"/>
                  <a:gd name="connsiteY11" fmla="*/ 0 h 53567"/>
                  <a:gd name="connsiteX12" fmla="*/ 42688 w 48931"/>
                  <a:gd name="connsiteY12" fmla="*/ 14092 h 53567"/>
                  <a:gd name="connsiteX13" fmla="*/ 11384 w 48931"/>
                  <a:gd name="connsiteY13" fmla="*/ 14092 h 53567"/>
                  <a:gd name="connsiteX14" fmla="*/ 11384 w 48931"/>
                  <a:gd name="connsiteY14" fmla="*/ 19921 h 53567"/>
                  <a:gd name="connsiteX15" fmla="*/ 43744 w 48931"/>
                  <a:gd name="connsiteY15" fmla="*/ 19921 h 53567"/>
                  <a:gd name="connsiteX16" fmla="*/ 43744 w 48931"/>
                  <a:gd name="connsiteY16" fmla="*/ 24144 h 53567"/>
                  <a:gd name="connsiteX17" fmla="*/ 26944 w 48931"/>
                  <a:gd name="connsiteY17" fmla="*/ 24144 h 53567"/>
                  <a:gd name="connsiteX18" fmla="*/ 26944 w 48931"/>
                  <a:gd name="connsiteY18" fmla="*/ 29928 h 53567"/>
                  <a:gd name="connsiteX19" fmla="*/ 48931 w 48931"/>
                  <a:gd name="connsiteY19" fmla="*/ 29928 h 53567"/>
                  <a:gd name="connsiteX20" fmla="*/ 48931 w 48931"/>
                  <a:gd name="connsiteY20" fmla="*/ 34472 h 53567"/>
                  <a:gd name="connsiteX21" fmla="*/ 43836 w 48931"/>
                  <a:gd name="connsiteY21" fmla="*/ 53567 h 53567"/>
                  <a:gd name="connsiteX22" fmla="*/ 6426 w 48931"/>
                  <a:gd name="connsiteY22" fmla="*/ 53567 h 53567"/>
                  <a:gd name="connsiteX23" fmla="*/ 6426 w 48931"/>
                  <a:gd name="connsiteY23" fmla="*/ 37915 h 53567"/>
                  <a:gd name="connsiteX24" fmla="*/ 11521 w 48931"/>
                  <a:gd name="connsiteY24" fmla="*/ 37915 h 53567"/>
                  <a:gd name="connsiteX25" fmla="*/ 11521 w 48931"/>
                  <a:gd name="connsiteY25" fmla="*/ 49069 h 53567"/>
                  <a:gd name="connsiteX26" fmla="*/ 43836 w 48931"/>
                  <a:gd name="connsiteY26" fmla="*/ 49069 h 53567"/>
                  <a:gd name="connsiteX27" fmla="*/ 43836 w 48931"/>
                  <a:gd name="connsiteY27" fmla="*/ 53567 h 53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8931" h="53567">
                    <a:moveTo>
                      <a:pt x="48931" y="34472"/>
                    </a:moveTo>
                    <a:lnTo>
                      <a:pt x="0" y="34472"/>
                    </a:lnTo>
                    <a:lnTo>
                      <a:pt x="0" y="29974"/>
                    </a:lnTo>
                    <a:lnTo>
                      <a:pt x="21987" y="29974"/>
                    </a:lnTo>
                    <a:lnTo>
                      <a:pt x="21987" y="24190"/>
                    </a:lnTo>
                    <a:lnTo>
                      <a:pt x="6289" y="24190"/>
                    </a:lnTo>
                    <a:lnTo>
                      <a:pt x="6289" y="10098"/>
                    </a:lnTo>
                    <a:lnTo>
                      <a:pt x="37731" y="10098"/>
                    </a:lnTo>
                    <a:lnTo>
                      <a:pt x="37731" y="4360"/>
                    </a:lnTo>
                    <a:lnTo>
                      <a:pt x="6243" y="4360"/>
                    </a:lnTo>
                    <a:lnTo>
                      <a:pt x="6243" y="0"/>
                    </a:lnTo>
                    <a:lnTo>
                      <a:pt x="42688" y="0"/>
                    </a:lnTo>
                    <a:lnTo>
                      <a:pt x="42688" y="14092"/>
                    </a:lnTo>
                    <a:lnTo>
                      <a:pt x="11384" y="14092"/>
                    </a:lnTo>
                    <a:lnTo>
                      <a:pt x="11384" y="19921"/>
                    </a:lnTo>
                    <a:lnTo>
                      <a:pt x="43744" y="19921"/>
                    </a:lnTo>
                    <a:lnTo>
                      <a:pt x="43744" y="24144"/>
                    </a:lnTo>
                    <a:lnTo>
                      <a:pt x="26944" y="24144"/>
                    </a:lnTo>
                    <a:lnTo>
                      <a:pt x="26944" y="29928"/>
                    </a:lnTo>
                    <a:lnTo>
                      <a:pt x="48931" y="29928"/>
                    </a:lnTo>
                    <a:lnTo>
                      <a:pt x="48931" y="34472"/>
                    </a:lnTo>
                    <a:close/>
                    <a:moveTo>
                      <a:pt x="43836" y="53567"/>
                    </a:moveTo>
                    <a:lnTo>
                      <a:pt x="6426" y="53567"/>
                    </a:lnTo>
                    <a:lnTo>
                      <a:pt x="6426" y="37915"/>
                    </a:lnTo>
                    <a:lnTo>
                      <a:pt x="11521" y="37915"/>
                    </a:lnTo>
                    <a:lnTo>
                      <a:pt x="11521" y="49069"/>
                    </a:lnTo>
                    <a:lnTo>
                      <a:pt x="43836" y="49069"/>
                    </a:lnTo>
                    <a:lnTo>
                      <a:pt x="43836" y="5356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980" name="그래픽 961">
              <a:extLst>
                <a:ext uri="{FF2B5EF4-FFF2-40B4-BE49-F238E27FC236}">
                  <a16:creationId xmlns:a16="http://schemas.microsoft.com/office/drawing/2014/main" id="{71DBD8D8-96FF-A3B6-511A-19E4247F4F63}"/>
                </a:ext>
              </a:extLst>
            </p:cNvPr>
            <p:cNvGrpSpPr/>
            <p:nvPr/>
          </p:nvGrpSpPr>
          <p:grpSpPr>
            <a:xfrm>
              <a:off x="5414225" y="5659694"/>
              <a:ext cx="196321" cy="55954"/>
              <a:chOff x="5414225" y="5659694"/>
              <a:chExt cx="196321" cy="55954"/>
            </a:xfrm>
            <a:solidFill>
              <a:srgbClr val="FFFFFF"/>
            </a:solidFill>
          </p:grpSpPr>
          <p:sp>
            <p:nvSpPr>
              <p:cNvPr id="1981" name="자유형: 도형 1980">
                <a:extLst>
                  <a:ext uri="{FF2B5EF4-FFF2-40B4-BE49-F238E27FC236}">
                    <a16:creationId xmlns:a16="http://schemas.microsoft.com/office/drawing/2014/main" id="{363EEB14-79A5-BE31-862D-0B25A88F4DCE}"/>
                  </a:ext>
                </a:extLst>
              </p:cNvPr>
              <p:cNvSpPr/>
              <p:nvPr/>
            </p:nvSpPr>
            <p:spPr>
              <a:xfrm>
                <a:off x="5414225" y="5665386"/>
                <a:ext cx="48793" cy="42413"/>
              </a:xfrm>
              <a:custGeom>
                <a:avLst/>
                <a:gdLst>
                  <a:gd name="connsiteX0" fmla="*/ 48793 w 48793"/>
                  <a:gd name="connsiteY0" fmla="*/ 42413 h 42413"/>
                  <a:gd name="connsiteX1" fmla="*/ 0 w 48793"/>
                  <a:gd name="connsiteY1" fmla="*/ 42413 h 42413"/>
                  <a:gd name="connsiteX2" fmla="*/ 0 w 48793"/>
                  <a:gd name="connsiteY2" fmla="*/ 37869 h 42413"/>
                  <a:gd name="connsiteX3" fmla="*/ 18911 w 48793"/>
                  <a:gd name="connsiteY3" fmla="*/ 37869 h 42413"/>
                  <a:gd name="connsiteX4" fmla="*/ 18911 w 48793"/>
                  <a:gd name="connsiteY4" fmla="*/ 17993 h 42413"/>
                  <a:gd name="connsiteX5" fmla="*/ 23961 w 48793"/>
                  <a:gd name="connsiteY5" fmla="*/ 17993 h 42413"/>
                  <a:gd name="connsiteX6" fmla="*/ 23961 w 48793"/>
                  <a:gd name="connsiteY6" fmla="*/ 37869 h 42413"/>
                  <a:gd name="connsiteX7" fmla="*/ 48793 w 48793"/>
                  <a:gd name="connsiteY7" fmla="*/ 37869 h 42413"/>
                  <a:gd name="connsiteX8" fmla="*/ 48793 w 48793"/>
                  <a:gd name="connsiteY8" fmla="*/ 42413 h 42413"/>
                  <a:gd name="connsiteX9" fmla="*/ 43102 w 48793"/>
                  <a:gd name="connsiteY9" fmla="*/ 5508 h 42413"/>
                  <a:gd name="connsiteX10" fmla="*/ 42780 w 48793"/>
                  <a:gd name="connsiteY10" fmla="*/ 18223 h 42413"/>
                  <a:gd name="connsiteX11" fmla="*/ 41082 w 48793"/>
                  <a:gd name="connsiteY11" fmla="*/ 31351 h 42413"/>
                  <a:gd name="connsiteX12" fmla="*/ 35987 w 48793"/>
                  <a:gd name="connsiteY12" fmla="*/ 30754 h 42413"/>
                  <a:gd name="connsiteX13" fmla="*/ 37685 w 48793"/>
                  <a:gd name="connsiteY13" fmla="*/ 18085 h 42413"/>
                  <a:gd name="connsiteX14" fmla="*/ 38007 w 48793"/>
                  <a:gd name="connsiteY14" fmla="*/ 5554 h 42413"/>
                  <a:gd name="connsiteX15" fmla="*/ 38007 w 48793"/>
                  <a:gd name="connsiteY15" fmla="*/ 4406 h 42413"/>
                  <a:gd name="connsiteX16" fmla="*/ 5279 w 48793"/>
                  <a:gd name="connsiteY16" fmla="*/ 4406 h 42413"/>
                  <a:gd name="connsiteX17" fmla="*/ 5279 w 48793"/>
                  <a:gd name="connsiteY17" fmla="*/ 0 h 42413"/>
                  <a:gd name="connsiteX18" fmla="*/ 43102 w 48793"/>
                  <a:gd name="connsiteY18" fmla="*/ 0 h 42413"/>
                  <a:gd name="connsiteX19" fmla="*/ 43102 w 48793"/>
                  <a:gd name="connsiteY19" fmla="*/ 5508 h 4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793" h="42413">
                    <a:moveTo>
                      <a:pt x="48793" y="42413"/>
                    </a:moveTo>
                    <a:lnTo>
                      <a:pt x="0" y="42413"/>
                    </a:lnTo>
                    <a:lnTo>
                      <a:pt x="0" y="37869"/>
                    </a:lnTo>
                    <a:lnTo>
                      <a:pt x="18911" y="37869"/>
                    </a:lnTo>
                    <a:lnTo>
                      <a:pt x="18911" y="17993"/>
                    </a:lnTo>
                    <a:lnTo>
                      <a:pt x="23961" y="17993"/>
                    </a:lnTo>
                    <a:lnTo>
                      <a:pt x="23961" y="37869"/>
                    </a:lnTo>
                    <a:lnTo>
                      <a:pt x="48793" y="37869"/>
                    </a:lnTo>
                    <a:lnTo>
                      <a:pt x="48793" y="42413"/>
                    </a:lnTo>
                    <a:close/>
                    <a:moveTo>
                      <a:pt x="43102" y="5508"/>
                    </a:moveTo>
                    <a:cubicBezTo>
                      <a:pt x="43102" y="10236"/>
                      <a:pt x="43010" y="14459"/>
                      <a:pt x="42780" y="18223"/>
                    </a:cubicBezTo>
                    <a:cubicBezTo>
                      <a:pt x="42551" y="21987"/>
                      <a:pt x="42000" y="26348"/>
                      <a:pt x="41082" y="31351"/>
                    </a:cubicBezTo>
                    <a:lnTo>
                      <a:pt x="35987" y="30754"/>
                    </a:lnTo>
                    <a:cubicBezTo>
                      <a:pt x="36905" y="26026"/>
                      <a:pt x="37456" y="21803"/>
                      <a:pt x="37685" y="18085"/>
                    </a:cubicBezTo>
                    <a:cubicBezTo>
                      <a:pt x="37915" y="14321"/>
                      <a:pt x="38007" y="10144"/>
                      <a:pt x="38007" y="5554"/>
                    </a:cubicBezTo>
                    <a:lnTo>
                      <a:pt x="38007" y="4406"/>
                    </a:lnTo>
                    <a:lnTo>
                      <a:pt x="5279" y="4406"/>
                    </a:lnTo>
                    <a:lnTo>
                      <a:pt x="5279" y="0"/>
                    </a:lnTo>
                    <a:lnTo>
                      <a:pt x="43102" y="0"/>
                    </a:lnTo>
                    <a:lnTo>
                      <a:pt x="43102" y="55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2" name="자유형: 도형 1981">
                <a:extLst>
                  <a:ext uri="{FF2B5EF4-FFF2-40B4-BE49-F238E27FC236}">
                    <a16:creationId xmlns:a16="http://schemas.microsoft.com/office/drawing/2014/main" id="{B0BED990-F790-624E-DF88-DFB8C51AFE15}"/>
                  </a:ext>
                </a:extLst>
              </p:cNvPr>
              <p:cNvSpPr/>
              <p:nvPr/>
            </p:nvSpPr>
            <p:spPr>
              <a:xfrm>
                <a:off x="5464441" y="5659694"/>
                <a:ext cx="46269" cy="55862"/>
              </a:xfrm>
              <a:custGeom>
                <a:avLst/>
                <a:gdLst>
                  <a:gd name="connsiteX0" fmla="*/ 19371 w 46269"/>
                  <a:gd name="connsiteY0" fmla="*/ 30111 h 55862"/>
                  <a:gd name="connsiteX1" fmla="*/ 27771 w 46269"/>
                  <a:gd name="connsiteY1" fmla="*/ 39246 h 55862"/>
                  <a:gd name="connsiteX2" fmla="*/ 24925 w 46269"/>
                  <a:gd name="connsiteY2" fmla="*/ 43239 h 55862"/>
                  <a:gd name="connsiteX3" fmla="*/ 18315 w 46269"/>
                  <a:gd name="connsiteY3" fmla="*/ 37134 h 55862"/>
                  <a:gd name="connsiteX4" fmla="*/ 14000 w 46269"/>
                  <a:gd name="connsiteY4" fmla="*/ 28137 h 55862"/>
                  <a:gd name="connsiteX5" fmla="*/ 9686 w 46269"/>
                  <a:gd name="connsiteY5" fmla="*/ 37823 h 55862"/>
                  <a:gd name="connsiteX6" fmla="*/ 3076 w 46269"/>
                  <a:gd name="connsiteY6" fmla="*/ 44387 h 55862"/>
                  <a:gd name="connsiteX7" fmla="*/ 0 w 46269"/>
                  <a:gd name="connsiteY7" fmla="*/ 40393 h 55862"/>
                  <a:gd name="connsiteX8" fmla="*/ 8446 w 46269"/>
                  <a:gd name="connsiteY8" fmla="*/ 30754 h 55862"/>
                  <a:gd name="connsiteX9" fmla="*/ 11521 w 46269"/>
                  <a:gd name="connsiteY9" fmla="*/ 17305 h 55862"/>
                  <a:gd name="connsiteX10" fmla="*/ 11521 w 46269"/>
                  <a:gd name="connsiteY10" fmla="*/ 14734 h 55862"/>
                  <a:gd name="connsiteX11" fmla="*/ 1607 w 46269"/>
                  <a:gd name="connsiteY11" fmla="*/ 14734 h 55862"/>
                  <a:gd name="connsiteX12" fmla="*/ 1607 w 46269"/>
                  <a:gd name="connsiteY12" fmla="*/ 10328 h 55862"/>
                  <a:gd name="connsiteX13" fmla="*/ 11521 w 46269"/>
                  <a:gd name="connsiteY13" fmla="*/ 10328 h 55862"/>
                  <a:gd name="connsiteX14" fmla="*/ 11521 w 46269"/>
                  <a:gd name="connsiteY14" fmla="*/ 2111 h 55862"/>
                  <a:gd name="connsiteX15" fmla="*/ 16341 w 46269"/>
                  <a:gd name="connsiteY15" fmla="*/ 2111 h 55862"/>
                  <a:gd name="connsiteX16" fmla="*/ 16341 w 46269"/>
                  <a:gd name="connsiteY16" fmla="*/ 10328 h 55862"/>
                  <a:gd name="connsiteX17" fmla="*/ 26210 w 46269"/>
                  <a:gd name="connsiteY17" fmla="*/ 10328 h 55862"/>
                  <a:gd name="connsiteX18" fmla="*/ 26210 w 46269"/>
                  <a:gd name="connsiteY18" fmla="*/ 14734 h 55862"/>
                  <a:gd name="connsiteX19" fmla="*/ 16341 w 46269"/>
                  <a:gd name="connsiteY19" fmla="*/ 14734 h 55862"/>
                  <a:gd name="connsiteX20" fmla="*/ 16341 w 46269"/>
                  <a:gd name="connsiteY20" fmla="*/ 17305 h 55862"/>
                  <a:gd name="connsiteX21" fmla="*/ 19371 w 46269"/>
                  <a:gd name="connsiteY21" fmla="*/ 30111 h 55862"/>
                  <a:gd name="connsiteX22" fmla="*/ 35391 w 46269"/>
                  <a:gd name="connsiteY22" fmla="*/ 52970 h 55862"/>
                  <a:gd name="connsiteX23" fmla="*/ 30617 w 46269"/>
                  <a:gd name="connsiteY23" fmla="*/ 52970 h 55862"/>
                  <a:gd name="connsiteX24" fmla="*/ 30617 w 46269"/>
                  <a:gd name="connsiteY24" fmla="*/ 26531 h 55862"/>
                  <a:gd name="connsiteX25" fmla="*/ 22446 w 46269"/>
                  <a:gd name="connsiteY25" fmla="*/ 26531 h 55862"/>
                  <a:gd name="connsiteX26" fmla="*/ 22446 w 46269"/>
                  <a:gd name="connsiteY26" fmla="*/ 22033 h 55862"/>
                  <a:gd name="connsiteX27" fmla="*/ 30617 w 46269"/>
                  <a:gd name="connsiteY27" fmla="*/ 22033 h 55862"/>
                  <a:gd name="connsiteX28" fmla="*/ 30617 w 46269"/>
                  <a:gd name="connsiteY28" fmla="*/ 1423 h 55862"/>
                  <a:gd name="connsiteX29" fmla="*/ 35391 w 46269"/>
                  <a:gd name="connsiteY29" fmla="*/ 1423 h 55862"/>
                  <a:gd name="connsiteX30" fmla="*/ 35391 w 46269"/>
                  <a:gd name="connsiteY30" fmla="*/ 52970 h 55862"/>
                  <a:gd name="connsiteX31" fmla="*/ 46269 w 46269"/>
                  <a:gd name="connsiteY31" fmla="*/ 55862 h 55862"/>
                  <a:gd name="connsiteX32" fmla="*/ 41449 w 46269"/>
                  <a:gd name="connsiteY32" fmla="*/ 55862 h 55862"/>
                  <a:gd name="connsiteX33" fmla="*/ 41449 w 46269"/>
                  <a:gd name="connsiteY33" fmla="*/ 0 h 55862"/>
                  <a:gd name="connsiteX34" fmla="*/ 46269 w 46269"/>
                  <a:gd name="connsiteY34" fmla="*/ 0 h 55862"/>
                  <a:gd name="connsiteX35" fmla="*/ 46269 w 46269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9" h="55862">
                    <a:moveTo>
                      <a:pt x="19371" y="30111"/>
                    </a:moveTo>
                    <a:cubicBezTo>
                      <a:pt x="21436" y="34151"/>
                      <a:pt x="24236" y="37226"/>
                      <a:pt x="27771" y="39246"/>
                    </a:cubicBezTo>
                    <a:lnTo>
                      <a:pt x="24925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1" y="31764"/>
                      <a:pt x="11567" y="34977"/>
                      <a:pt x="9686" y="37823"/>
                    </a:cubicBezTo>
                    <a:cubicBezTo>
                      <a:pt x="7804" y="40669"/>
                      <a:pt x="5600" y="42826"/>
                      <a:pt x="3076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6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7" y="14734"/>
                    </a:lnTo>
                    <a:lnTo>
                      <a:pt x="1607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49" y="21803"/>
                      <a:pt x="17305" y="26072"/>
                      <a:pt x="19371" y="30111"/>
                    </a:cubicBezTo>
                    <a:close/>
                    <a:moveTo>
                      <a:pt x="35391" y="52970"/>
                    </a:moveTo>
                    <a:lnTo>
                      <a:pt x="30617" y="52970"/>
                    </a:lnTo>
                    <a:lnTo>
                      <a:pt x="30617" y="26531"/>
                    </a:lnTo>
                    <a:lnTo>
                      <a:pt x="22446" y="26531"/>
                    </a:lnTo>
                    <a:lnTo>
                      <a:pt x="22446" y="22033"/>
                    </a:lnTo>
                    <a:lnTo>
                      <a:pt x="30617" y="22033"/>
                    </a:lnTo>
                    <a:lnTo>
                      <a:pt x="30617" y="1423"/>
                    </a:lnTo>
                    <a:lnTo>
                      <a:pt x="35391" y="1423"/>
                    </a:lnTo>
                    <a:lnTo>
                      <a:pt x="35391" y="52970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3" name="자유형: 도형 1982">
                <a:extLst>
                  <a:ext uri="{FF2B5EF4-FFF2-40B4-BE49-F238E27FC236}">
                    <a16:creationId xmlns:a16="http://schemas.microsoft.com/office/drawing/2014/main" id="{665EC7C4-7101-3FB2-2C8A-8C71A1964C3F}"/>
                  </a:ext>
                </a:extLst>
              </p:cNvPr>
              <p:cNvSpPr/>
              <p:nvPr/>
            </p:nvSpPr>
            <p:spPr>
              <a:xfrm>
                <a:off x="5515621" y="5661576"/>
                <a:ext cx="48793" cy="53383"/>
              </a:xfrm>
              <a:custGeom>
                <a:avLst/>
                <a:gdLst>
                  <a:gd name="connsiteX0" fmla="*/ 48748 w 48793"/>
                  <a:gd name="connsiteY0" fmla="*/ 25980 h 53383"/>
                  <a:gd name="connsiteX1" fmla="*/ 26852 w 48793"/>
                  <a:gd name="connsiteY1" fmla="*/ 25980 h 53383"/>
                  <a:gd name="connsiteX2" fmla="*/ 26852 w 48793"/>
                  <a:gd name="connsiteY2" fmla="*/ 31076 h 53383"/>
                  <a:gd name="connsiteX3" fmla="*/ 42505 w 48793"/>
                  <a:gd name="connsiteY3" fmla="*/ 31076 h 53383"/>
                  <a:gd name="connsiteX4" fmla="*/ 42505 w 48793"/>
                  <a:gd name="connsiteY4" fmla="*/ 43882 h 53383"/>
                  <a:gd name="connsiteX5" fmla="*/ 11017 w 48793"/>
                  <a:gd name="connsiteY5" fmla="*/ 43882 h 53383"/>
                  <a:gd name="connsiteX6" fmla="*/ 11017 w 48793"/>
                  <a:gd name="connsiteY6" fmla="*/ 49115 h 53383"/>
                  <a:gd name="connsiteX7" fmla="*/ 44157 w 48793"/>
                  <a:gd name="connsiteY7" fmla="*/ 49115 h 53383"/>
                  <a:gd name="connsiteX8" fmla="*/ 44157 w 48793"/>
                  <a:gd name="connsiteY8" fmla="*/ 53384 h 53383"/>
                  <a:gd name="connsiteX9" fmla="*/ 6059 w 48793"/>
                  <a:gd name="connsiteY9" fmla="*/ 53384 h 53383"/>
                  <a:gd name="connsiteX10" fmla="*/ 6059 w 48793"/>
                  <a:gd name="connsiteY10" fmla="*/ 39843 h 53383"/>
                  <a:gd name="connsiteX11" fmla="*/ 37640 w 48793"/>
                  <a:gd name="connsiteY11" fmla="*/ 39843 h 53383"/>
                  <a:gd name="connsiteX12" fmla="*/ 37640 w 48793"/>
                  <a:gd name="connsiteY12" fmla="*/ 35206 h 53383"/>
                  <a:gd name="connsiteX13" fmla="*/ 5921 w 48793"/>
                  <a:gd name="connsiteY13" fmla="*/ 35206 h 53383"/>
                  <a:gd name="connsiteX14" fmla="*/ 5921 w 48793"/>
                  <a:gd name="connsiteY14" fmla="*/ 31076 h 53383"/>
                  <a:gd name="connsiteX15" fmla="*/ 21849 w 48793"/>
                  <a:gd name="connsiteY15" fmla="*/ 31076 h 53383"/>
                  <a:gd name="connsiteX16" fmla="*/ 21849 w 48793"/>
                  <a:gd name="connsiteY16" fmla="*/ 25980 h 53383"/>
                  <a:gd name="connsiteX17" fmla="*/ 0 w 48793"/>
                  <a:gd name="connsiteY17" fmla="*/ 25980 h 53383"/>
                  <a:gd name="connsiteX18" fmla="*/ 0 w 48793"/>
                  <a:gd name="connsiteY18" fmla="*/ 21620 h 53383"/>
                  <a:gd name="connsiteX19" fmla="*/ 48793 w 48793"/>
                  <a:gd name="connsiteY19" fmla="*/ 21620 h 53383"/>
                  <a:gd name="connsiteX20" fmla="*/ 48793 w 48793"/>
                  <a:gd name="connsiteY20" fmla="*/ 25980 h 53383"/>
                  <a:gd name="connsiteX21" fmla="*/ 42413 w 48793"/>
                  <a:gd name="connsiteY21" fmla="*/ 17213 h 53383"/>
                  <a:gd name="connsiteX22" fmla="*/ 6289 w 48793"/>
                  <a:gd name="connsiteY22" fmla="*/ 17213 h 53383"/>
                  <a:gd name="connsiteX23" fmla="*/ 6289 w 48793"/>
                  <a:gd name="connsiteY23" fmla="*/ 0 h 53383"/>
                  <a:gd name="connsiteX24" fmla="*/ 42413 w 48793"/>
                  <a:gd name="connsiteY24" fmla="*/ 0 h 53383"/>
                  <a:gd name="connsiteX25" fmla="*/ 42413 w 48793"/>
                  <a:gd name="connsiteY25" fmla="*/ 17213 h 53383"/>
                  <a:gd name="connsiteX26" fmla="*/ 11338 w 48793"/>
                  <a:gd name="connsiteY26" fmla="*/ 12852 h 53383"/>
                  <a:gd name="connsiteX27" fmla="*/ 37410 w 48793"/>
                  <a:gd name="connsiteY27" fmla="*/ 12852 h 53383"/>
                  <a:gd name="connsiteX28" fmla="*/ 37410 w 48793"/>
                  <a:gd name="connsiteY28" fmla="*/ 4361 h 53383"/>
                  <a:gd name="connsiteX29" fmla="*/ 11338 w 48793"/>
                  <a:gd name="connsiteY29" fmla="*/ 4361 h 53383"/>
                  <a:gd name="connsiteX30" fmla="*/ 11338 w 48793"/>
                  <a:gd name="connsiteY30" fmla="*/ 12852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48793" h="53383">
                    <a:moveTo>
                      <a:pt x="48748" y="25980"/>
                    </a:moveTo>
                    <a:lnTo>
                      <a:pt x="26852" y="25980"/>
                    </a:lnTo>
                    <a:lnTo>
                      <a:pt x="26852" y="31076"/>
                    </a:lnTo>
                    <a:lnTo>
                      <a:pt x="42505" y="31076"/>
                    </a:lnTo>
                    <a:lnTo>
                      <a:pt x="42505" y="43882"/>
                    </a:lnTo>
                    <a:lnTo>
                      <a:pt x="11017" y="43882"/>
                    </a:lnTo>
                    <a:lnTo>
                      <a:pt x="11017" y="49115"/>
                    </a:lnTo>
                    <a:lnTo>
                      <a:pt x="44157" y="49115"/>
                    </a:lnTo>
                    <a:lnTo>
                      <a:pt x="44157" y="53384"/>
                    </a:lnTo>
                    <a:lnTo>
                      <a:pt x="6059" y="53384"/>
                    </a:lnTo>
                    <a:lnTo>
                      <a:pt x="6059" y="39843"/>
                    </a:lnTo>
                    <a:lnTo>
                      <a:pt x="37640" y="39843"/>
                    </a:lnTo>
                    <a:lnTo>
                      <a:pt x="37640" y="35206"/>
                    </a:lnTo>
                    <a:lnTo>
                      <a:pt x="5921" y="35206"/>
                    </a:lnTo>
                    <a:lnTo>
                      <a:pt x="5921" y="31076"/>
                    </a:lnTo>
                    <a:lnTo>
                      <a:pt x="21849" y="31076"/>
                    </a:lnTo>
                    <a:lnTo>
                      <a:pt x="21849" y="25980"/>
                    </a:lnTo>
                    <a:lnTo>
                      <a:pt x="0" y="25980"/>
                    </a:lnTo>
                    <a:lnTo>
                      <a:pt x="0" y="21620"/>
                    </a:lnTo>
                    <a:lnTo>
                      <a:pt x="48793" y="21620"/>
                    </a:lnTo>
                    <a:lnTo>
                      <a:pt x="48793" y="25980"/>
                    </a:lnTo>
                    <a:close/>
                    <a:moveTo>
                      <a:pt x="42413" y="17213"/>
                    </a:moveTo>
                    <a:lnTo>
                      <a:pt x="6289" y="17213"/>
                    </a:lnTo>
                    <a:lnTo>
                      <a:pt x="6289" y="0"/>
                    </a:lnTo>
                    <a:lnTo>
                      <a:pt x="42413" y="0"/>
                    </a:lnTo>
                    <a:lnTo>
                      <a:pt x="42413" y="17213"/>
                    </a:lnTo>
                    <a:close/>
                    <a:moveTo>
                      <a:pt x="11338" y="12852"/>
                    </a:moveTo>
                    <a:lnTo>
                      <a:pt x="37410" y="12852"/>
                    </a:lnTo>
                    <a:lnTo>
                      <a:pt x="37410" y="4361"/>
                    </a:lnTo>
                    <a:lnTo>
                      <a:pt x="11338" y="4361"/>
                    </a:lnTo>
                    <a:lnTo>
                      <a:pt x="11338" y="1285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4" name="자유형: 도형 1983">
                <a:extLst>
                  <a:ext uri="{FF2B5EF4-FFF2-40B4-BE49-F238E27FC236}">
                    <a16:creationId xmlns:a16="http://schemas.microsoft.com/office/drawing/2014/main" id="{812EF6AD-85A2-740C-7B2C-8BB37B8CB4C4}"/>
                  </a:ext>
                </a:extLst>
              </p:cNvPr>
              <p:cNvSpPr/>
              <p:nvPr/>
            </p:nvSpPr>
            <p:spPr>
              <a:xfrm>
                <a:off x="5569326" y="5659740"/>
                <a:ext cx="41219" cy="55908"/>
              </a:xfrm>
              <a:custGeom>
                <a:avLst/>
                <a:gdLst>
                  <a:gd name="connsiteX0" fmla="*/ 24832 w 41219"/>
                  <a:gd name="connsiteY0" fmla="*/ 25292 h 55908"/>
                  <a:gd name="connsiteX1" fmla="*/ 5187 w 41219"/>
                  <a:gd name="connsiteY1" fmla="*/ 25292 h 55908"/>
                  <a:gd name="connsiteX2" fmla="*/ 5187 w 41219"/>
                  <a:gd name="connsiteY2" fmla="*/ 37961 h 55908"/>
                  <a:gd name="connsiteX3" fmla="*/ 18453 w 41219"/>
                  <a:gd name="connsiteY3" fmla="*/ 37502 h 55908"/>
                  <a:gd name="connsiteX4" fmla="*/ 31259 w 41219"/>
                  <a:gd name="connsiteY4" fmla="*/ 35987 h 55908"/>
                  <a:gd name="connsiteX5" fmla="*/ 31672 w 41219"/>
                  <a:gd name="connsiteY5" fmla="*/ 40394 h 55908"/>
                  <a:gd name="connsiteX6" fmla="*/ 18636 w 41219"/>
                  <a:gd name="connsiteY6" fmla="*/ 42046 h 55908"/>
                  <a:gd name="connsiteX7" fmla="*/ 4544 w 41219"/>
                  <a:gd name="connsiteY7" fmla="*/ 42459 h 55908"/>
                  <a:gd name="connsiteX8" fmla="*/ 46 w 41219"/>
                  <a:gd name="connsiteY8" fmla="*/ 42459 h 55908"/>
                  <a:gd name="connsiteX9" fmla="*/ 46 w 41219"/>
                  <a:gd name="connsiteY9" fmla="*/ 20885 h 55908"/>
                  <a:gd name="connsiteX10" fmla="*/ 19783 w 41219"/>
                  <a:gd name="connsiteY10" fmla="*/ 20885 h 55908"/>
                  <a:gd name="connsiteX11" fmla="*/ 19783 w 41219"/>
                  <a:gd name="connsiteY11" fmla="*/ 9594 h 55908"/>
                  <a:gd name="connsiteX12" fmla="*/ 0 w 41219"/>
                  <a:gd name="connsiteY12" fmla="*/ 9594 h 55908"/>
                  <a:gd name="connsiteX13" fmla="*/ 0 w 41219"/>
                  <a:gd name="connsiteY13" fmla="*/ 5187 h 55908"/>
                  <a:gd name="connsiteX14" fmla="*/ 24878 w 41219"/>
                  <a:gd name="connsiteY14" fmla="*/ 5187 h 55908"/>
                  <a:gd name="connsiteX15" fmla="*/ 24878 w 41219"/>
                  <a:gd name="connsiteY15" fmla="*/ 25292 h 55908"/>
                  <a:gd name="connsiteX16" fmla="*/ 41220 w 41219"/>
                  <a:gd name="connsiteY16" fmla="*/ 55908 h 55908"/>
                  <a:gd name="connsiteX17" fmla="*/ 36171 w 41219"/>
                  <a:gd name="connsiteY17" fmla="*/ 55908 h 55908"/>
                  <a:gd name="connsiteX18" fmla="*/ 36171 w 41219"/>
                  <a:gd name="connsiteY18" fmla="*/ 0 h 55908"/>
                  <a:gd name="connsiteX19" fmla="*/ 41220 w 41219"/>
                  <a:gd name="connsiteY19" fmla="*/ 0 h 55908"/>
                  <a:gd name="connsiteX20" fmla="*/ 41220 w 41219"/>
                  <a:gd name="connsiteY20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1219" h="55908">
                    <a:moveTo>
                      <a:pt x="24832" y="25292"/>
                    </a:moveTo>
                    <a:lnTo>
                      <a:pt x="5187" y="25292"/>
                    </a:lnTo>
                    <a:lnTo>
                      <a:pt x="5187" y="37961"/>
                    </a:lnTo>
                    <a:cubicBezTo>
                      <a:pt x="9960" y="37961"/>
                      <a:pt x="14367" y="37823"/>
                      <a:pt x="18453" y="37502"/>
                    </a:cubicBezTo>
                    <a:cubicBezTo>
                      <a:pt x="22537" y="37226"/>
                      <a:pt x="26806" y="36721"/>
                      <a:pt x="31259" y="35987"/>
                    </a:cubicBezTo>
                    <a:lnTo>
                      <a:pt x="31672" y="40394"/>
                    </a:lnTo>
                    <a:cubicBezTo>
                      <a:pt x="27173" y="41220"/>
                      <a:pt x="22859" y="41771"/>
                      <a:pt x="18636" y="42046"/>
                    </a:cubicBezTo>
                    <a:cubicBezTo>
                      <a:pt x="14459" y="42321"/>
                      <a:pt x="9731" y="42459"/>
                      <a:pt x="4544" y="42459"/>
                    </a:cubicBezTo>
                    <a:lnTo>
                      <a:pt x="46" y="42459"/>
                    </a:lnTo>
                    <a:lnTo>
                      <a:pt x="46" y="20885"/>
                    </a:lnTo>
                    <a:lnTo>
                      <a:pt x="19783" y="20885"/>
                    </a:lnTo>
                    <a:lnTo>
                      <a:pt x="19783" y="9594"/>
                    </a:lnTo>
                    <a:lnTo>
                      <a:pt x="0" y="9594"/>
                    </a:lnTo>
                    <a:lnTo>
                      <a:pt x="0" y="5187"/>
                    </a:lnTo>
                    <a:lnTo>
                      <a:pt x="24878" y="5187"/>
                    </a:lnTo>
                    <a:lnTo>
                      <a:pt x="24878" y="25292"/>
                    </a:lnTo>
                    <a:close/>
                    <a:moveTo>
                      <a:pt x="41220" y="55908"/>
                    </a:moveTo>
                    <a:lnTo>
                      <a:pt x="36171" y="55908"/>
                    </a:lnTo>
                    <a:lnTo>
                      <a:pt x="36171" y="0"/>
                    </a:lnTo>
                    <a:lnTo>
                      <a:pt x="41220" y="0"/>
                    </a:lnTo>
                    <a:lnTo>
                      <a:pt x="41220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995" name="그래픽 961">
            <a:extLst>
              <a:ext uri="{FF2B5EF4-FFF2-40B4-BE49-F238E27FC236}">
                <a16:creationId xmlns:a16="http://schemas.microsoft.com/office/drawing/2014/main" id="{805C5B2A-50D9-730D-B0FB-5BDE0FEBA327}"/>
              </a:ext>
            </a:extLst>
          </p:cNvPr>
          <p:cNvGrpSpPr/>
          <p:nvPr/>
        </p:nvGrpSpPr>
        <p:grpSpPr>
          <a:xfrm>
            <a:off x="5394779" y="5398697"/>
            <a:ext cx="249246" cy="131416"/>
            <a:chOff x="5391274" y="6045727"/>
            <a:chExt cx="249246" cy="131416"/>
          </a:xfrm>
          <a:solidFill>
            <a:srgbClr val="FFFFFF"/>
          </a:solidFill>
        </p:grpSpPr>
        <p:sp>
          <p:nvSpPr>
            <p:cNvPr id="1996" name="자유형: 도형 1995">
              <a:extLst>
                <a:ext uri="{FF2B5EF4-FFF2-40B4-BE49-F238E27FC236}">
                  <a16:creationId xmlns:a16="http://schemas.microsoft.com/office/drawing/2014/main" id="{0C9058B9-C89F-427C-DAC8-7ABA68D27C3C}"/>
                </a:ext>
              </a:extLst>
            </p:cNvPr>
            <p:cNvSpPr/>
            <p:nvPr/>
          </p:nvSpPr>
          <p:spPr>
            <a:xfrm>
              <a:off x="5439195" y="6045727"/>
              <a:ext cx="44524" cy="55908"/>
            </a:xfrm>
            <a:custGeom>
              <a:avLst/>
              <a:gdLst>
                <a:gd name="connsiteX0" fmla="*/ 21482 w 44524"/>
                <a:gd name="connsiteY0" fmla="*/ 24603 h 55908"/>
                <a:gd name="connsiteX1" fmla="*/ 26715 w 44524"/>
                <a:gd name="connsiteY1" fmla="*/ 33233 h 55908"/>
                <a:gd name="connsiteX2" fmla="*/ 34059 w 44524"/>
                <a:gd name="connsiteY2" fmla="*/ 38925 h 55908"/>
                <a:gd name="connsiteX3" fmla="*/ 30938 w 44524"/>
                <a:gd name="connsiteY3" fmla="*/ 43148 h 55908"/>
                <a:gd name="connsiteX4" fmla="*/ 22722 w 44524"/>
                <a:gd name="connsiteY4" fmla="*/ 36308 h 55908"/>
                <a:gd name="connsiteX5" fmla="*/ 17122 w 44524"/>
                <a:gd name="connsiteY5" fmla="*/ 25797 h 55908"/>
                <a:gd name="connsiteX6" fmla="*/ 11567 w 44524"/>
                <a:gd name="connsiteY6" fmla="*/ 36951 h 55908"/>
                <a:gd name="connsiteX7" fmla="*/ 3213 w 44524"/>
                <a:gd name="connsiteY7" fmla="*/ 44249 h 55908"/>
                <a:gd name="connsiteX8" fmla="*/ 0 w 44524"/>
                <a:gd name="connsiteY8" fmla="*/ 39889 h 55908"/>
                <a:gd name="connsiteX9" fmla="*/ 7345 w 44524"/>
                <a:gd name="connsiteY9" fmla="*/ 34059 h 55908"/>
                <a:gd name="connsiteX10" fmla="*/ 12623 w 44524"/>
                <a:gd name="connsiteY10" fmla="*/ 25062 h 55908"/>
                <a:gd name="connsiteX11" fmla="*/ 14551 w 44524"/>
                <a:gd name="connsiteY11" fmla="*/ 14826 h 55908"/>
                <a:gd name="connsiteX12" fmla="*/ 14551 w 44524"/>
                <a:gd name="connsiteY12" fmla="*/ 4820 h 55908"/>
                <a:gd name="connsiteX13" fmla="*/ 19600 w 44524"/>
                <a:gd name="connsiteY13" fmla="*/ 4820 h 55908"/>
                <a:gd name="connsiteX14" fmla="*/ 19600 w 44524"/>
                <a:gd name="connsiteY14" fmla="*/ 14826 h 55908"/>
                <a:gd name="connsiteX15" fmla="*/ 21482 w 44524"/>
                <a:gd name="connsiteY15" fmla="*/ 24603 h 55908"/>
                <a:gd name="connsiteX16" fmla="*/ 44525 w 44524"/>
                <a:gd name="connsiteY16" fmla="*/ 55908 h 55908"/>
                <a:gd name="connsiteX17" fmla="*/ 39430 w 44524"/>
                <a:gd name="connsiteY17" fmla="*/ 55908 h 55908"/>
                <a:gd name="connsiteX18" fmla="*/ 39430 w 44524"/>
                <a:gd name="connsiteY18" fmla="*/ 0 h 55908"/>
                <a:gd name="connsiteX19" fmla="*/ 44525 w 44524"/>
                <a:gd name="connsiteY19" fmla="*/ 0 h 55908"/>
                <a:gd name="connsiteX20" fmla="*/ 44525 w 44524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4524" h="55908">
                  <a:moveTo>
                    <a:pt x="21482" y="24603"/>
                  </a:moveTo>
                  <a:cubicBezTo>
                    <a:pt x="22768" y="27816"/>
                    <a:pt x="24512" y="30708"/>
                    <a:pt x="26715" y="33233"/>
                  </a:cubicBezTo>
                  <a:cubicBezTo>
                    <a:pt x="28918" y="35757"/>
                    <a:pt x="31397" y="37639"/>
                    <a:pt x="34059" y="38925"/>
                  </a:cubicBezTo>
                  <a:lnTo>
                    <a:pt x="30938" y="43148"/>
                  </a:lnTo>
                  <a:cubicBezTo>
                    <a:pt x="27909" y="41633"/>
                    <a:pt x="25155" y="39384"/>
                    <a:pt x="22722" y="36308"/>
                  </a:cubicBezTo>
                  <a:cubicBezTo>
                    <a:pt x="20289" y="33233"/>
                    <a:pt x="18407" y="29744"/>
                    <a:pt x="17122" y="25797"/>
                  </a:cubicBezTo>
                  <a:cubicBezTo>
                    <a:pt x="15836" y="29974"/>
                    <a:pt x="14000" y="33692"/>
                    <a:pt x="11567" y="36951"/>
                  </a:cubicBezTo>
                  <a:cubicBezTo>
                    <a:pt x="9135" y="40210"/>
                    <a:pt x="6334" y="42643"/>
                    <a:pt x="3213" y="44249"/>
                  </a:cubicBezTo>
                  <a:lnTo>
                    <a:pt x="0" y="39889"/>
                  </a:lnTo>
                  <a:cubicBezTo>
                    <a:pt x="2663" y="38603"/>
                    <a:pt x="5142" y="36675"/>
                    <a:pt x="7345" y="34059"/>
                  </a:cubicBezTo>
                  <a:cubicBezTo>
                    <a:pt x="9548" y="31443"/>
                    <a:pt x="11338" y="28459"/>
                    <a:pt x="12623" y="25062"/>
                  </a:cubicBezTo>
                  <a:cubicBezTo>
                    <a:pt x="13908" y="21665"/>
                    <a:pt x="14551" y="18269"/>
                    <a:pt x="14551" y="14826"/>
                  </a:cubicBezTo>
                  <a:lnTo>
                    <a:pt x="14551" y="4820"/>
                  </a:lnTo>
                  <a:lnTo>
                    <a:pt x="19600" y="4820"/>
                  </a:lnTo>
                  <a:lnTo>
                    <a:pt x="19600" y="14826"/>
                  </a:lnTo>
                  <a:cubicBezTo>
                    <a:pt x="19600" y="18131"/>
                    <a:pt x="20197" y="21390"/>
                    <a:pt x="21482" y="24603"/>
                  </a:cubicBezTo>
                  <a:close/>
                  <a:moveTo>
                    <a:pt x="44525" y="55908"/>
                  </a:moveTo>
                  <a:lnTo>
                    <a:pt x="39430" y="55908"/>
                  </a:lnTo>
                  <a:lnTo>
                    <a:pt x="39430" y="0"/>
                  </a:lnTo>
                  <a:lnTo>
                    <a:pt x="44525" y="0"/>
                  </a:lnTo>
                  <a:lnTo>
                    <a:pt x="44525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7" name="자유형: 도형 1996">
              <a:extLst>
                <a:ext uri="{FF2B5EF4-FFF2-40B4-BE49-F238E27FC236}">
                  <a16:creationId xmlns:a16="http://schemas.microsoft.com/office/drawing/2014/main" id="{995BECD1-5CE9-808C-50E7-60B1BB0BE849}"/>
                </a:ext>
              </a:extLst>
            </p:cNvPr>
            <p:cNvSpPr/>
            <p:nvPr/>
          </p:nvSpPr>
          <p:spPr>
            <a:xfrm>
              <a:off x="5490283" y="6049629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5 w 48977"/>
                <a:gd name="connsiteY5" fmla="*/ 13036 h 44478"/>
                <a:gd name="connsiteX6" fmla="*/ 37181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3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3 w 48977"/>
                <a:gd name="connsiteY18" fmla="*/ 0 h 44478"/>
                <a:gd name="connsiteX19" fmla="*/ 26853 w 48977"/>
                <a:gd name="connsiteY19" fmla="*/ 4361 h 44478"/>
                <a:gd name="connsiteX20" fmla="*/ 29745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5" y="13036"/>
                  </a:moveTo>
                  <a:cubicBezTo>
                    <a:pt x="31672" y="15836"/>
                    <a:pt x="34151" y="18223"/>
                    <a:pt x="37181" y="20197"/>
                  </a:cubicBezTo>
                  <a:cubicBezTo>
                    <a:pt x="40210" y="22171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3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361"/>
                  </a:lnTo>
                  <a:cubicBezTo>
                    <a:pt x="26853" y="7298"/>
                    <a:pt x="27817" y="10236"/>
                    <a:pt x="29745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8" name="자유형: 도형 1997">
              <a:extLst>
                <a:ext uri="{FF2B5EF4-FFF2-40B4-BE49-F238E27FC236}">
                  <a16:creationId xmlns:a16="http://schemas.microsoft.com/office/drawing/2014/main" id="{89A298CC-2473-5D0F-89FD-26ED402E1EA5}"/>
                </a:ext>
              </a:extLst>
            </p:cNvPr>
            <p:cNvSpPr/>
            <p:nvPr/>
          </p:nvSpPr>
          <p:spPr>
            <a:xfrm>
              <a:off x="5543438" y="6045727"/>
              <a:ext cx="43009" cy="55081"/>
            </a:xfrm>
            <a:custGeom>
              <a:avLst/>
              <a:gdLst>
                <a:gd name="connsiteX0" fmla="*/ 20426 w 43009"/>
                <a:gd name="connsiteY0" fmla="*/ 8079 h 55081"/>
                <a:gd name="connsiteX1" fmla="*/ 4865 w 43009"/>
                <a:gd name="connsiteY1" fmla="*/ 8079 h 55081"/>
                <a:gd name="connsiteX2" fmla="*/ 4865 w 43009"/>
                <a:gd name="connsiteY2" fmla="*/ 14551 h 55081"/>
                <a:gd name="connsiteX3" fmla="*/ 18269 w 43009"/>
                <a:gd name="connsiteY3" fmla="*/ 14551 h 55081"/>
                <a:gd name="connsiteX4" fmla="*/ 18269 w 43009"/>
                <a:gd name="connsiteY4" fmla="*/ 18820 h 55081"/>
                <a:gd name="connsiteX5" fmla="*/ 4865 w 43009"/>
                <a:gd name="connsiteY5" fmla="*/ 18820 h 55081"/>
                <a:gd name="connsiteX6" fmla="*/ 4865 w 43009"/>
                <a:gd name="connsiteY6" fmla="*/ 25980 h 55081"/>
                <a:gd name="connsiteX7" fmla="*/ 14780 w 43009"/>
                <a:gd name="connsiteY7" fmla="*/ 25659 h 55081"/>
                <a:gd name="connsiteX8" fmla="*/ 22767 w 43009"/>
                <a:gd name="connsiteY8" fmla="*/ 24557 h 55081"/>
                <a:gd name="connsiteX9" fmla="*/ 23318 w 43009"/>
                <a:gd name="connsiteY9" fmla="*/ 28826 h 55081"/>
                <a:gd name="connsiteX10" fmla="*/ 14550 w 43009"/>
                <a:gd name="connsiteY10" fmla="*/ 30066 h 55081"/>
                <a:gd name="connsiteX11" fmla="*/ 3443 w 43009"/>
                <a:gd name="connsiteY11" fmla="*/ 30387 h 55081"/>
                <a:gd name="connsiteX12" fmla="*/ 0 w 43009"/>
                <a:gd name="connsiteY12" fmla="*/ 30387 h 55081"/>
                <a:gd name="connsiteX13" fmla="*/ 0 w 43009"/>
                <a:gd name="connsiteY13" fmla="*/ 3672 h 55081"/>
                <a:gd name="connsiteX14" fmla="*/ 20472 w 43009"/>
                <a:gd name="connsiteY14" fmla="*/ 3672 h 55081"/>
                <a:gd name="connsiteX15" fmla="*/ 20472 w 43009"/>
                <a:gd name="connsiteY15" fmla="*/ 8079 h 55081"/>
                <a:gd name="connsiteX16" fmla="*/ 43010 w 43009"/>
                <a:gd name="connsiteY16" fmla="*/ 55082 h 55081"/>
                <a:gd name="connsiteX17" fmla="*/ 7482 w 43009"/>
                <a:gd name="connsiteY17" fmla="*/ 55082 h 55081"/>
                <a:gd name="connsiteX18" fmla="*/ 7482 w 43009"/>
                <a:gd name="connsiteY18" fmla="*/ 36033 h 55081"/>
                <a:gd name="connsiteX19" fmla="*/ 43010 w 43009"/>
                <a:gd name="connsiteY19" fmla="*/ 36033 h 55081"/>
                <a:gd name="connsiteX20" fmla="*/ 43010 w 43009"/>
                <a:gd name="connsiteY20" fmla="*/ 55082 h 55081"/>
                <a:gd name="connsiteX21" fmla="*/ 12623 w 43009"/>
                <a:gd name="connsiteY21" fmla="*/ 50584 h 55081"/>
                <a:gd name="connsiteX22" fmla="*/ 38144 w 43009"/>
                <a:gd name="connsiteY22" fmla="*/ 50584 h 55081"/>
                <a:gd name="connsiteX23" fmla="*/ 38144 w 43009"/>
                <a:gd name="connsiteY23" fmla="*/ 40439 h 55081"/>
                <a:gd name="connsiteX24" fmla="*/ 12623 w 43009"/>
                <a:gd name="connsiteY24" fmla="*/ 40439 h 55081"/>
                <a:gd name="connsiteX25" fmla="*/ 12623 w 43009"/>
                <a:gd name="connsiteY25" fmla="*/ 50584 h 55081"/>
                <a:gd name="connsiteX26" fmla="*/ 32544 w 43009"/>
                <a:gd name="connsiteY26" fmla="*/ 33187 h 55081"/>
                <a:gd name="connsiteX27" fmla="*/ 27770 w 43009"/>
                <a:gd name="connsiteY27" fmla="*/ 33187 h 55081"/>
                <a:gd name="connsiteX28" fmla="*/ 27770 w 43009"/>
                <a:gd name="connsiteY28" fmla="*/ 18407 h 55081"/>
                <a:gd name="connsiteX29" fmla="*/ 20702 w 43009"/>
                <a:gd name="connsiteY29" fmla="*/ 18407 h 55081"/>
                <a:gd name="connsiteX30" fmla="*/ 20702 w 43009"/>
                <a:gd name="connsiteY30" fmla="*/ 13908 h 55081"/>
                <a:gd name="connsiteX31" fmla="*/ 27770 w 43009"/>
                <a:gd name="connsiteY31" fmla="*/ 13908 h 55081"/>
                <a:gd name="connsiteX32" fmla="*/ 27770 w 43009"/>
                <a:gd name="connsiteY32" fmla="*/ 964 h 55081"/>
                <a:gd name="connsiteX33" fmla="*/ 32544 w 43009"/>
                <a:gd name="connsiteY33" fmla="*/ 964 h 55081"/>
                <a:gd name="connsiteX34" fmla="*/ 32544 w 43009"/>
                <a:gd name="connsiteY34" fmla="*/ 33187 h 55081"/>
                <a:gd name="connsiteX35" fmla="*/ 43010 w 43009"/>
                <a:gd name="connsiteY35" fmla="*/ 33600 h 55081"/>
                <a:gd name="connsiteX36" fmla="*/ 38236 w 43009"/>
                <a:gd name="connsiteY36" fmla="*/ 33600 h 55081"/>
                <a:gd name="connsiteX37" fmla="*/ 38236 w 43009"/>
                <a:gd name="connsiteY37" fmla="*/ 0 h 55081"/>
                <a:gd name="connsiteX38" fmla="*/ 43010 w 43009"/>
                <a:gd name="connsiteY38" fmla="*/ 0 h 55081"/>
                <a:gd name="connsiteX39" fmla="*/ 43010 w 43009"/>
                <a:gd name="connsiteY39" fmla="*/ 33600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009" h="55081">
                  <a:moveTo>
                    <a:pt x="20426" y="8079"/>
                  </a:moveTo>
                  <a:lnTo>
                    <a:pt x="4865" y="8079"/>
                  </a:lnTo>
                  <a:lnTo>
                    <a:pt x="4865" y="14551"/>
                  </a:lnTo>
                  <a:lnTo>
                    <a:pt x="18269" y="14551"/>
                  </a:lnTo>
                  <a:lnTo>
                    <a:pt x="18269" y="18820"/>
                  </a:lnTo>
                  <a:lnTo>
                    <a:pt x="4865" y="18820"/>
                  </a:lnTo>
                  <a:lnTo>
                    <a:pt x="4865" y="25980"/>
                  </a:lnTo>
                  <a:cubicBezTo>
                    <a:pt x="8859" y="25935"/>
                    <a:pt x="12164" y="25843"/>
                    <a:pt x="14780" y="25659"/>
                  </a:cubicBezTo>
                  <a:cubicBezTo>
                    <a:pt x="17396" y="25475"/>
                    <a:pt x="20059" y="25108"/>
                    <a:pt x="22767" y="24557"/>
                  </a:cubicBezTo>
                  <a:lnTo>
                    <a:pt x="23318" y="28826"/>
                  </a:lnTo>
                  <a:cubicBezTo>
                    <a:pt x="20334" y="29469"/>
                    <a:pt x="17396" y="29882"/>
                    <a:pt x="14550" y="30066"/>
                  </a:cubicBezTo>
                  <a:cubicBezTo>
                    <a:pt x="11705" y="30249"/>
                    <a:pt x="7987" y="30387"/>
                    <a:pt x="3443" y="30387"/>
                  </a:cubicBezTo>
                  <a:lnTo>
                    <a:pt x="0" y="30387"/>
                  </a:lnTo>
                  <a:lnTo>
                    <a:pt x="0" y="3672"/>
                  </a:lnTo>
                  <a:lnTo>
                    <a:pt x="20472" y="3672"/>
                  </a:lnTo>
                  <a:lnTo>
                    <a:pt x="20472" y="8079"/>
                  </a:lnTo>
                  <a:close/>
                  <a:moveTo>
                    <a:pt x="43010" y="55082"/>
                  </a:moveTo>
                  <a:lnTo>
                    <a:pt x="7482" y="55082"/>
                  </a:lnTo>
                  <a:lnTo>
                    <a:pt x="7482" y="36033"/>
                  </a:lnTo>
                  <a:lnTo>
                    <a:pt x="43010" y="36033"/>
                  </a:lnTo>
                  <a:lnTo>
                    <a:pt x="43010" y="55082"/>
                  </a:lnTo>
                  <a:close/>
                  <a:moveTo>
                    <a:pt x="12623" y="50584"/>
                  </a:moveTo>
                  <a:lnTo>
                    <a:pt x="38144" y="50584"/>
                  </a:lnTo>
                  <a:lnTo>
                    <a:pt x="38144" y="40439"/>
                  </a:lnTo>
                  <a:lnTo>
                    <a:pt x="12623" y="40439"/>
                  </a:lnTo>
                  <a:lnTo>
                    <a:pt x="12623" y="50584"/>
                  </a:lnTo>
                  <a:close/>
                  <a:moveTo>
                    <a:pt x="32544" y="33187"/>
                  </a:moveTo>
                  <a:lnTo>
                    <a:pt x="27770" y="33187"/>
                  </a:lnTo>
                  <a:lnTo>
                    <a:pt x="27770" y="18407"/>
                  </a:lnTo>
                  <a:lnTo>
                    <a:pt x="20702" y="18407"/>
                  </a:lnTo>
                  <a:lnTo>
                    <a:pt x="20702" y="13908"/>
                  </a:lnTo>
                  <a:lnTo>
                    <a:pt x="27770" y="13908"/>
                  </a:lnTo>
                  <a:lnTo>
                    <a:pt x="27770" y="964"/>
                  </a:lnTo>
                  <a:lnTo>
                    <a:pt x="32544" y="964"/>
                  </a:lnTo>
                  <a:lnTo>
                    <a:pt x="32544" y="33187"/>
                  </a:lnTo>
                  <a:close/>
                  <a:moveTo>
                    <a:pt x="43010" y="33600"/>
                  </a:moveTo>
                  <a:lnTo>
                    <a:pt x="38236" y="33600"/>
                  </a:lnTo>
                  <a:lnTo>
                    <a:pt x="38236" y="0"/>
                  </a:lnTo>
                  <a:lnTo>
                    <a:pt x="43010" y="0"/>
                  </a:lnTo>
                  <a:lnTo>
                    <a:pt x="43010" y="336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9" name="자유형: 도형 1998">
              <a:extLst>
                <a:ext uri="{FF2B5EF4-FFF2-40B4-BE49-F238E27FC236}">
                  <a16:creationId xmlns:a16="http://schemas.microsoft.com/office/drawing/2014/main" id="{3995744B-1D9C-34DA-E08A-235C3315893A}"/>
                </a:ext>
              </a:extLst>
            </p:cNvPr>
            <p:cNvSpPr/>
            <p:nvPr/>
          </p:nvSpPr>
          <p:spPr>
            <a:xfrm>
              <a:off x="5391274" y="6121327"/>
              <a:ext cx="47554" cy="54623"/>
            </a:xfrm>
            <a:custGeom>
              <a:avLst/>
              <a:gdLst>
                <a:gd name="connsiteX0" fmla="*/ 4911 w 47554"/>
                <a:gd name="connsiteY0" fmla="*/ 13312 h 54623"/>
                <a:gd name="connsiteX1" fmla="*/ 19967 w 47554"/>
                <a:gd name="connsiteY1" fmla="*/ 13312 h 54623"/>
                <a:gd name="connsiteX2" fmla="*/ 19967 w 47554"/>
                <a:gd name="connsiteY2" fmla="*/ 4085 h 54623"/>
                <a:gd name="connsiteX3" fmla="*/ 25016 w 47554"/>
                <a:gd name="connsiteY3" fmla="*/ 4085 h 54623"/>
                <a:gd name="connsiteX4" fmla="*/ 25016 w 47554"/>
                <a:gd name="connsiteY4" fmla="*/ 31764 h 54623"/>
                <a:gd name="connsiteX5" fmla="*/ 0 w 47554"/>
                <a:gd name="connsiteY5" fmla="*/ 31764 h 54623"/>
                <a:gd name="connsiteX6" fmla="*/ 0 w 47554"/>
                <a:gd name="connsiteY6" fmla="*/ 4085 h 54623"/>
                <a:gd name="connsiteX7" fmla="*/ 4957 w 47554"/>
                <a:gd name="connsiteY7" fmla="*/ 4085 h 54623"/>
                <a:gd name="connsiteX8" fmla="*/ 4957 w 47554"/>
                <a:gd name="connsiteY8" fmla="*/ 13312 h 54623"/>
                <a:gd name="connsiteX9" fmla="*/ 19967 w 47554"/>
                <a:gd name="connsiteY9" fmla="*/ 27312 h 54623"/>
                <a:gd name="connsiteX10" fmla="*/ 19967 w 47554"/>
                <a:gd name="connsiteY10" fmla="*/ 17580 h 54623"/>
                <a:gd name="connsiteX11" fmla="*/ 4911 w 47554"/>
                <a:gd name="connsiteY11" fmla="*/ 17580 h 54623"/>
                <a:gd name="connsiteX12" fmla="*/ 4911 w 47554"/>
                <a:gd name="connsiteY12" fmla="*/ 27312 h 54623"/>
                <a:gd name="connsiteX13" fmla="*/ 19967 w 47554"/>
                <a:gd name="connsiteY13" fmla="*/ 27312 h 54623"/>
                <a:gd name="connsiteX14" fmla="*/ 42046 w 47554"/>
                <a:gd name="connsiteY14" fmla="*/ 54623 h 54623"/>
                <a:gd name="connsiteX15" fmla="*/ 6013 w 47554"/>
                <a:gd name="connsiteY15" fmla="*/ 54623 h 54623"/>
                <a:gd name="connsiteX16" fmla="*/ 6013 w 47554"/>
                <a:gd name="connsiteY16" fmla="*/ 36951 h 54623"/>
                <a:gd name="connsiteX17" fmla="*/ 10971 w 47554"/>
                <a:gd name="connsiteY17" fmla="*/ 36951 h 54623"/>
                <a:gd name="connsiteX18" fmla="*/ 10971 w 47554"/>
                <a:gd name="connsiteY18" fmla="*/ 50171 h 54623"/>
                <a:gd name="connsiteX19" fmla="*/ 42046 w 47554"/>
                <a:gd name="connsiteY19" fmla="*/ 50171 h 54623"/>
                <a:gd name="connsiteX20" fmla="*/ 42046 w 47554"/>
                <a:gd name="connsiteY20" fmla="*/ 54623 h 54623"/>
                <a:gd name="connsiteX21" fmla="*/ 39613 w 47554"/>
                <a:gd name="connsiteY21" fmla="*/ 16846 h 54623"/>
                <a:gd name="connsiteX22" fmla="*/ 47554 w 47554"/>
                <a:gd name="connsiteY22" fmla="*/ 16846 h 54623"/>
                <a:gd name="connsiteX23" fmla="*/ 47554 w 47554"/>
                <a:gd name="connsiteY23" fmla="*/ 21344 h 54623"/>
                <a:gd name="connsiteX24" fmla="*/ 39613 w 47554"/>
                <a:gd name="connsiteY24" fmla="*/ 21344 h 54623"/>
                <a:gd name="connsiteX25" fmla="*/ 39613 w 47554"/>
                <a:gd name="connsiteY25" fmla="*/ 41082 h 54623"/>
                <a:gd name="connsiteX26" fmla="*/ 34564 w 47554"/>
                <a:gd name="connsiteY26" fmla="*/ 41082 h 54623"/>
                <a:gd name="connsiteX27" fmla="*/ 34564 w 47554"/>
                <a:gd name="connsiteY27" fmla="*/ 0 h 54623"/>
                <a:gd name="connsiteX28" fmla="*/ 39613 w 47554"/>
                <a:gd name="connsiteY28" fmla="*/ 0 h 54623"/>
                <a:gd name="connsiteX29" fmla="*/ 39613 w 47554"/>
                <a:gd name="connsiteY29" fmla="*/ 16846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3">
                  <a:moveTo>
                    <a:pt x="4911" y="13312"/>
                  </a:moveTo>
                  <a:lnTo>
                    <a:pt x="19967" y="13312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2"/>
                  </a:lnTo>
                  <a:close/>
                  <a:moveTo>
                    <a:pt x="19967" y="27312"/>
                  </a:moveTo>
                  <a:lnTo>
                    <a:pt x="19967" y="17580"/>
                  </a:lnTo>
                  <a:lnTo>
                    <a:pt x="4911" y="17580"/>
                  </a:lnTo>
                  <a:lnTo>
                    <a:pt x="4911" y="27312"/>
                  </a:lnTo>
                  <a:lnTo>
                    <a:pt x="19967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1"/>
                  </a:lnTo>
                  <a:lnTo>
                    <a:pt x="42046" y="50171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0" name="자유형: 도형 1999">
              <a:extLst>
                <a:ext uri="{FF2B5EF4-FFF2-40B4-BE49-F238E27FC236}">
                  <a16:creationId xmlns:a16="http://schemas.microsoft.com/office/drawing/2014/main" id="{15628E8B-54C2-58B2-29C2-D046C5C4BAF0}"/>
                </a:ext>
              </a:extLst>
            </p:cNvPr>
            <p:cNvSpPr/>
            <p:nvPr/>
          </p:nvSpPr>
          <p:spPr>
            <a:xfrm>
              <a:off x="5439608" y="6125780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1" name="자유형: 도형 2000">
              <a:extLst>
                <a:ext uri="{FF2B5EF4-FFF2-40B4-BE49-F238E27FC236}">
                  <a16:creationId xmlns:a16="http://schemas.microsoft.com/office/drawing/2014/main" id="{A38C927A-8F6C-7520-8DA4-9C7C57FA944B}"/>
                </a:ext>
              </a:extLst>
            </p:cNvPr>
            <p:cNvSpPr/>
            <p:nvPr/>
          </p:nvSpPr>
          <p:spPr>
            <a:xfrm>
              <a:off x="5489779" y="6121281"/>
              <a:ext cx="46269" cy="55862"/>
            </a:xfrm>
            <a:custGeom>
              <a:avLst/>
              <a:gdLst>
                <a:gd name="connsiteX0" fmla="*/ 19371 w 46269"/>
                <a:gd name="connsiteY0" fmla="*/ 30111 h 55862"/>
                <a:gd name="connsiteX1" fmla="*/ 27771 w 46269"/>
                <a:gd name="connsiteY1" fmla="*/ 39246 h 55862"/>
                <a:gd name="connsiteX2" fmla="*/ 24925 w 46269"/>
                <a:gd name="connsiteY2" fmla="*/ 43239 h 55862"/>
                <a:gd name="connsiteX3" fmla="*/ 18315 w 46269"/>
                <a:gd name="connsiteY3" fmla="*/ 37134 h 55862"/>
                <a:gd name="connsiteX4" fmla="*/ 14000 w 46269"/>
                <a:gd name="connsiteY4" fmla="*/ 28138 h 55862"/>
                <a:gd name="connsiteX5" fmla="*/ 9685 w 46269"/>
                <a:gd name="connsiteY5" fmla="*/ 37823 h 55862"/>
                <a:gd name="connsiteX6" fmla="*/ 3076 w 46269"/>
                <a:gd name="connsiteY6" fmla="*/ 44387 h 55862"/>
                <a:gd name="connsiteX7" fmla="*/ 0 w 46269"/>
                <a:gd name="connsiteY7" fmla="*/ 40393 h 55862"/>
                <a:gd name="connsiteX8" fmla="*/ 8446 w 46269"/>
                <a:gd name="connsiteY8" fmla="*/ 30754 h 55862"/>
                <a:gd name="connsiteX9" fmla="*/ 11521 w 46269"/>
                <a:gd name="connsiteY9" fmla="*/ 17305 h 55862"/>
                <a:gd name="connsiteX10" fmla="*/ 11521 w 46269"/>
                <a:gd name="connsiteY10" fmla="*/ 14734 h 55862"/>
                <a:gd name="connsiteX11" fmla="*/ 1607 w 46269"/>
                <a:gd name="connsiteY11" fmla="*/ 14734 h 55862"/>
                <a:gd name="connsiteX12" fmla="*/ 1607 w 46269"/>
                <a:gd name="connsiteY12" fmla="*/ 10328 h 55862"/>
                <a:gd name="connsiteX13" fmla="*/ 11521 w 46269"/>
                <a:gd name="connsiteY13" fmla="*/ 10328 h 55862"/>
                <a:gd name="connsiteX14" fmla="*/ 11521 w 46269"/>
                <a:gd name="connsiteY14" fmla="*/ 2111 h 55862"/>
                <a:gd name="connsiteX15" fmla="*/ 16341 w 46269"/>
                <a:gd name="connsiteY15" fmla="*/ 2111 h 55862"/>
                <a:gd name="connsiteX16" fmla="*/ 16341 w 46269"/>
                <a:gd name="connsiteY16" fmla="*/ 10328 h 55862"/>
                <a:gd name="connsiteX17" fmla="*/ 26210 w 46269"/>
                <a:gd name="connsiteY17" fmla="*/ 10328 h 55862"/>
                <a:gd name="connsiteX18" fmla="*/ 26210 w 46269"/>
                <a:gd name="connsiteY18" fmla="*/ 14734 h 55862"/>
                <a:gd name="connsiteX19" fmla="*/ 16341 w 46269"/>
                <a:gd name="connsiteY19" fmla="*/ 14734 h 55862"/>
                <a:gd name="connsiteX20" fmla="*/ 16341 w 46269"/>
                <a:gd name="connsiteY20" fmla="*/ 17305 h 55862"/>
                <a:gd name="connsiteX21" fmla="*/ 19371 w 46269"/>
                <a:gd name="connsiteY21" fmla="*/ 30111 h 55862"/>
                <a:gd name="connsiteX22" fmla="*/ 35391 w 46269"/>
                <a:gd name="connsiteY22" fmla="*/ 52924 h 55862"/>
                <a:gd name="connsiteX23" fmla="*/ 30617 w 46269"/>
                <a:gd name="connsiteY23" fmla="*/ 52924 h 55862"/>
                <a:gd name="connsiteX24" fmla="*/ 30617 w 46269"/>
                <a:gd name="connsiteY24" fmla="*/ 26485 h 55862"/>
                <a:gd name="connsiteX25" fmla="*/ 22446 w 46269"/>
                <a:gd name="connsiteY25" fmla="*/ 26485 h 55862"/>
                <a:gd name="connsiteX26" fmla="*/ 22446 w 46269"/>
                <a:gd name="connsiteY26" fmla="*/ 21987 h 55862"/>
                <a:gd name="connsiteX27" fmla="*/ 30617 w 46269"/>
                <a:gd name="connsiteY27" fmla="*/ 21987 h 55862"/>
                <a:gd name="connsiteX28" fmla="*/ 30617 w 46269"/>
                <a:gd name="connsiteY28" fmla="*/ 1377 h 55862"/>
                <a:gd name="connsiteX29" fmla="*/ 35391 w 46269"/>
                <a:gd name="connsiteY29" fmla="*/ 1377 h 55862"/>
                <a:gd name="connsiteX30" fmla="*/ 35391 w 46269"/>
                <a:gd name="connsiteY30" fmla="*/ 52924 h 55862"/>
                <a:gd name="connsiteX31" fmla="*/ 46269 w 46269"/>
                <a:gd name="connsiteY31" fmla="*/ 55862 h 55862"/>
                <a:gd name="connsiteX32" fmla="*/ 41449 w 46269"/>
                <a:gd name="connsiteY32" fmla="*/ 55862 h 55862"/>
                <a:gd name="connsiteX33" fmla="*/ 41449 w 46269"/>
                <a:gd name="connsiteY33" fmla="*/ 0 h 55862"/>
                <a:gd name="connsiteX34" fmla="*/ 46269 w 46269"/>
                <a:gd name="connsiteY34" fmla="*/ 0 h 55862"/>
                <a:gd name="connsiteX35" fmla="*/ 46269 w 46269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9" h="55862">
                  <a:moveTo>
                    <a:pt x="19371" y="30111"/>
                  </a:moveTo>
                  <a:cubicBezTo>
                    <a:pt x="21436" y="34151"/>
                    <a:pt x="24236" y="37226"/>
                    <a:pt x="27771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1" y="31764"/>
                    <a:pt x="11567" y="34977"/>
                    <a:pt x="9685" y="37823"/>
                  </a:cubicBezTo>
                  <a:cubicBezTo>
                    <a:pt x="7804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1" y="30111"/>
                  </a:cubicBezTo>
                  <a:close/>
                  <a:moveTo>
                    <a:pt x="35391" y="52924"/>
                  </a:moveTo>
                  <a:lnTo>
                    <a:pt x="30617" y="52924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1" y="1377"/>
                  </a:lnTo>
                  <a:lnTo>
                    <a:pt x="35391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2" name="자유형: 도형 2001">
              <a:extLst>
                <a:ext uri="{FF2B5EF4-FFF2-40B4-BE49-F238E27FC236}">
                  <a16:creationId xmlns:a16="http://schemas.microsoft.com/office/drawing/2014/main" id="{64D95380-886D-D44E-9CE0-67BCF17BE73C}"/>
                </a:ext>
              </a:extLst>
            </p:cNvPr>
            <p:cNvSpPr/>
            <p:nvPr/>
          </p:nvSpPr>
          <p:spPr>
            <a:xfrm>
              <a:off x="5540775" y="6121235"/>
              <a:ext cx="45901" cy="55908"/>
            </a:xfrm>
            <a:custGeom>
              <a:avLst/>
              <a:gdLst>
                <a:gd name="connsiteX0" fmla="*/ 18590 w 45901"/>
                <a:gd name="connsiteY0" fmla="*/ 28321 h 55908"/>
                <a:gd name="connsiteX1" fmla="*/ 3076 w 45901"/>
                <a:gd name="connsiteY1" fmla="*/ 43974 h 55908"/>
                <a:gd name="connsiteX2" fmla="*/ 0 w 45901"/>
                <a:gd name="connsiteY2" fmla="*/ 40210 h 55908"/>
                <a:gd name="connsiteX3" fmla="*/ 13266 w 45901"/>
                <a:gd name="connsiteY3" fmla="*/ 27908 h 55908"/>
                <a:gd name="connsiteX4" fmla="*/ 18223 w 45901"/>
                <a:gd name="connsiteY4" fmla="*/ 11705 h 55908"/>
                <a:gd name="connsiteX5" fmla="*/ 2250 w 45901"/>
                <a:gd name="connsiteY5" fmla="*/ 11705 h 55908"/>
                <a:gd name="connsiteX6" fmla="*/ 2250 w 45901"/>
                <a:gd name="connsiteY6" fmla="*/ 7298 h 55908"/>
                <a:gd name="connsiteX7" fmla="*/ 23181 w 45901"/>
                <a:gd name="connsiteY7" fmla="*/ 7298 h 55908"/>
                <a:gd name="connsiteX8" fmla="*/ 18590 w 45901"/>
                <a:gd name="connsiteY8" fmla="*/ 28321 h 55908"/>
                <a:gd name="connsiteX9" fmla="*/ 45902 w 45901"/>
                <a:gd name="connsiteY9" fmla="*/ 55908 h 55908"/>
                <a:gd name="connsiteX10" fmla="*/ 41082 w 45901"/>
                <a:gd name="connsiteY10" fmla="*/ 55908 h 55908"/>
                <a:gd name="connsiteX11" fmla="*/ 41082 w 45901"/>
                <a:gd name="connsiteY11" fmla="*/ 26852 h 55908"/>
                <a:gd name="connsiteX12" fmla="*/ 33875 w 45901"/>
                <a:gd name="connsiteY12" fmla="*/ 26852 h 55908"/>
                <a:gd name="connsiteX13" fmla="*/ 33875 w 45901"/>
                <a:gd name="connsiteY13" fmla="*/ 53108 h 55908"/>
                <a:gd name="connsiteX14" fmla="*/ 29102 w 45901"/>
                <a:gd name="connsiteY14" fmla="*/ 53108 h 55908"/>
                <a:gd name="connsiteX15" fmla="*/ 29102 w 45901"/>
                <a:gd name="connsiteY15" fmla="*/ 1469 h 55908"/>
                <a:gd name="connsiteX16" fmla="*/ 33875 w 45901"/>
                <a:gd name="connsiteY16" fmla="*/ 1469 h 55908"/>
                <a:gd name="connsiteX17" fmla="*/ 33875 w 45901"/>
                <a:gd name="connsiteY17" fmla="*/ 22400 h 55908"/>
                <a:gd name="connsiteX18" fmla="*/ 41082 w 45901"/>
                <a:gd name="connsiteY18" fmla="*/ 22400 h 55908"/>
                <a:gd name="connsiteX19" fmla="*/ 41082 w 45901"/>
                <a:gd name="connsiteY19" fmla="*/ 0 h 55908"/>
                <a:gd name="connsiteX20" fmla="*/ 45902 w 45901"/>
                <a:gd name="connsiteY20" fmla="*/ 0 h 55908"/>
                <a:gd name="connsiteX21" fmla="*/ 45902 w 45901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901" h="55908">
                  <a:moveTo>
                    <a:pt x="18590" y="28321"/>
                  </a:moveTo>
                  <a:cubicBezTo>
                    <a:pt x="15515" y="34518"/>
                    <a:pt x="10328" y="39751"/>
                    <a:pt x="3076" y="43974"/>
                  </a:cubicBezTo>
                  <a:lnTo>
                    <a:pt x="0" y="40210"/>
                  </a:lnTo>
                  <a:cubicBezTo>
                    <a:pt x="5921" y="36767"/>
                    <a:pt x="10374" y="32682"/>
                    <a:pt x="13266" y="27908"/>
                  </a:cubicBezTo>
                  <a:cubicBezTo>
                    <a:pt x="16157" y="23134"/>
                    <a:pt x="17810" y="17764"/>
                    <a:pt x="18223" y="11705"/>
                  </a:cubicBezTo>
                  <a:lnTo>
                    <a:pt x="2250" y="11705"/>
                  </a:lnTo>
                  <a:lnTo>
                    <a:pt x="2250" y="7298"/>
                  </a:lnTo>
                  <a:lnTo>
                    <a:pt x="23181" y="7298"/>
                  </a:lnTo>
                  <a:cubicBezTo>
                    <a:pt x="23227" y="15102"/>
                    <a:pt x="21666" y="22079"/>
                    <a:pt x="18590" y="28321"/>
                  </a:cubicBezTo>
                  <a:close/>
                  <a:moveTo>
                    <a:pt x="45902" y="55908"/>
                  </a:moveTo>
                  <a:lnTo>
                    <a:pt x="41082" y="55908"/>
                  </a:lnTo>
                  <a:lnTo>
                    <a:pt x="41082" y="26852"/>
                  </a:lnTo>
                  <a:lnTo>
                    <a:pt x="33875" y="26852"/>
                  </a:lnTo>
                  <a:lnTo>
                    <a:pt x="33875" y="53108"/>
                  </a:lnTo>
                  <a:lnTo>
                    <a:pt x="29102" y="53108"/>
                  </a:lnTo>
                  <a:lnTo>
                    <a:pt x="29102" y="1469"/>
                  </a:lnTo>
                  <a:lnTo>
                    <a:pt x="33875" y="1469"/>
                  </a:lnTo>
                  <a:lnTo>
                    <a:pt x="33875" y="22400"/>
                  </a:lnTo>
                  <a:lnTo>
                    <a:pt x="41082" y="22400"/>
                  </a:lnTo>
                  <a:lnTo>
                    <a:pt x="41082" y="0"/>
                  </a:lnTo>
                  <a:lnTo>
                    <a:pt x="45902" y="0"/>
                  </a:lnTo>
                  <a:lnTo>
                    <a:pt x="45902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3" name="자유형: 도형 2002">
              <a:extLst>
                <a:ext uri="{FF2B5EF4-FFF2-40B4-BE49-F238E27FC236}">
                  <a16:creationId xmlns:a16="http://schemas.microsoft.com/office/drawing/2014/main" id="{3524F149-C106-D9F2-D5BE-DA66CD55E0A5}"/>
                </a:ext>
              </a:extLst>
            </p:cNvPr>
            <p:cNvSpPr/>
            <p:nvPr/>
          </p:nvSpPr>
          <p:spPr>
            <a:xfrm>
              <a:off x="5591589" y="6123026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0 h 53567"/>
                <a:gd name="connsiteX9" fmla="*/ 6243 w 48931"/>
                <a:gd name="connsiteY9" fmla="*/ 4360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0"/>
                  </a:lnTo>
                  <a:lnTo>
                    <a:pt x="6243" y="4360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04" name="그래픽 961">
            <a:extLst>
              <a:ext uri="{FF2B5EF4-FFF2-40B4-BE49-F238E27FC236}">
                <a16:creationId xmlns:a16="http://schemas.microsoft.com/office/drawing/2014/main" id="{CAC17AD1-84CA-E2E8-D640-4339D5FF1D55}"/>
              </a:ext>
            </a:extLst>
          </p:cNvPr>
          <p:cNvGrpSpPr/>
          <p:nvPr/>
        </p:nvGrpSpPr>
        <p:grpSpPr>
          <a:xfrm>
            <a:off x="5363595" y="6304475"/>
            <a:ext cx="303180" cy="56046"/>
            <a:chOff x="5363595" y="6304475"/>
            <a:chExt cx="303180" cy="56046"/>
          </a:xfrm>
          <a:solidFill>
            <a:srgbClr val="FFFFFF"/>
          </a:solidFill>
        </p:grpSpPr>
        <p:sp>
          <p:nvSpPr>
            <p:cNvPr id="2005" name="자유형: 도형 2004">
              <a:extLst>
                <a:ext uri="{FF2B5EF4-FFF2-40B4-BE49-F238E27FC236}">
                  <a16:creationId xmlns:a16="http://schemas.microsoft.com/office/drawing/2014/main" id="{C9552936-8CA5-CC44-EDE6-5E14B9FD57A5}"/>
                </a:ext>
              </a:extLst>
            </p:cNvPr>
            <p:cNvSpPr/>
            <p:nvPr/>
          </p:nvSpPr>
          <p:spPr>
            <a:xfrm>
              <a:off x="5363595" y="6304704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3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6" name="자유형: 도형 2005">
              <a:extLst>
                <a:ext uri="{FF2B5EF4-FFF2-40B4-BE49-F238E27FC236}">
                  <a16:creationId xmlns:a16="http://schemas.microsoft.com/office/drawing/2014/main" id="{DFD6C0BA-D770-44DD-67B9-A68A4DCB92E1}"/>
                </a:ext>
              </a:extLst>
            </p:cNvPr>
            <p:cNvSpPr/>
            <p:nvPr/>
          </p:nvSpPr>
          <p:spPr>
            <a:xfrm>
              <a:off x="5413949" y="6304658"/>
              <a:ext cx="50124" cy="54623"/>
            </a:xfrm>
            <a:custGeom>
              <a:avLst/>
              <a:gdLst>
                <a:gd name="connsiteX0" fmla="*/ 22263 w 50124"/>
                <a:gd name="connsiteY0" fmla="*/ 21023 h 54623"/>
                <a:gd name="connsiteX1" fmla="*/ 31856 w 50124"/>
                <a:gd name="connsiteY1" fmla="*/ 27954 h 54623"/>
                <a:gd name="connsiteX2" fmla="*/ 29331 w 50124"/>
                <a:gd name="connsiteY2" fmla="*/ 32177 h 54623"/>
                <a:gd name="connsiteX3" fmla="*/ 21390 w 50124"/>
                <a:gd name="connsiteY3" fmla="*/ 27266 h 54623"/>
                <a:gd name="connsiteX4" fmla="*/ 16203 w 50124"/>
                <a:gd name="connsiteY4" fmla="*/ 19600 h 54623"/>
                <a:gd name="connsiteX5" fmla="*/ 11017 w 50124"/>
                <a:gd name="connsiteY5" fmla="*/ 28092 h 54623"/>
                <a:gd name="connsiteX6" fmla="*/ 2800 w 50124"/>
                <a:gd name="connsiteY6" fmla="*/ 33554 h 54623"/>
                <a:gd name="connsiteX7" fmla="*/ 0 w 50124"/>
                <a:gd name="connsiteY7" fmla="*/ 29331 h 54623"/>
                <a:gd name="connsiteX8" fmla="*/ 9869 w 50124"/>
                <a:gd name="connsiteY8" fmla="*/ 21849 h 54623"/>
                <a:gd name="connsiteX9" fmla="*/ 13541 w 50124"/>
                <a:gd name="connsiteY9" fmla="*/ 10282 h 54623"/>
                <a:gd name="connsiteX10" fmla="*/ 13541 w 50124"/>
                <a:gd name="connsiteY10" fmla="*/ 3397 h 54623"/>
                <a:gd name="connsiteX11" fmla="*/ 18590 w 50124"/>
                <a:gd name="connsiteY11" fmla="*/ 3397 h 54623"/>
                <a:gd name="connsiteX12" fmla="*/ 18590 w 50124"/>
                <a:gd name="connsiteY12" fmla="*/ 10558 h 54623"/>
                <a:gd name="connsiteX13" fmla="*/ 22263 w 50124"/>
                <a:gd name="connsiteY13" fmla="*/ 21023 h 54623"/>
                <a:gd name="connsiteX14" fmla="*/ 44663 w 50124"/>
                <a:gd name="connsiteY14" fmla="*/ 54623 h 54623"/>
                <a:gd name="connsiteX15" fmla="*/ 8767 w 50124"/>
                <a:gd name="connsiteY15" fmla="*/ 54623 h 54623"/>
                <a:gd name="connsiteX16" fmla="*/ 8767 w 50124"/>
                <a:gd name="connsiteY16" fmla="*/ 37089 h 54623"/>
                <a:gd name="connsiteX17" fmla="*/ 13862 w 50124"/>
                <a:gd name="connsiteY17" fmla="*/ 37089 h 54623"/>
                <a:gd name="connsiteX18" fmla="*/ 13862 w 50124"/>
                <a:gd name="connsiteY18" fmla="*/ 50125 h 54623"/>
                <a:gd name="connsiteX19" fmla="*/ 44663 w 50124"/>
                <a:gd name="connsiteY19" fmla="*/ 50125 h 54623"/>
                <a:gd name="connsiteX20" fmla="*/ 44663 w 50124"/>
                <a:gd name="connsiteY20" fmla="*/ 54623 h 54623"/>
                <a:gd name="connsiteX21" fmla="*/ 42184 w 50124"/>
                <a:gd name="connsiteY21" fmla="*/ 17030 h 54623"/>
                <a:gd name="connsiteX22" fmla="*/ 50125 w 50124"/>
                <a:gd name="connsiteY22" fmla="*/ 17030 h 54623"/>
                <a:gd name="connsiteX23" fmla="*/ 50125 w 50124"/>
                <a:gd name="connsiteY23" fmla="*/ 21574 h 54623"/>
                <a:gd name="connsiteX24" fmla="*/ 42184 w 50124"/>
                <a:gd name="connsiteY24" fmla="*/ 21574 h 54623"/>
                <a:gd name="connsiteX25" fmla="*/ 42184 w 50124"/>
                <a:gd name="connsiteY25" fmla="*/ 41311 h 54623"/>
                <a:gd name="connsiteX26" fmla="*/ 37135 w 50124"/>
                <a:gd name="connsiteY26" fmla="*/ 41311 h 54623"/>
                <a:gd name="connsiteX27" fmla="*/ 37135 w 50124"/>
                <a:gd name="connsiteY27" fmla="*/ 0 h 54623"/>
                <a:gd name="connsiteX28" fmla="*/ 42184 w 50124"/>
                <a:gd name="connsiteY28" fmla="*/ 0 h 54623"/>
                <a:gd name="connsiteX29" fmla="*/ 42184 w 50124"/>
                <a:gd name="connsiteY29" fmla="*/ 17030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0124" h="54623">
                  <a:moveTo>
                    <a:pt x="22263" y="21023"/>
                  </a:moveTo>
                  <a:cubicBezTo>
                    <a:pt x="24695" y="24236"/>
                    <a:pt x="27909" y="26577"/>
                    <a:pt x="31856" y="27954"/>
                  </a:cubicBezTo>
                  <a:lnTo>
                    <a:pt x="29331" y="32177"/>
                  </a:lnTo>
                  <a:cubicBezTo>
                    <a:pt x="26348" y="31076"/>
                    <a:pt x="23685" y="29469"/>
                    <a:pt x="21390" y="27266"/>
                  </a:cubicBezTo>
                  <a:cubicBezTo>
                    <a:pt x="19095" y="25062"/>
                    <a:pt x="17351" y="22492"/>
                    <a:pt x="16203" y="19600"/>
                  </a:cubicBezTo>
                  <a:cubicBezTo>
                    <a:pt x="15010" y="22859"/>
                    <a:pt x="13312" y="25705"/>
                    <a:pt x="11017" y="28092"/>
                  </a:cubicBezTo>
                  <a:cubicBezTo>
                    <a:pt x="8721" y="30479"/>
                    <a:pt x="6013" y="32315"/>
                    <a:pt x="2800" y="33554"/>
                  </a:cubicBezTo>
                  <a:lnTo>
                    <a:pt x="0" y="29331"/>
                  </a:lnTo>
                  <a:cubicBezTo>
                    <a:pt x="4131" y="27771"/>
                    <a:pt x="7437" y="25292"/>
                    <a:pt x="9869" y="21849"/>
                  </a:cubicBezTo>
                  <a:cubicBezTo>
                    <a:pt x="12302" y="18407"/>
                    <a:pt x="13541" y="14551"/>
                    <a:pt x="13541" y="10282"/>
                  </a:cubicBezTo>
                  <a:lnTo>
                    <a:pt x="13541" y="3397"/>
                  </a:lnTo>
                  <a:lnTo>
                    <a:pt x="18590" y="3397"/>
                  </a:lnTo>
                  <a:lnTo>
                    <a:pt x="18590" y="10558"/>
                  </a:lnTo>
                  <a:cubicBezTo>
                    <a:pt x="18590" y="14321"/>
                    <a:pt x="19830" y="17810"/>
                    <a:pt x="22263" y="21023"/>
                  </a:cubicBezTo>
                  <a:close/>
                  <a:moveTo>
                    <a:pt x="44663" y="54623"/>
                  </a:moveTo>
                  <a:lnTo>
                    <a:pt x="8767" y="54623"/>
                  </a:lnTo>
                  <a:lnTo>
                    <a:pt x="8767" y="37089"/>
                  </a:lnTo>
                  <a:lnTo>
                    <a:pt x="13862" y="37089"/>
                  </a:lnTo>
                  <a:lnTo>
                    <a:pt x="13862" y="50125"/>
                  </a:lnTo>
                  <a:lnTo>
                    <a:pt x="44663" y="50125"/>
                  </a:lnTo>
                  <a:lnTo>
                    <a:pt x="44663" y="54623"/>
                  </a:lnTo>
                  <a:close/>
                  <a:moveTo>
                    <a:pt x="42184" y="17030"/>
                  </a:moveTo>
                  <a:lnTo>
                    <a:pt x="50125" y="17030"/>
                  </a:lnTo>
                  <a:lnTo>
                    <a:pt x="50125" y="21574"/>
                  </a:lnTo>
                  <a:lnTo>
                    <a:pt x="42184" y="21574"/>
                  </a:lnTo>
                  <a:lnTo>
                    <a:pt x="42184" y="41311"/>
                  </a:lnTo>
                  <a:lnTo>
                    <a:pt x="37135" y="41311"/>
                  </a:lnTo>
                  <a:lnTo>
                    <a:pt x="37135" y="0"/>
                  </a:lnTo>
                  <a:lnTo>
                    <a:pt x="42184" y="0"/>
                  </a:lnTo>
                  <a:lnTo>
                    <a:pt x="42184" y="1703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7" name="자유형: 도형 2006">
              <a:extLst>
                <a:ext uri="{FF2B5EF4-FFF2-40B4-BE49-F238E27FC236}">
                  <a16:creationId xmlns:a16="http://schemas.microsoft.com/office/drawing/2014/main" id="{D1DF080C-9DD1-F4EA-E063-30A3E6B90393}"/>
                </a:ext>
              </a:extLst>
            </p:cNvPr>
            <p:cNvSpPr/>
            <p:nvPr/>
          </p:nvSpPr>
          <p:spPr>
            <a:xfrm>
              <a:off x="5464166" y="6304658"/>
              <a:ext cx="46728" cy="55862"/>
            </a:xfrm>
            <a:custGeom>
              <a:avLst/>
              <a:gdLst>
                <a:gd name="connsiteX0" fmla="*/ 19738 w 46728"/>
                <a:gd name="connsiteY0" fmla="*/ 29194 h 55862"/>
                <a:gd name="connsiteX1" fmla="*/ 28367 w 46728"/>
                <a:gd name="connsiteY1" fmla="*/ 38328 h 55862"/>
                <a:gd name="connsiteX2" fmla="*/ 25292 w 46728"/>
                <a:gd name="connsiteY2" fmla="*/ 42413 h 55862"/>
                <a:gd name="connsiteX3" fmla="*/ 18636 w 46728"/>
                <a:gd name="connsiteY3" fmla="*/ 36446 h 55862"/>
                <a:gd name="connsiteX4" fmla="*/ 14367 w 46728"/>
                <a:gd name="connsiteY4" fmla="*/ 27587 h 55862"/>
                <a:gd name="connsiteX5" fmla="*/ 10144 w 46728"/>
                <a:gd name="connsiteY5" fmla="*/ 37639 h 55862"/>
                <a:gd name="connsiteX6" fmla="*/ 3259 w 46728"/>
                <a:gd name="connsiteY6" fmla="*/ 44387 h 55862"/>
                <a:gd name="connsiteX7" fmla="*/ 0 w 46728"/>
                <a:gd name="connsiteY7" fmla="*/ 40302 h 55862"/>
                <a:gd name="connsiteX8" fmla="*/ 8859 w 46728"/>
                <a:gd name="connsiteY8" fmla="*/ 30433 h 55862"/>
                <a:gd name="connsiteX9" fmla="*/ 11934 w 46728"/>
                <a:gd name="connsiteY9" fmla="*/ 15193 h 55862"/>
                <a:gd name="connsiteX10" fmla="*/ 11934 w 46728"/>
                <a:gd name="connsiteY10" fmla="*/ 11062 h 55862"/>
                <a:gd name="connsiteX11" fmla="*/ 1469 w 46728"/>
                <a:gd name="connsiteY11" fmla="*/ 11062 h 55862"/>
                <a:gd name="connsiteX12" fmla="*/ 1469 w 46728"/>
                <a:gd name="connsiteY12" fmla="*/ 6656 h 55862"/>
                <a:gd name="connsiteX13" fmla="*/ 26485 w 46728"/>
                <a:gd name="connsiteY13" fmla="*/ 6656 h 55862"/>
                <a:gd name="connsiteX14" fmla="*/ 26485 w 46728"/>
                <a:gd name="connsiteY14" fmla="*/ 11062 h 55862"/>
                <a:gd name="connsiteX15" fmla="*/ 16754 w 46728"/>
                <a:gd name="connsiteY15" fmla="*/ 11062 h 55862"/>
                <a:gd name="connsiteX16" fmla="*/ 16754 w 46728"/>
                <a:gd name="connsiteY16" fmla="*/ 15193 h 55862"/>
                <a:gd name="connsiteX17" fmla="*/ 19738 w 46728"/>
                <a:gd name="connsiteY17" fmla="*/ 29194 h 55862"/>
                <a:gd name="connsiteX18" fmla="*/ 46728 w 46728"/>
                <a:gd name="connsiteY18" fmla="*/ 55863 h 55862"/>
                <a:gd name="connsiteX19" fmla="*/ 41908 w 46728"/>
                <a:gd name="connsiteY19" fmla="*/ 55863 h 55862"/>
                <a:gd name="connsiteX20" fmla="*/ 41908 w 46728"/>
                <a:gd name="connsiteY20" fmla="*/ 26944 h 55862"/>
                <a:gd name="connsiteX21" fmla="*/ 34885 w 46728"/>
                <a:gd name="connsiteY21" fmla="*/ 26944 h 55862"/>
                <a:gd name="connsiteX22" fmla="*/ 34885 w 46728"/>
                <a:gd name="connsiteY22" fmla="*/ 53017 h 55862"/>
                <a:gd name="connsiteX23" fmla="*/ 30203 w 46728"/>
                <a:gd name="connsiteY23" fmla="*/ 53017 h 55862"/>
                <a:gd name="connsiteX24" fmla="*/ 30203 w 46728"/>
                <a:gd name="connsiteY24" fmla="*/ 1331 h 55862"/>
                <a:gd name="connsiteX25" fmla="*/ 34885 w 46728"/>
                <a:gd name="connsiteY25" fmla="*/ 1331 h 55862"/>
                <a:gd name="connsiteX26" fmla="*/ 34885 w 46728"/>
                <a:gd name="connsiteY26" fmla="*/ 22400 h 55862"/>
                <a:gd name="connsiteX27" fmla="*/ 41908 w 46728"/>
                <a:gd name="connsiteY27" fmla="*/ 22400 h 55862"/>
                <a:gd name="connsiteX28" fmla="*/ 41908 w 46728"/>
                <a:gd name="connsiteY28" fmla="*/ 0 h 55862"/>
                <a:gd name="connsiteX29" fmla="*/ 46728 w 46728"/>
                <a:gd name="connsiteY29" fmla="*/ 0 h 55862"/>
                <a:gd name="connsiteX30" fmla="*/ 46728 w 46728"/>
                <a:gd name="connsiteY30" fmla="*/ 5586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28" h="55862">
                  <a:moveTo>
                    <a:pt x="19738" y="29194"/>
                  </a:moveTo>
                  <a:cubicBezTo>
                    <a:pt x="21711" y="33325"/>
                    <a:pt x="24603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1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8"/>
                    <a:pt x="10144" y="37639"/>
                  </a:cubicBezTo>
                  <a:cubicBezTo>
                    <a:pt x="8263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3" y="34885"/>
                    <a:pt x="8859" y="30433"/>
                  </a:cubicBezTo>
                  <a:cubicBezTo>
                    <a:pt x="10879" y="25980"/>
                    <a:pt x="11934" y="20931"/>
                    <a:pt x="11934" y="15193"/>
                  </a:cubicBezTo>
                  <a:lnTo>
                    <a:pt x="11934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64" y="25062"/>
                    <a:pt x="19738" y="29194"/>
                  </a:cubicBezTo>
                  <a:close/>
                  <a:moveTo>
                    <a:pt x="46728" y="55863"/>
                  </a:moveTo>
                  <a:lnTo>
                    <a:pt x="41908" y="55863"/>
                  </a:lnTo>
                  <a:lnTo>
                    <a:pt x="41908" y="26944"/>
                  </a:lnTo>
                  <a:lnTo>
                    <a:pt x="34885" y="26944"/>
                  </a:lnTo>
                  <a:lnTo>
                    <a:pt x="34885" y="53017"/>
                  </a:lnTo>
                  <a:lnTo>
                    <a:pt x="30203" y="53017"/>
                  </a:lnTo>
                  <a:lnTo>
                    <a:pt x="30203" y="1331"/>
                  </a:lnTo>
                  <a:lnTo>
                    <a:pt x="34885" y="1331"/>
                  </a:lnTo>
                  <a:lnTo>
                    <a:pt x="34885" y="22400"/>
                  </a:lnTo>
                  <a:lnTo>
                    <a:pt x="41908" y="22400"/>
                  </a:lnTo>
                  <a:lnTo>
                    <a:pt x="41908" y="0"/>
                  </a:lnTo>
                  <a:lnTo>
                    <a:pt x="46728" y="0"/>
                  </a:lnTo>
                  <a:lnTo>
                    <a:pt x="46728" y="5586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8" name="자유형: 도형 2007">
              <a:extLst>
                <a:ext uri="{FF2B5EF4-FFF2-40B4-BE49-F238E27FC236}">
                  <a16:creationId xmlns:a16="http://schemas.microsoft.com/office/drawing/2014/main" id="{57925F90-BC0C-EA46-6530-8489DDF2031D}"/>
                </a:ext>
              </a:extLst>
            </p:cNvPr>
            <p:cNvSpPr/>
            <p:nvPr/>
          </p:nvSpPr>
          <p:spPr>
            <a:xfrm>
              <a:off x="5515621" y="6308744"/>
              <a:ext cx="48977" cy="44891"/>
            </a:xfrm>
            <a:custGeom>
              <a:avLst/>
              <a:gdLst>
                <a:gd name="connsiteX0" fmla="*/ 48977 w 48977"/>
                <a:gd name="connsiteY0" fmla="*/ 44892 h 44891"/>
                <a:gd name="connsiteX1" fmla="*/ 0 w 48977"/>
                <a:gd name="connsiteY1" fmla="*/ 44892 h 44891"/>
                <a:gd name="connsiteX2" fmla="*/ 0 w 48977"/>
                <a:gd name="connsiteY2" fmla="*/ 40348 h 44891"/>
                <a:gd name="connsiteX3" fmla="*/ 13679 w 48977"/>
                <a:gd name="connsiteY3" fmla="*/ 40348 h 44891"/>
                <a:gd name="connsiteX4" fmla="*/ 13679 w 48977"/>
                <a:gd name="connsiteY4" fmla="*/ 30203 h 44891"/>
                <a:gd name="connsiteX5" fmla="*/ 6151 w 48977"/>
                <a:gd name="connsiteY5" fmla="*/ 30203 h 44891"/>
                <a:gd name="connsiteX6" fmla="*/ 6151 w 48977"/>
                <a:gd name="connsiteY6" fmla="*/ 12807 h 44891"/>
                <a:gd name="connsiteX7" fmla="*/ 37915 w 48977"/>
                <a:gd name="connsiteY7" fmla="*/ 12807 h 44891"/>
                <a:gd name="connsiteX8" fmla="*/ 37915 w 48977"/>
                <a:gd name="connsiteY8" fmla="*/ 4498 h 44891"/>
                <a:gd name="connsiteX9" fmla="*/ 6059 w 48977"/>
                <a:gd name="connsiteY9" fmla="*/ 4498 h 44891"/>
                <a:gd name="connsiteX10" fmla="*/ 6059 w 48977"/>
                <a:gd name="connsiteY10" fmla="*/ 0 h 44891"/>
                <a:gd name="connsiteX11" fmla="*/ 42918 w 48977"/>
                <a:gd name="connsiteY11" fmla="*/ 0 h 44891"/>
                <a:gd name="connsiteX12" fmla="*/ 42918 w 48977"/>
                <a:gd name="connsiteY12" fmla="*/ 17121 h 44891"/>
                <a:gd name="connsiteX13" fmla="*/ 11154 w 48977"/>
                <a:gd name="connsiteY13" fmla="*/ 17121 h 44891"/>
                <a:gd name="connsiteX14" fmla="*/ 11154 w 48977"/>
                <a:gd name="connsiteY14" fmla="*/ 25751 h 44891"/>
                <a:gd name="connsiteX15" fmla="*/ 44157 w 48977"/>
                <a:gd name="connsiteY15" fmla="*/ 25751 h 44891"/>
                <a:gd name="connsiteX16" fmla="*/ 44157 w 48977"/>
                <a:gd name="connsiteY16" fmla="*/ 30157 h 44891"/>
                <a:gd name="connsiteX17" fmla="*/ 35849 w 48977"/>
                <a:gd name="connsiteY17" fmla="*/ 30157 h 44891"/>
                <a:gd name="connsiteX18" fmla="*/ 35849 w 48977"/>
                <a:gd name="connsiteY18" fmla="*/ 40302 h 44891"/>
                <a:gd name="connsiteX19" fmla="*/ 48977 w 48977"/>
                <a:gd name="connsiteY19" fmla="*/ 40302 h 44891"/>
                <a:gd name="connsiteX20" fmla="*/ 48977 w 48977"/>
                <a:gd name="connsiteY20" fmla="*/ 44892 h 44891"/>
                <a:gd name="connsiteX21" fmla="*/ 30846 w 48977"/>
                <a:gd name="connsiteY21" fmla="*/ 40348 h 44891"/>
                <a:gd name="connsiteX22" fmla="*/ 30846 w 48977"/>
                <a:gd name="connsiteY22" fmla="*/ 30203 h 44891"/>
                <a:gd name="connsiteX23" fmla="*/ 18590 w 48977"/>
                <a:gd name="connsiteY23" fmla="*/ 30203 h 44891"/>
                <a:gd name="connsiteX24" fmla="*/ 18590 w 48977"/>
                <a:gd name="connsiteY24" fmla="*/ 40348 h 44891"/>
                <a:gd name="connsiteX25" fmla="*/ 30846 w 48977"/>
                <a:gd name="connsiteY25" fmla="*/ 40348 h 4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8977" h="44891">
                  <a:moveTo>
                    <a:pt x="48977" y="44892"/>
                  </a:moveTo>
                  <a:lnTo>
                    <a:pt x="0" y="44892"/>
                  </a:lnTo>
                  <a:lnTo>
                    <a:pt x="0" y="40348"/>
                  </a:lnTo>
                  <a:lnTo>
                    <a:pt x="13679" y="40348"/>
                  </a:lnTo>
                  <a:lnTo>
                    <a:pt x="13679" y="30203"/>
                  </a:lnTo>
                  <a:lnTo>
                    <a:pt x="6151" y="30203"/>
                  </a:lnTo>
                  <a:lnTo>
                    <a:pt x="6151" y="12807"/>
                  </a:lnTo>
                  <a:lnTo>
                    <a:pt x="37915" y="12807"/>
                  </a:lnTo>
                  <a:lnTo>
                    <a:pt x="37915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751"/>
                  </a:lnTo>
                  <a:lnTo>
                    <a:pt x="44157" y="25751"/>
                  </a:lnTo>
                  <a:lnTo>
                    <a:pt x="44157" y="30157"/>
                  </a:lnTo>
                  <a:lnTo>
                    <a:pt x="35849" y="30157"/>
                  </a:lnTo>
                  <a:lnTo>
                    <a:pt x="35849" y="40302"/>
                  </a:lnTo>
                  <a:lnTo>
                    <a:pt x="48977" y="40302"/>
                  </a:lnTo>
                  <a:lnTo>
                    <a:pt x="48977" y="44892"/>
                  </a:lnTo>
                  <a:close/>
                  <a:moveTo>
                    <a:pt x="30846" y="40348"/>
                  </a:moveTo>
                  <a:lnTo>
                    <a:pt x="30846" y="30203"/>
                  </a:lnTo>
                  <a:lnTo>
                    <a:pt x="18590" y="30203"/>
                  </a:lnTo>
                  <a:lnTo>
                    <a:pt x="18590" y="40348"/>
                  </a:lnTo>
                  <a:lnTo>
                    <a:pt x="30846" y="403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9" name="자유형: 도형 2008">
              <a:extLst>
                <a:ext uri="{FF2B5EF4-FFF2-40B4-BE49-F238E27FC236}">
                  <a16:creationId xmlns:a16="http://schemas.microsoft.com/office/drawing/2014/main" id="{F91106BC-C3A4-9104-6297-87B1BB4D7499}"/>
                </a:ext>
              </a:extLst>
            </p:cNvPr>
            <p:cNvSpPr/>
            <p:nvPr/>
          </p:nvSpPr>
          <p:spPr>
            <a:xfrm>
              <a:off x="5565838" y="6304658"/>
              <a:ext cx="50399" cy="55862"/>
            </a:xfrm>
            <a:custGeom>
              <a:avLst/>
              <a:gdLst>
                <a:gd name="connsiteX0" fmla="*/ 16341 w 50399"/>
                <a:gd name="connsiteY0" fmla="*/ 38925 h 55862"/>
                <a:gd name="connsiteX1" fmla="*/ 33554 w 50399"/>
                <a:gd name="connsiteY1" fmla="*/ 37548 h 55862"/>
                <a:gd name="connsiteX2" fmla="*/ 33875 w 50399"/>
                <a:gd name="connsiteY2" fmla="*/ 41541 h 55862"/>
                <a:gd name="connsiteX3" fmla="*/ 18039 w 50399"/>
                <a:gd name="connsiteY3" fmla="*/ 43240 h 55862"/>
                <a:gd name="connsiteX4" fmla="*/ 459 w 50399"/>
                <a:gd name="connsiteY4" fmla="*/ 43653 h 55862"/>
                <a:gd name="connsiteX5" fmla="*/ 0 w 50399"/>
                <a:gd name="connsiteY5" fmla="*/ 39246 h 55862"/>
                <a:gd name="connsiteX6" fmla="*/ 11292 w 50399"/>
                <a:gd name="connsiteY6" fmla="*/ 39062 h 55862"/>
                <a:gd name="connsiteX7" fmla="*/ 11292 w 50399"/>
                <a:gd name="connsiteY7" fmla="*/ 21987 h 55862"/>
                <a:gd name="connsiteX8" fmla="*/ 16341 w 50399"/>
                <a:gd name="connsiteY8" fmla="*/ 21987 h 55862"/>
                <a:gd name="connsiteX9" fmla="*/ 16341 w 50399"/>
                <a:gd name="connsiteY9" fmla="*/ 38925 h 55862"/>
                <a:gd name="connsiteX10" fmla="*/ 30157 w 50399"/>
                <a:gd name="connsiteY10" fmla="*/ 9272 h 55862"/>
                <a:gd name="connsiteX11" fmla="*/ 29882 w 50399"/>
                <a:gd name="connsiteY11" fmla="*/ 19600 h 55862"/>
                <a:gd name="connsiteX12" fmla="*/ 28597 w 50399"/>
                <a:gd name="connsiteY12" fmla="*/ 31489 h 55862"/>
                <a:gd name="connsiteX13" fmla="*/ 23639 w 50399"/>
                <a:gd name="connsiteY13" fmla="*/ 31030 h 55862"/>
                <a:gd name="connsiteX14" fmla="*/ 25200 w 50399"/>
                <a:gd name="connsiteY14" fmla="*/ 10603 h 55862"/>
                <a:gd name="connsiteX15" fmla="*/ 2892 w 50399"/>
                <a:gd name="connsiteY15" fmla="*/ 10603 h 55862"/>
                <a:gd name="connsiteX16" fmla="*/ 2892 w 50399"/>
                <a:gd name="connsiteY16" fmla="*/ 6197 h 55862"/>
                <a:gd name="connsiteX17" fmla="*/ 30157 w 50399"/>
                <a:gd name="connsiteY17" fmla="*/ 6197 h 55862"/>
                <a:gd name="connsiteX18" fmla="*/ 30157 w 50399"/>
                <a:gd name="connsiteY18" fmla="*/ 9272 h 55862"/>
                <a:gd name="connsiteX19" fmla="*/ 41954 w 50399"/>
                <a:gd name="connsiteY19" fmla="*/ 23272 h 55862"/>
                <a:gd name="connsiteX20" fmla="*/ 50400 w 50399"/>
                <a:gd name="connsiteY20" fmla="*/ 23272 h 55862"/>
                <a:gd name="connsiteX21" fmla="*/ 50400 w 50399"/>
                <a:gd name="connsiteY21" fmla="*/ 27908 h 55862"/>
                <a:gd name="connsiteX22" fmla="*/ 41954 w 50399"/>
                <a:gd name="connsiteY22" fmla="*/ 27908 h 55862"/>
                <a:gd name="connsiteX23" fmla="*/ 41954 w 50399"/>
                <a:gd name="connsiteY23" fmla="*/ 55863 h 55862"/>
                <a:gd name="connsiteX24" fmla="*/ 36767 w 50399"/>
                <a:gd name="connsiteY24" fmla="*/ 55863 h 55862"/>
                <a:gd name="connsiteX25" fmla="*/ 36767 w 50399"/>
                <a:gd name="connsiteY25" fmla="*/ 0 h 55862"/>
                <a:gd name="connsiteX26" fmla="*/ 41954 w 50399"/>
                <a:gd name="connsiteY26" fmla="*/ 0 h 55862"/>
                <a:gd name="connsiteX27" fmla="*/ 41954 w 50399"/>
                <a:gd name="connsiteY27" fmla="*/ 2327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399" h="55862">
                  <a:moveTo>
                    <a:pt x="16341" y="38925"/>
                  </a:moveTo>
                  <a:cubicBezTo>
                    <a:pt x="23089" y="38603"/>
                    <a:pt x="28826" y="38144"/>
                    <a:pt x="33554" y="37548"/>
                  </a:cubicBezTo>
                  <a:lnTo>
                    <a:pt x="33875" y="41541"/>
                  </a:lnTo>
                  <a:cubicBezTo>
                    <a:pt x="28826" y="42413"/>
                    <a:pt x="23548" y="42964"/>
                    <a:pt x="18039" y="43240"/>
                  </a:cubicBezTo>
                  <a:cubicBezTo>
                    <a:pt x="12531" y="43515"/>
                    <a:pt x="6656" y="43653"/>
                    <a:pt x="459" y="43653"/>
                  </a:cubicBezTo>
                  <a:lnTo>
                    <a:pt x="0" y="39246"/>
                  </a:lnTo>
                  <a:lnTo>
                    <a:pt x="11292" y="39062"/>
                  </a:lnTo>
                  <a:lnTo>
                    <a:pt x="11292" y="21987"/>
                  </a:lnTo>
                  <a:lnTo>
                    <a:pt x="16341" y="21987"/>
                  </a:lnTo>
                  <a:lnTo>
                    <a:pt x="16341" y="38925"/>
                  </a:lnTo>
                  <a:close/>
                  <a:moveTo>
                    <a:pt x="30157" y="9272"/>
                  </a:moveTo>
                  <a:cubicBezTo>
                    <a:pt x="30157" y="12715"/>
                    <a:pt x="30065" y="16157"/>
                    <a:pt x="29882" y="19600"/>
                  </a:cubicBezTo>
                  <a:cubicBezTo>
                    <a:pt x="29698" y="23043"/>
                    <a:pt x="29285" y="26990"/>
                    <a:pt x="28597" y="31489"/>
                  </a:cubicBezTo>
                  <a:lnTo>
                    <a:pt x="23639" y="31030"/>
                  </a:lnTo>
                  <a:cubicBezTo>
                    <a:pt x="24695" y="24328"/>
                    <a:pt x="25200" y="17534"/>
                    <a:pt x="25200" y="10603"/>
                  </a:cubicBezTo>
                  <a:lnTo>
                    <a:pt x="2892" y="10603"/>
                  </a:lnTo>
                  <a:lnTo>
                    <a:pt x="2892" y="6197"/>
                  </a:lnTo>
                  <a:lnTo>
                    <a:pt x="30157" y="6197"/>
                  </a:lnTo>
                  <a:lnTo>
                    <a:pt x="30157" y="9272"/>
                  </a:lnTo>
                  <a:close/>
                  <a:moveTo>
                    <a:pt x="41954" y="23272"/>
                  </a:moveTo>
                  <a:lnTo>
                    <a:pt x="50400" y="23272"/>
                  </a:lnTo>
                  <a:lnTo>
                    <a:pt x="50400" y="27908"/>
                  </a:lnTo>
                  <a:lnTo>
                    <a:pt x="41954" y="27908"/>
                  </a:lnTo>
                  <a:lnTo>
                    <a:pt x="41954" y="55863"/>
                  </a:lnTo>
                  <a:lnTo>
                    <a:pt x="36767" y="55863"/>
                  </a:lnTo>
                  <a:lnTo>
                    <a:pt x="36767" y="0"/>
                  </a:lnTo>
                  <a:lnTo>
                    <a:pt x="41954" y="0"/>
                  </a:lnTo>
                  <a:lnTo>
                    <a:pt x="41954" y="232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0" name="자유형: 도형 2009">
              <a:extLst>
                <a:ext uri="{FF2B5EF4-FFF2-40B4-BE49-F238E27FC236}">
                  <a16:creationId xmlns:a16="http://schemas.microsoft.com/office/drawing/2014/main" id="{7C9354E6-7A3A-833B-8FE1-7ACE5FD9C061}"/>
                </a:ext>
              </a:extLst>
            </p:cNvPr>
            <p:cNvSpPr/>
            <p:nvPr/>
          </p:nvSpPr>
          <p:spPr>
            <a:xfrm>
              <a:off x="5617110" y="6304475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338 w 49665"/>
                <a:gd name="connsiteY9" fmla="*/ 15882 h 56046"/>
                <a:gd name="connsiteX10" fmla="*/ 28918 w 49665"/>
                <a:gd name="connsiteY10" fmla="*/ 23272 h 56046"/>
                <a:gd name="connsiteX11" fmla="*/ 25384 w 49665"/>
                <a:gd name="connsiteY11" fmla="*/ 30616 h 56046"/>
                <a:gd name="connsiteX12" fmla="*/ 16020 w 49665"/>
                <a:gd name="connsiteY12" fmla="*/ 33325 h 56046"/>
                <a:gd name="connsiteX13" fmla="*/ 6610 w 49665"/>
                <a:gd name="connsiteY13" fmla="*/ 30616 h 56046"/>
                <a:gd name="connsiteX14" fmla="*/ 3030 w 49665"/>
                <a:gd name="connsiteY14" fmla="*/ 23272 h 56046"/>
                <a:gd name="connsiteX15" fmla="*/ 6656 w 49665"/>
                <a:gd name="connsiteY15" fmla="*/ 15882 h 56046"/>
                <a:gd name="connsiteX16" fmla="*/ 16020 w 49665"/>
                <a:gd name="connsiteY16" fmla="*/ 13128 h 56046"/>
                <a:gd name="connsiteX17" fmla="*/ 25338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2 h 56046"/>
                <a:gd name="connsiteX23" fmla="*/ 41725 w 49665"/>
                <a:gd name="connsiteY23" fmla="*/ 38052 h 56046"/>
                <a:gd name="connsiteX24" fmla="*/ 41725 w 49665"/>
                <a:gd name="connsiteY24" fmla="*/ 56046 h 56046"/>
                <a:gd name="connsiteX25" fmla="*/ 10099 w 49665"/>
                <a:gd name="connsiteY25" fmla="*/ 18957 h 56046"/>
                <a:gd name="connsiteX26" fmla="*/ 7941 w 49665"/>
                <a:gd name="connsiteY26" fmla="*/ 23272 h 56046"/>
                <a:gd name="connsiteX27" fmla="*/ 10099 w 49665"/>
                <a:gd name="connsiteY27" fmla="*/ 27495 h 56046"/>
                <a:gd name="connsiteX28" fmla="*/ 15928 w 49665"/>
                <a:gd name="connsiteY28" fmla="*/ 29056 h 56046"/>
                <a:gd name="connsiteX29" fmla="*/ 21757 w 49665"/>
                <a:gd name="connsiteY29" fmla="*/ 27495 h 56046"/>
                <a:gd name="connsiteX30" fmla="*/ 23915 w 49665"/>
                <a:gd name="connsiteY30" fmla="*/ 23272 h 56046"/>
                <a:gd name="connsiteX31" fmla="*/ 21757 w 49665"/>
                <a:gd name="connsiteY31" fmla="*/ 18957 h 56046"/>
                <a:gd name="connsiteX32" fmla="*/ 15928 w 49665"/>
                <a:gd name="connsiteY32" fmla="*/ 17351 h 56046"/>
                <a:gd name="connsiteX33" fmla="*/ 10099 w 49665"/>
                <a:gd name="connsiteY33" fmla="*/ 18957 h 56046"/>
                <a:gd name="connsiteX34" fmla="*/ 41725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5 w 49665"/>
                <a:gd name="connsiteY37" fmla="*/ 20059 h 56046"/>
                <a:gd name="connsiteX38" fmla="*/ 41725 w 49665"/>
                <a:gd name="connsiteY38" fmla="*/ 35206 h 56046"/>
                <a:gd name="connsiteX39" fmla="*/ 36767 w 49665"/>
                <a:gd name="connsiteY39" fmla="*/ 35206 h 56046"/>
                <a:gd name="connsiteX40" fmla="*/ 36767 w 49665"/>
                <a:gd name="connsiteY40" fmla="*/ 184 h 56046"/>
                <a:gd name="connsiteX41" fmla="*/ 41725 w 49665"/>
                <a:gd name="connsiteY41" fmla="*/ 184 h 56046"/>
                <a:gd name="connsiteX42" fmla="*/ 41725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6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9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9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5" y="28551"/>
                    <a:pt x="21757" y="27495"/>
                  </a:cubicBezTo>
                  <a:cubicBezTo>
                    <a:pt x="23227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7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9" y="18957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11" name="그래픽 961">
            <a:extLst>
              <a:ext uri="{FF2B5EF4-FFF2-40B4-BE49-F238E27FC236}">
                <a16:creationId xmlns:a16="http://schemas.microsoft.com/office/drawing/2014/main" id="{4AAD42D3-C7F5-A73F-31BC-3C7367D00BAF}"/>
              </a:ext>
            </a:extLst>
          </p:cNvPr>
          <p:cNvGrpSpPr/>
          <p:nvPr/>
        </p:nvGrpSpPr>
        <p:grpSpPr>
          <a:xfrm>
            <a:off x="4490546" y="5229550"/>
            <a:ext cx="354131" cy="56046"/>
            <a:chOff x="4490546" y="5229550"/>
            <a:chExt cx="354131" cy="56046"/>
          </a:xfrm>
          <a:solidFill>
            <a:srgbClr val="FFFFFF"/>
          </a:solidFill>
        </p:grpSpPr>
        <p:sp>
          <p:nvSpPr>
            <p:cNvPr id="2012" name="자유형: 도형 2011">
              <a:extLst>
                <a:ext uri="{FF2B5EF4-FFF2-40B4-BE49-F238E27FC236}">
                  <a16:creationId xmlns:a16="http://schemas.microsoft.com/office/drawing/2014/main" id="{5A0D29D8-E2E7-8855-F981-D89792823C42}"/>
                </a:ext>
              </a:extLst>
            </p:cNvPr>
            <p:cNvSpPr/>
            <p:nvPr/>
          </p:nvSpPr>
          <p:spPr>
            <a:xfrm>
              <a:off x="4490546" y="5229687"/>
              <a:ext cx="49986" cy="55724"/>
            </a:xfrm>
            <a:custGeom>
              <a:avLst/>
              <a:gdLst>
                <a:gd name="connsiteX0" fmla="*/ 16295 w 49986"/>
                <a:gd name="connsiteY0" fmla="*/ 26439 h 55724"/>
                <a:gd name="connsiteX1" fmla="*/ 33646 w 49986"/>
                <a:gd name="connsiteY1" fmla="*/ 25016 h 55724"/>
                <a:gd name="connsiteX2" fmla="*/ 33921 w 49986"/>
                <a:gd name="connsiteY2" fmla="*/ 29056 h 55724"/>
                <a:gd name="connsiteX3" fmla="*/ 459 w 49986"/>
                <a:gd name="connsiteY3" fmla="*/ 31213 h 55724"/>
                <a:gd name="connsiteX4" fmla="*/ 0 w 49986"/>
                <a:gd name="connsiteY4" fmla="*/ 26715 h 55724"/>
                <a:gd name="connsiteX5" fmla="*/ 11292 w 49986"/>
                <a:gd name="connsiteY5" fmla="*/ 26577 h 55724"/>
                <a:gd name="connsiteX6" fmla="*/ 11292 w 49986"/>
                <a:gd name="connsiteY6" fmla="*/ 15607 h 55724"/>
                <a:gd name="connsiteX7" fmla="*/ 16341 w 49986"/>
                <a:gd name="connsiteY7" fmla="*/ 15607 h 55724"/>
                <a:gd name="connsiteX8" fmla="*/ 16341 w 49986"/>
                <a:gd name="connsiteY8" fmla="*/ 26439 h 55724"/>
                <a:gd name="connsiteX9" fmla="*/ 29974 w 49986"/>
                <a:gd name="connsiteY9" fmla="*/ 6656 h 55724"/>
                <a:gd name="connsiteX10" fmla="*/ 29744 w 49986"/>
                <a:gd name="connsiteY10" fmla="*/ 14092 h 55724"/>
                <a:gd name="connsiteX11" fmla="*/ 28551 w 49986"/>
                <a:gd name="connsiteY11" fmla="*/ 21849 h 55724"/>
                <a:gd name="connsiteX12" fmla="*/ 23639 w 49986"/>
                <a:gd name="connsiteY12" fmla="*/ 21390 h 55724"/>
                <a:gd name="connsiteX13" fmla="*/ 25016 w 49986"/>
                <a:gd name="connsiteY13" fmla="*/ 8079 h 55724"/>
                <a:gd name="connsiteX14" fmla="*/ 3259 w 49986"/>
                <a:gd name="connsiteY14" fmla="*/ 8079 h 55724"/>
                <a:gd name="connsiteX15" fmla="*/ 3259 w 49986"/>
                <a:gd name="connsiteY15" fmla="*/ 3672 h 55724"/>
                <a:gd name="connsiteX16" fmla="*/ 29974 w 49986"/>
                <a:gd name="connsiteY16" fmla="*/ 3672 h 55724"/>
                <a:gd name="connsiteX17" fmla="*/ 29974 w 49986"/>
                <a:gd name="connsiteY17" fmla="*/ 6656 h 55724"/>
                <a:gd name="connsiteX18" fmla="*/ 38052 w 49986"/>
                <a:gd name="connsiteY18" fmla="*/ 38099 h 55724"/>
                <a:gd name="connsiteX19" fmla="*/ 42826 w 49986"/>
                <a:gd name="connsiteY19" fmla="*/ 45535 h 55724"/>
                <a:gd name="connsiteX20" fmla="*/ 38052 w 49986"/>
                <a:gd name="connsiteY20" fmla="*/ 53062 h 55724"/>
                <a:gd name="connsiteX21" fmla="*/ 24879 w 49986"/>
                <a:gd name="connsiteY21" fmla="*/ 55725 h 55724"/>
                <a:gd name="connsiteX22" fmla="*/ 11705 w 49986"/>
                <a:gd name="connsiteY22" fmla="*/ 53062 h 55724"/>
                <a:gd name="connsiteX23" fmla="*/ 6931 w 49986"/>
                <a:gd name="connsiteY23" fmla="*/ 45535 h 55724"/>
                <a:gd name="connsiteX24" fmla="*/ 11705 w 49986"/>
                <a:gd name="connsiteY24" fmla="*/ 38099 h 55724"/>
                <a:gd name="connsiteX25" fmla="*/ 24879 w 49986"/>
                <a:gd name="connsiteY25" fmla="*/ 35436 h 55724"/>
                <a:gd name="connsiteX26" fmla="*/ 38052 w 49986"/>
                <a:gd name="connsiteY26" fmla="*/ 38099 h 55724"/>
                <a:gd name="connsiteX27" fmla="*/ 15469 w 49986"/>
                <a:gd name="connsiteY27" fmla="*/ 41266 h 55724"/>
                <a:gd name="connsiteX28" fmla="*/ 12072 w 49986"/>
                <a:gd name="connsiteY28" fmla="*/ 45535 h 55724"/>
                <a:gd name="connsiteX29" fmla="*/ 15469 w 49986"/>
                <a:gd name="connsiteY29" fmla="*/ 49895 h 55724"/>
                <a:gd name="connsiteX30" fmla="*/ 24879 w 49986"/>
                <a:gd name="connsiteY30" fmla="*/ 51456 h 55724"/>
                <a:gd name="connsiteX31" fmla="*/ 34242 w 49986"/>
                <a:gd name="connsiteY31" fmla="*/ 49895 h 55724"/>
                <a:gd name="connsiteX32" fmla="*/ 37639 w 49986"/>
                <a:gd name="connsiteY32" fmla="*/ 45535 h 55724"/>
                <a:gd name="connsiteX33" fmla="*/ 34242 w 49986"/>
                <a:gd name="connsiteY33" fmla="*/ 41266 h 55724"/>
                <a:gd name="connsiteX34" fmla="*/ 24879 w 49986"/>
                <a:gd name="connsiteY34" fmla="*/ 39751 h 55724"/>
                <a:gd name="connsiteX35" fmla="*/ 15469 w 49986"/>
                <a:gd name="connsiteY35" fmla="*/ 41266 h 55724"/>
                <a:gd name="connsiteX36" fmla="*/ 42367 w 49986"/>
                <a:gd name="connsiteY36" fmla="*/ 15148 h 55724"/>
                <a:gd name="connsiteX37" fmla="*/ 49987 w 49986"/>
                <a:gd name="connsiteY37" fmla="*/ 15148 h 55724"/>
                <a:gd name="connsiteX38" fmla="*/ 49987 w 49986"/>
                <a:gd name="connsiteY38" fmla="*/ 19692 h 55724"/>
                <a:gd name="connsiteX39" fmla="*/ 42367 w 49986"/>
                <a:gd name="connsiteY39" fmla="*/ 19692 h 55724"/>
                <a:gd name="connsiteX40" fmla="*/ 42367 w 49986"/>
                <a:gd name="connsiteY40" fmla="*/ 34839 h 55724"/>
                <a:gd name="connsiteX41" fmla="*/ 37272 w 49986"/>
                <a:gd name="connsiteY41" fmla="*/ 34839 h 55724"/>
                <a:gd name="connsiteX42" fmla="*/ 37272 w 49986"/>
                <a:gd name="connsiteY42" fmla="*/ 0 h 55724"/>
                <a:gd name="connsiteX43" fmla="*/ 42367 w 49986"/>
                <a:gd name="connsiteY43" fmla="*/ 0 h 55724"/>
                <a:gd name="connsiteX44" fmla="*/ 42367 w 49986"/>
                <a:gd name="connsiteY44" fmla="*/ 15148 h 55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9986" h="55724">
                  <a:moveTo>
                    <a:pt x="16295" y="26439"/>
                  </a:moveTo>
                  <a:cubicBezTo>
                    <a:pt x="23318" y="26118"/>
                    <a:pt x="29101" y="25659"/>
                    <a:pt x="33646" y="25016"/>
                  </a:cubicBezTo>
                  <a:lnTo>
                    <a:pt x="33921" y="29056"/>
                  </a:lnTo>
                  <a:cubicBezTo>
                    <a:pt x="25154" y="30525"/>
                    <a:pt x="14000" y="31213"/>
                    <a:pt x="459" y="31213"/>
                  </a:cubicBezTo>
                  <a:lnTo>
                    <a:pt x="0" y="26715"/>
                  </a:lnTo>
                  <a:cubicBezTo>
                    <a:pt x="4866" y="26715"/>
                    <a:pt x="8630" y="26669"/>
                    <a:pt x="11292" y="26577"/>
                  </a:cubicBezTo>
                  <a:lnTo>
                    <a:pt x="11292" y="15607"/>
                  </a:lnTo>
                  <a:lnTo>
                    <a:pt x="16341" y="15607"/>
                  </a:lnTo>
                  <a:lnTo>
                    <a:pt x="16341" y="26439"/>
                  </a:lnTo>
                  <a:close/>
                  <a:moveTo>
                    <a:pt x="29974" y="6656"/>
                  </a:moveTo>
                  <a:cubicBezTo>
                    <a:pt x="29974" y="9272"/>
                    <a:pt x="29882" y="11751"/>
                    <a:pt x="29744" y="14092"/>
                  </a:cubicBezTo>
                  <a:cubicBezTo>
                    <a:pt x="29561" y="16387"/>
                    <a:pt x="29193" y="19003"/>
                    <a:pt x="28551" y="21849"/>
                  </a:cubicBezTo>
                  <a:lnTo>
                    <a:pt x="23639" y="21390"/>
                  </a:lnTo>
                  <a:cubicBezTo>
                    <a:pt x="24557" y="17167"/>
                    <a:pt x="25016" y="12715"/>
                    <a:pt x="25016" y="8079"/>
                  </a:cubicBezTo>
                  <a:lnTo>
                    <a:pt x="3259" y="8079"/>
                  </a:lnTo>
                  <a:lnTo>
                    <a:pt x="3259" y="3672"/>
                  </a:lnTo>
                  <a:lnTo>
                    <a:pt x="29974" y="3672"/>
                  </a:lnTo>
                  <a:lnTo>
                    <a:pt x="29974" y="6656"/>
                  </a:lnTo>
                  <a:close/>
                  <a:moveTo>
                    <a:pt x="38052" y="38099"/>
                  </a:moveTo>
                  <a:cubicBezTo>
                    <a:pt x="41266" y="39889"/>
                    <a:pt x="42826" y="42321"/>
                    <a:pt x="42826" y="45535"/>
                  </a:cubicBezTo>
                  <a:cubicBezTo>
                    <a:pt x="42826" y="48748"/>
                    <a:pt x="41220" y="51272"/>
                    <a:pt x="38052" y="53062"/>
                  </a:cubicBezTo>
                  <a:cubicBezTo>
                    <a:pt x="34839" y="54853"/>
                    <a:pt x="30478" y="55725"/>
                    <a:pt x="24879" y="55725"/>
                  </a:cubicBezTo>
                  <a:cubicBezTo>
                    <a:pt x="19278" y="55725"/>
                    <a:pt x="14918" y="54807"/>
                    <a:pt x="11705" y="53062"/>
                  </a:cubicBezTo>
                  <a:cubicBezTo>
                    <a:pt x="8492" y="51272"/>
                    <a:pt x="6931" y="48748"/>
                    <a:pt x="6931" y="45535"/>
                  </a:cubicBezTo>
                  <a:cubicBezTo>
                    <a:pt x="6931" y="42367"/>
                    <a:pt x="8538" y="39889"/>
                    <a:pt x="11705" y="38099"/>
                  </a:cubicBezTo>
                  <a:cubicBezTo>
                    <a:pt x="14872" y="36308"/>
                    <a:pt x="19278" y="35436"/>
                    <a:pt x="24879" y="35436"/>
                  </a:cubicBezTo>
                  <a:cubicBezTo>
                    <a:pt x="30433" y="35436"/>
                    <a:pt x="34839" y="36308"/>
                    <a:pt x="38052" y="38099"/>
                  </a:cubicBezTo>
                  <a:close/>
                  <a:moveTo>
                    <a:pt x="15469" y="41266"/>
                  </a:moveTo>
                  <a:cubicBezTo>
                    <a:pt x="13220" y="42276"/>
                    <a:pt x="12072" y="43698"/>
                    <a:pt x="12072" y="45535"/>
                  </a:cubicBezTo>
                  <a:cubicBezTo>
                    <a:pt x="12072" y="47416"/>
                    <a:pt x="13220" y="48839"/>
                    <a:pt x="15469" y="49895"/>
                  </a:cubicBezTo>
                  <a:cubicBezTo>
                    <a:pt x="17718" y="50951"/>
                    <a:pt x="20885" y="51456"/>
                    <a:pt x="24879" y="51456"/>
                  </a:cubicBezTo>
                  <a:cubicBezTo>
                    <a:pt x="28872" y="51456"/>
                    <a:pt x="31993" y="50951"/>
                    <a:pt x="34242" y="49895"/>
                  </a:cubicBezTo>
                  <a:cubicBezTo>
                    <a:pt x="36492" y="48839"/>
                    <a:pt x="37639" y="47416"/>
                    <a:pt x="37639" y="45535"/>
                  </a:cubicBezTo>
                  <a:cubicBezTo>
                    <a:pt x="37639" y="43744"/>
                    <a:pt x="36492" y="42321"/>
                    <a:pt x="34242" y="41266"/>
                  </a:cubicBezTo>
                  <a:cubicBezTo>
                    <a:pt x="31993" y="40256"/>
                    <a:pt x="28826" y="39751"/>
                    <a:pt x="24879" y="39751"/>
                  </a:cubicBezTo>
                  <a:cubicBezTo>
                    <a:pt x="20885" y="39705"/>
                    <a:pt x="17764" y="40256"/>
                    <a:pt x="15469" y="41266"/>
                  </a:cubicBezTo>
                  <a:close/>
                  <a:moveTo>
                    <a:pt x="42367" y="15148"/>
                  </a:moveTo>
                  <a:lnTo>
                    <a:pt x="49987" y="15148"/>
                  </a:lnTo>
                  <a:lnTo>
                    <a:pt x="49987" y="19692"/>
                  </a:lnTo>
                  <a:lnTo>
                    <a:pt x="42367" y="19692"/>
                  </a:lnTo>
                  <a:lnTo>
                    <a:pt x="42367" y="34839"/>
                  </a:lnTo>
                  <a:lnTo>
                    <a:pt x="37272" y="34839"/>
                  </a:lnTo>
                  <a:lnTo>
                    <a:pt x="37272" y="0"/>
                  </a:lnTo>
                  <a:lnTo>
                    <a:pt x="42367" y="0"/>
                  </a:lnTo>
                  <a:lnTo>
                    <a:pt x="42367" y="151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3" name="자유형: 도형 2012">
              <a:extLst>
                <a:ext uri="{FF2B5EF4-FFF2-40B4-BE49-F238E27FC236}">
                  <a16:creationId xmlns:a16="http://schemas.microsoft.com/office/drawing/2014/main" id="{4517A2B0-78B0-1571-886E-25B0D259FC50}"/>
                </a:ext>
              </a:extLst>
            </p:cNvPr>
            <p:cNvSpPr/>
            <p:nvPr/>
          </p:nvSpPr>
          <p:spPr>
            <a:xfrm>
              <a:off x="4541450" y="5229779"/>
              <a:ext cx="45947" cy="54623"/>
            </a:xfrm>
            <a:custGeom>
              <a:avLst/>
              <a:gdLst>
                <a:gd name="connsiteX0" fmla="*/ 22446 w 45947"/>
                <a:gd name="connsiteY0" fmla="*/ 21574 h 54623"/>
                <a:gd name="connsiteX1" fmla="*/ 31902 w 45947"/>
                <a:gd name="connsiteY1" fmla="*/ 28413 h 54623"/>
                <a:gd name="connsiteX2" fmla="*/ 29331 w 45947"/>
                <a:gd name="connsiteY2" fmla="*/ 32636 h 54623"/>
                <a:gd name="connsiteX3" fmla="*/ 21528 w 45947"/>
                <a:gd name="connsiteY3" fmla="*/ 27725 h 54623"/>
                <a:gd name="connsiteX4" fmla="*/ 16341 w 45947"/>
                <a:gd name="connsiteY4" fmla="*/ 20151 h 54623"/>
                <a:gd name="connsiteX5" fmla="*/ 11062 w 45947"/>
                <a:gd name="connsiteY5" fmla="*/ 28597 h 54623"/>
                <a:gd name="connsiteX6" fmla="*/ 2800 w 45947"/>
                <a:gd name="connsiteY6" fmla="*/ 33967 h 54623"/>
                <a:gd name="connsiteX7" fmla="*/ 0 w 45947"/>
                <a:gd name="connsiteY7" fmla="*/ 29744 h 54623"/>
                <a:gd name="connsiteX8" fmla="*/ 9961 w 45947"/>
                <a:gd name="connsiteY8" fmla="*/ 22446 h 54623"/>
                <a:gd name="connsiteX9" fmla="*/ 13725 w 45947"/>
                <a:gd name="connsiteY9" fmla="*/ 11567 h 54623"/>
                <a:gd name="connsiteX10" fmla="*/ 13725 w 45947"/>
                <a:gd name="connsiteY10" fmla="*/ 8997 h 54623"/>
                <a:gd name="connsiteX11" fmla="*/ 1744 w 45947"/>
                <a:gd name="connsiteY11" fmla="*/ 8997 h 54623"/>
                <a:gd name="connsiteX12" fmla="*/ 1744 w 45947"/>
                <a:gd name="connsiteY12" fmla="*/ 4590 h 54623"/>
                <a:gd name="connsiteX13" fmla="*/ 30433 w 45947"/>
                <a:gd name="connsiteY13" fmla="*/ 4590 h 54623"/>
                <a:gd name="connsiteX14" fmla="*/ 30433 w 45947"/>
                <a:gd name="connsiteY14" fmla="*/ 8997 h 54623"/>
                <a:gd name="connsiteX15" fmla="*/ 18820 w 45947"/>
                <a:gd name="connsiteY15" fmla="*/ 8997 h 54623"/>
                <a:gd name="connsiteX16" fmla="*/ 18820 w 45947"/>
                <a:gd name="connsiteY16" fmla="*/ 11567 h 54623"/>
                <a:gd name="connsiteX17" fmla="*/ 22446 w 45947"/>
                <a:gd name="connsiteY17" fmla="*/ 21574 h 54623"/>
                <a:gd name="connsiteX18" fmla="*/ 45948 w 45947"/>
                <a:gd name="connsiteY18" fmla="*/ 54623 h 54623"/>
                <a:gd name="connsiteX19" fmla="*/ 10052 w 45947"/>
                <a:gd name="connsiteY19" fmla="*/ 54623 h 54623"/>
                <a:gd name="connsiteX20" fmla="*/ 10052 w 45947"/>
                <a:gd name="connsiteY20" fmla="*/ 37135 h 54623"/>
                <a:gd name="connsiteX21" fmla="*/ 15010 w 45947"/>
                <a:gd name="connsiteY21" fmla="*/ 37135 h 54623"/>
                <a:gd name="connsiteX22" fmla="*/ 15010 w 45947"/>
                <a:gd name="connsiteY22" fmla="*/ 50125 h 54623"/>
                <a:gd name="connsiteX23" fmla="*/ 45948 w 45947"/>
                <a:gd name="connsiteY23" fmla="*/ 50125 h 54623"/>
                <a:gd name="connsiteX24" fmla="*/ 45948 w 45947"/>
                <a:gd name="connsiteY24" fmla="*/ 54623 h 54623"/>
                <a:gd name="connsiteX25" fmla="*/ 44433 w 45947"/>
                <a:gd name="connsiteY25" fmla="*/ 40990 h 54623"/>
                <a:gd name="connsiteX26" fmla="*/ 39384 w 45947"/>
                <a:gd name="connsiteY26" fmla="*/ 40990 h 54623"/>
                <a:gd name="connsiteX27" fmla="*/ 39384 w 45947"/>
                <a:gd name="connsiteY27" fmla="*/ 19784 h 54623"/>
                <a:gd name="connsiteX28" fmla="*/ 28551 w 45947"/>
                <a:gd name="connsiteY28" fmla="*/ 19784 h 54623"/>
                <a:gd name="connsiteX29" fmla="*/ 28551 w 45947"/>
                <a:gd name="connsiteY29" fmla="*/ 15377 h 54623"/>
                <a:gd name="connsiteX30" fmla="*/ 39384 w 45947"/>
                <a:gd name="connsiteY30" fmla="*/ 15377 h 54623"/>
                <a:gd name="connsiteX31" fmla="*/ 39384 w 45947"/>
                <a:gd name="connsiteY31" fmla="*/ 0 h 54623"/>
                <a:gd name="connsiteX32" fmla="*/ 44433 w 45947"/>
                <a:gd name="connsiteY32" fmla="*/ 0 h 54623"/>
                <a:gd name="connsiteX33" fmla="*/ 44433 w 45947"/>
                <a:gd name="connsiteY33" fmla="*/ 40990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47" h="54623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4" y="22997"/>
                    <a:pt x="16341" y="20151"/>
                  </a:cubicBezTo>
                  <a:cubicBezTo>
                    <a:pt x="15147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66" y="15056"/>
                    <a:pt x="20059" y="18407"/>
                    <a:pt x="22446" y="21574"/>
                  </a:cubicBezTo>
                  <a:close/>
                  <a:moveTo>
                    <a:pt x="45948" y="54623"/>
                  </a:moveTo>
                  <a:lnTo>
                    <a:pt x="10052" y="54623"/>
                  </a:lnTo>
                  <a:lnTo>
                    <a:pt x="10052" y="37135"/>
                  </a:lnTo>
                  <a:lnTo>
                    <a:pt x="15010" y="37135"/>
                  </a:lnTo>
                  <a:lnTo>
                    <a:pt x="15010" y="50125"/>
                  </a:lnTo>
                  <a:lnTo>
                    <a:pt x="45948" y="50125"/>
                  </a:lnTo>
                  <a:lnTo>
                    <a:pt x="45948" y="54623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4" name="자유형: 도형 2013">
              <a:extLst>
                <a:ext uri="{FF2B5EF4-FFF2-40B4-BE49-F238E27FC236}">
                  <a16:creationId xmlns:a16="http://schemas.microsoft.com/office/drawing/2014/main" id="{C1E6BC21-C208-7404-F17E-0D51010785BA}"/>
                </a:ext>
              </a:extLst>
            </p:cNvPr>
            <p:cNvSpPr/>
            <p:nvPr/>
          </p:nvSpPr>
          <p:spPr>
            <a:xfrm>
              <a:off x="4591162" y="522973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2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6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3 h 55862"/>
                <a:gd name="connsiteX25" fmla="*/ 37502 w 51318"/>
                <a:gd name="connsiteY25" fmla="*/ 55863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0" y="38236"/>
                    <a:pt x="33141" y="39522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6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6"/>
                  </a:lnTo>
                  <a:cubicBezTo>
                    <a:pt x="19325" y="20013"/>
                    <a:pt x="19921" y="22951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3"/>
                  </a:lnTo>
                  <a:lnTo>
                    <a:pt x="37502" y="55863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5" name="자유형: 도형 2014">
              <a:extLst>
                <a:ext uri="{FF2B5EF4-FFF2-40B4-BE49-F238E27FC236}">
                  <a16:creationId xmlns:a16="http://schemas.microsoft.com/office/drawing/2014/main" id="{3919E625-38EC-7924-8BAC-7FD29CDC72F4}"/>
                </a:ext>
              </a:extLst>
            </p:cNvPr>
            <p:cNvSpPr/>
            <p:nvPr/>
          </p:nvSpPr>
          <p:spPr>
            <a:xfrm>
              <a:off x="4642801" y="5233543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47 h 44846"/>
                <a:gd name="connsiteX3" fmla="*/ 21757 w 48976"/>
                <a:gd name="connsiteY3" fmla="*/ 40347 h 44846"/>
                <a:gd name="connsiteX4" fmla="*/ 21757 w 48976"/>
                <a:gd name="connsiteY4" fmla="*/ 26898 h 44846"/>
                <a:gd name="connsiteX5" fmla="*/ 26807 w 48976"/>
                <a:gd name="connsiteY5" fmla="*/ 26898 h 44846"/>
                <a:gd name="connsiteX6" fmla="*/ 26807 w 48976"/>
                <a:gd name="connsiteY6" fmla="*/ 40347 h 44846"/>
                <a:gd name="connsiteX7" fmla="*/ 48977 w 48976"/>
                <a:gd name="connsiteY7" fmla="*/ 40347 h 44846"/>
                <a:gd name="connsiteX8" fmla="*/ 48977 w 48976"/>
                <a:gd name="connsiteY8" fmla="*/ 44846 h 44846"/>
                <a:gd name="connsiteX9" fmla="*/ 29790 w 48976"/>
                <a:gd name="connsiteY9" fmla="*/ 12761 h 44846"/>
                <a:gd name="connsiteX10" fmla="*/ 37272 w 48976"/>
                <a:gd name="connsiteY10" fmla="*/ 19646 h 44846"/>
                <a:gd name="connsiteX11" fmla="*/ 46774 w 48976"/>
                <a:gd name="connsiteY11" fmla="*/ 23318 h 44846"/>
                <a:gd name="connsiteX12" fmla="*/ 44525 w 48976"/>
                <a:gd name="connsiteY12" fmla="*/ 27862 h 44846"/>
                <a:gd name="connsiteX13" fmla="*/ 32498 w 48976"/>
                <a:gd name="connsiteY13" fmla="*/ 22354 h 44846"/>
                <a:gd name="connsiteX14" fmla="*/ 24328 w 48976"/>
                <a:gd name="connsiteY14" fmla="*/ 12439 h 44846"/>
                <a:gd name="connsiteX15" fmla="*/ 16157 w 48976"/>
                <a:gd name="connsiteY15" fmla="*/ 22354 h 44846"/>
                <a:gd name="connsiteX16" fmla="*/ 4177 w 48976"/>
                <a:gd name="connsiteY16" fmla="*/ 27862 h 44846"/>
                <a:gd name="connsiteX17" fmla="*/ 1928 w 48976"/>
                <a:gd name="connsiteY17" fmla="*/ 23318 h 44846"/>
                <a:gd name="connsiteX18" fmla="*/ 11338 w 48976"/>
                <a:gd name="connsiteY18" fmla="*/ 19646 h 44846"/>
                <a:gd name="connsiteX19" fmla="*/ 18728 w 48976"/>
                <a:gd name="connsiteY19" fmla="*/ 12761 h 44846"/>
                <a:gd name="connsiteX20" fmla="*/ 21574 w 48976"/>
                <a:gd name="connsiteY20" fmla="*/ 4269 h 44846"/>
                <a:gd name="connsiteX21" fmla="*/ 21574 w 48976"/>
                <a:gd name="connsiteY21" fmla="*/ 0 h 44846"/>
                <a:gd name="connsiteX22" fmla="*/ 26898 w 48976"/>
                <a:gd name="connsiteY22" fmla="*/ 0 h 44846"/>
                <a:gd name="connsiteX23" fmla="*/ 26898 w 48976"/>
                <a:gd name="connsiteY23" fmla="*/ 4223 h 44846"/>
                <a:gd name="connsiteX24" fmla="*/ 29790 w 48976"/>
                <a:gd name="connsiteY24" fmla="*/ 12761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47"/>
                  </a:lnTo>
                  <a:lnTo>
                    <a:pt x="21757" y="40347"/>
                  </a:lnTo>
                  <a:lnTo>
                    <a:pt x="21757" y="26898"/>
                  </a:lnTo>
                  <a:lnTo>
                    <a:pt x="26807" y="26898"/>
                  </a:lnTo>
                  <a:lnTo>
                    <a:pt x="26807" y="40347"/>
                  </a:lnTo>
                  <a:lnTo>
                    <a:pt x="48977" y="40347"/>
                  </a:lnTo>
                  <a:lnTo>
                    <a:pt x="48977" y="44846"/>
                  </a:lnTo>
                  <a:close/>
                  <a:moveTo>
                    <a:pt x="29790" y="12761"/>
                  </a:moveTo>
                  <a:cubicBezTo>
                    <a:pt x="31718" y="15469"/>
                    <a:pt x="34197" y="17764"/>
                    <a:pt x="37272" y="19646"/>
                  </a:cubicBezTo>
                  <a:cubicBezTo>
                    <a:pt x="40347" y="21528"/>
                    <a:pt x="43515" y="22721"/>
                    <a:pt x="46774" y="23318"/>
                  </a:cubicBezTo>
                  <a:lnTo>
                    <a:pt x="44525" y="27862"/>
                  </a:lnTo>
                  <a:cubicBezTo>
                    <a:pt x="40210" y="26944"/>
                    <a:pt x="36216" y="25108"/>
                    <a:pt x="32498" y="22354"/>
                  </a:cubicBezTo>
                  <a:cubicBezTo>
                    <a:pt x="28780" y="19600"/>
                    <a:pt x="26072" y="16295"/>
                    <a:pt x="24328" y="12439"/>
                  </a:cubicBezTo>
                  <a:cubicBezTo>
                    <a:pt x="22584" y="16295"/>
                    <a:pt x="19875" y="19600"/>
                    <a:pt x="16157" y="22354"/>
                  </a:cubicBezTo>
                  <a:cubicBezTo>
                    <a:pt x="12439" y="25108"/>
                    <a:pt x="8446" y="26944"/>
                    <a:pt x="4177" y="27862"/>
                  </a:cubicBezTo>
                  <a:lnTo>
                    <a:pt x="1928" y="23318"/>
                  </a:lnTo>
                  <a:cubicBezTo>
                    <a:pt x="5187" y="22721"/>
                    <a:pt x="8354" y="21482"/>
                    <a:pt x="11338" y="19646"/>
                  </a:cubicBezTo>
                  <a:cubicBezTo>
                    <a:pt x="14367" y="17810"/>
                    <a:pt x="16800" y="15515"/>
                    <a:pt x="18728" y="12761"/>
                  </a:cubicBezTo>
                  <a:cubicBezTo>
                    <a:pt x="20656" y="10007"/>
                    <a:pt x="21574" y="7207"/>
                    <a:pt x="21574" y="4269"/>
                  </a:cubicBezTo>
                  <a:lnTo>
                    <a:pt x="21574" y="0"/>
                  </a:lnTo>
                  <a:lnTo>
                    <a:pt x="26898" y="0"/>
                  </a:lnTo>
                  <a:lnTo>
                    <a:pt x="26898" y="4223"/>
                  </a:lnTo>
                  <a:cubicBezTo>
                    <a:pt x="26898" y="7207"/>
                    <a:pt x="27862" y="10007"/>
                    <a:pt x="29790" y="1276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6" name="자유형: 도형 2015">
              <a:extLst>
                <a:ext uri="{FF2B5EF4-FFF2-40B4-BE49-F238E27FC236}">
                  <a16:creationId xmlns:a16="http://schemas.microsoft.com/office/drawing/2014/main" id="{D184192B-DA25-A997-775C-8B5FF7EED75C}"/>
                </a:ext>
              </a:extLst>
            </p:cNvPr>
            <p:cNvSpPr/>
            <p:nvPr/>
          </p:nvSpPr>
          <p:spPr>
            <a:xfrm>
              <a:off x="4692513" y="522973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2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6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4 w 51318"/>
                <a:gd name="connsiteY17" fmla="*/ 10190 h 55862"/>
                <a:gd name="connsiteX18" fmla="*/ 19324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3 h 55862"/>
                <a:gd name="connsiteX25" fmla="*/ 37502 w 51318"/>
                <a:gd name="connsiteY25" fmla="*/ 55863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2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6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6"/>
                  </a:lnTo>
                  <a:cubicBezTo>
                    <a:pt x="19370" y="20013"/>
                    <a:pt x="19967" y="22951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3"/>
                  </a:lnTo>
                  <a:lnTo>
                    <a:pt x="37502" y="55863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7" name="자유형: 도형 2016">
              <a:extLst>
                <a:ext uri="{FF2B5EF4-FFF2-40B4-BE49-F238E27FC236}">
                  <a16:creationId xmlns:a16="http://schemas.microsoft.com/office/drawing/2014/main" id="{3AD4A1D9-82E7-30CE-22ED-E6AB0E45E6CC}"/>
                </a:ext>
              </a:extLst>
            </p:cNvPr>
            <p:cNvSpPr/>
            <p:nvPr/>
          </p:nvSpPr>
          <p:spPr>
            <a:xfrm>
              <a:off x="4744244" y="523253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6 h 52878"/>
                <a:gd name="connsiteX25" fmla="*/ 5738 w 48655"/>
                <a:gd name="connsiteY25" fmla="*/ 4406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90 h 52878"/>
                <a:gd name="connsiteX30" fmla="*/ 10374 w 48655"/>
                <a:gd name="connsiteY30" fmla="*/ 42688 h 52878"/>
                <a:gd name="connsiteX31" fmla="*/ 14092 w 48655"/>
                <a:gd name="connsiteY31" fmla="*/ 47095 h 52878"/>
                <a:gd name="connsiteX32" fmla="*/ 24144 w 48655"/>
                <a:gd name="connsiteY32" fmla="*/ 48702 h 52878"/>
                <a:gd name="connsiteX33" fmla="*/ 34197 w 48655"/>
                <a:gd name="connsiteY33" fmla="*/ 47095 h 52878"/>
                <a:gd name="connsiteX34" fmla="*/ 37915 w 48655"/>
                <a:gd name="connsiteY34" fmla="*/ 42688 h 52878"/>
                <a:gd name="connsiteX35" fmla="*/ 34197 w 48655"/>
                <a:gd name="connsiteY35" fmla="*/ 38190 h 52878"/>
                <a:gd name="connsiteX36" fmla="*/ 24144 w 48655"/>
                <a:gd name="connsiteY36" fmla="*/ 36538 h 52878"/>
                <a:gd name="connsiteX37" fmla="*/ 14092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0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3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5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90"/>
                  </a:moveTo>
                  <a:cubicBezTo>
                    <a:pt x="11613" y="39292"/>
                    <a:pt x="10374" y="40760"/>
                    <a:pt x="10374" y="42688"/>
                  </a:cubicBezTo>
                  <a:cubicBezTo>
                    <a:pt x="10374" y="44570"/>
                    <a:pt x="11613" y="45993"/>
                    <a:pt x="14092" y="47095"/>
                  </a:cubicBezTo>
                  <a:cubicBezTo>
                    <a:pt x="16571" y="48151"/>
                    <a:pt x="19921" y="48702"/>
                    <a:pt x="24144" y="48702"/>
                  </a:cubicBezTo>
                  <a:cubicBezTo>
                    <a:pt x="28367" y="48702"/>
                    <a:pt x="31718" y="48151"/>
                    <a:pt x="34197" y="47095"/>
                  </a:cubicBezTo>
                  <a:cubicBezTo>
                    <a:pt x="36676" y="46039"/>
                    <a:pt x="37915" y="44570"/>
                    <a:pt x="37915" y="42688"/>
                  </a:cubicBezTo>
                  <a:cubicBezTo>
                    <a:pt x="37915" y="40760"/>
                    <a:pt x="36676" y="39292"/>
                    <a:pt x="34197" y="38190"/>
                  </a:cubicBezTo>
                  <a:cubicBezTo>
                    <a:pt x="31718" y="37088"/>
                    <a:pt x="28367" y="36538"/>
                    <a:pt x="24144" y="36538"/>
                  </a:cubicBezTo>
                  <a:cubicBezTo>
                    <a:pt x="19921" y="36538"/>
                    <a:pt x="16571" y="37088"/>
                    <a:pt x="14092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8" name="자유형: 도형 2017">
              <a:extLst>
                <a:ext uri="{FF2B5EF4-FFF2-40B4-BE49-F238E27FC236}">
                  <a16:creationId xmlns:a16="http://schemas.microsoft.com/office/drawing/2014/main" id="{0E17D598-4E54-91C2-C804-BE7B3AB49717}"/>
                </a:ext>
              </a:extLst>
            </p:cNvPr>
            <p:cNvSpPr/>
            <p:nvPr/>
          </p:nvSpPr>
          <p:spPr>
            <a:xfrm>
              <a:off x="4795011" y="5229550"/>
              <a:ext cx="49665" cy="56046"/>
            </a:xfrm>
            <a:custGeom>
              <a:avLst/>
              <a:gdLst>
                <a:gd name="connsiteX0" fmla="*/ 31902 w 49665"/>
                <a:gd name="connsiteY0" fmla="*/ 10465 h 56046"/>
                <a:gd name="connsiteX1" fmla="*/ 0 w 49665"/>
                <a:gd name="connsiteY1" fmla="*/ 10465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5 h 56046"/>
                <a:gd name="connsiteX9" fmla="*/ 25292 w 49665"/>
                <a:gd name="connsiteY9" fmla="*/ 15882 h 56046"/>
                <a:gd name="connsiteX10" fmla="*/ 28872 w 49665"/>
                <a:gd name="connsiteY10" fmla="*/ 23272 h 56046"/>
                <a:gd name="connsiteX11" fmla="*/ 25338 w 49665"/>
                <a:gd name="connsiteY11" fmla="*/ 30616 h 56046"/>
                <a:gd name="connsiteX12" fmla="*/ 15974 w 49665"/>
                <a:gd name="connsiteY12" fmla="*/ 33325 h 56046"/>
                <a:gd name="connsiteX13" fmla="*/ 6564 w 49665"/>
                <a:gd name="connsiteY13" fmla="*/ 30616 h 56046"/>
                <a:gd name="connsiteX14" fmla="*/ 2984 w 49665"/>
                <a:gd name="connsiteY14" fmla="*/ 23272 h 56046"/>
                <a:gd name="connsiteX15" fmla="*/ 6610 w 49665"/>
                <a:gd name="connsiteY15" fmla="*/ 15882 h 56046"/>
                <a:gd name="connsiteX16" fmla="*/ 15974 w 49665"/>
                <a:gd name="connsiteY16" fmla="*/ 13128 h 56046"/>
                <a:gd name="connsiteX17" fmla="*/ 25292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2 h 56046"/>
                <a:gd name="connsiteX23" fmla="*/ 41725 w 49665"/>
                <a:gd name="connsiteY23" fmla="*/ 38052 h 56046"/>
                <a:gd name="connsiteX24" fmla="*/ 41725 w 49665"/>
                <a:gd name="connsiteY24" fmla="*/ 56046 h 56046"/>
                <a:gd name="connsiteX25" fmla="*/ 10098 w 49665"/>
                <a:gd name="connsiteY25" fmla="*/ 18957 h 56046"/>
                <a:gd name="connsiteX26" fmla="*/ 7941 w 49665"/>
                <a:gd name="connsiteY26" fmla="*/ 23272 h 56046"/>
                <a:gd name="connsiteX27" fmla="*/ 10098 w 49665"/>
                <a:gd name="connsiteY27" fmla="*/ 27495 h 56046"/>
                <a:gd name="connsiteX28" fmla="*/ 15928 w 49665"/>
                <a:gd name="connsiteY28" fmla="*/ 29056 h 56046"/>
                <a:gd name="connsiteX29" fmla="*/ 21758 w 49665"/>
                <a:gd name="connsiteY29" fmla="*/ 27495 h 56046"/>
                <a:gd name="connsiteX30" fmla="*/ 23915 w 49665"/>
                <a:gd name="connsiteY30" fmla="*/ 23272 h 56046"/>
                <a:gd name="connsiteX31" fmla="*/ 21758 w 49665"/>
                <a:gd name="connsiteY31" fmla="*/ 18957 h 56046"/>
                <a:gd name="connsiteX32" fmla="*/ 15928 w 49665"/>
                <a:gd name="connsiteY32" fmla="*/ 17351 h 56046"/>
                <a:gd name="connsiteX33" fmla="*/ 10098 w 49665"/>
                <a:gd name="connsiteY33" fmla="*/ 18957 h 56046"/>
                <a:gd name="connsiteX34" fmla="*/ 41725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5 w 49665"/>
                <a:gd name="connsiteY37" fmla="*/ 20059 h 56046"/>
                <a:gd name="connsiteX38" fmla="*/ 41725 w 49665"/>
                <a:gd name="connsiteY38" fmla="*/ 35206 h 56046"/>
                <a:gd name="connsiteX39" fmla="*/ 36767 w 49665"/>
                <a:gd name="connsiteY39" fmla="*/ 35206 h 56046"/>
                <a:gd name="connsiteX40" fmla="*/ 36767 w 49665"/>
                <a:gd name="connsiteY40" fmla="*/ 184 h 56046"/>
                <a:gd name="connsiteX41" fmla="*/ 41725 w 49665"/>
                <a:gd name="connsiteY41" fmla="*/ 184 h 56046"/>
                <a:gd name="connsiteX42" fmla="*/ 41725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5" y="28551"/>
                    <a:pt x="21758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8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19" name="그래픽 961">
            <a:extLst>
              <a:ext uri="{FF2B5EF4-FFF2-40B4-BE49-F238E27FC236}">
                <a16:creationId xmlns:a16="http://schemas.microsoft.com/office/drawing/2014/main" id="{FD6AA05F-54DE-9CBD-82CF-66D06E0F30FA}"/>
              </a:ext>
            </a:extLst>
          </p:cNvPr>
          <p:cNvGrpSpPr/>
          <p:nvPr/>
        </p:nvGrpSpPr>
        <p:grpSpPr>
          <a:xfrm>
            <a:off x="4513082" y="5614398"/>
            <a:ext cx="297947" cy="131232"/>
            <a:chOff x="4516113" y="5400763"/>
            <a:chExt cx="297947" cy="131232"/>
          </a:xfrm>
          <a:solidFill>
            <a:srgbClr val="FFFFFF"/>
          </a:solidFill>
        </p:grpSpPr>
        <p:sp>
          <p:nvSpPr>
            <p:cNvPr id="2020" name="자유형: 도형 2019">
              <a:extLst>
                <a:ext uri="{FF2B5EF4-FFF2-40B4-BE49-F238E27FC236}">
                  <a16:creationId xmlns:a16="http://schemas.microsoft.com/office/drawing/2014/main" id="{5E9939B9-4E8B-AB10-0CC6-A262FCA9E871}"/>
                </a:ext>
              </a:extLst>
            </p:cNvPr>
            <p:cNvSpPr/>
            <p:nvPr/>
          </p:nvSpPr>
          <p:spPr>
            <a:xfrm>
              <a:off x="4516113" y="5406088"/>
              <a:ext cx="49022" cy="43652"/>
            </a:xfrm>
            <a:custGeom>
              <a:avLst/>
              <a:gdLst>
                <a:gd name="connsiteX0" fmla="*/ 48977 w 49022"/>
                <a:gd name="connsiteY0" fmla="*/ 43652 h 43652"/>
                <a:gd name="connsiteX1" fmla="*/ 0 w 49022"/>
                <a:gd name="connsiteY1" fmla="*/ 43652 h 43652"/>
                <a:gd name="connsiteX2" fmla="*/ 0 w 49022"/>
                <a:gd name="connsiteY2" fmla="*/ 39108 h 43652"/>
                <a:gd name="connsiteX3" fmla="*/ 21849 w 49022"/>
                <a:gd name="connsiteY3" fmla="*/ 39108 h 43652"/>
                <a:gd name="connsiteX4" fmla="*/ 21849 w 49022"/>
                <a:gd name="connsiteY4" fmla="*/ 26669 h 43652"/>
                <a:gd name="connsiteX5" fmla="*/ 4498 w 49022"/>
                <a:gd name="connsiteY5" fmla="*/ 26669 h 43652"/>
                <a:gd name="connsiteX6" fmla="*/ 4498 w 49022"/>
                <a:gd name="connsiteY6" fmla="*/ 22446 h 43652"/>
                <a:gd name="connsiteX7" fmla="*/ 12669 w 49022"/>
                <a:gd name="connsiteY7" fmla="*/ 22446 h 43652"/>
                <a:gd name="connsiteX8" fmla="*/ 12669 w 49022"/>
                <a:gd name="connsiteY8" fmla="*/ 4498 h 43652"/>
                <a:gd name="connsiteX9" fmla="*/ 4315 w 49022"/>
                <a:gd name="connsiteY9" fmla="*/ 4498 h 43652"/>
                <a:gd name="connsiteX10" fmla="*/ 4315 w 49022"/>
                <a:gd name="connsiteY10" fmla="*/ 0 h 43652"/>
                <a:gd name="connsiteX11" fmla="*/ 44433 w 49022"/>
                <a:gd name="connsiteY11" fmla="*/ 0 h 43652"/>
                <a:gd name="connsiteX12" fmla="*/ 44433 w 49022"/>
                <a:gd name="connsiteY12" fmla="*/ 4498 h 43652"/>
                <a:gd name="connsiteX13" fmla="*/ 36079 w 49022"/>
                <a:gd name="connsiteY13" fmla="*/ 4498 h 43652"/>
                <a:gd name="connsiteX14" fmla="*/ 36079 w 49022"/>
                <a:gd name="connsiteY14" fmla="*/ 22446 h 43652"/>
                <a:gd name="connsiteX15" fmla="*/ 44295 w 49022"/>
                <a:gd name="connsiteY15" fmla="*/ 22446 h 43652"/>
                <a:gd name="connsiteX16" fmla="*/ 44295 w 49022"/>
                <a:gd name="connsiteY16" fmla="*/ 26669 h 43652"/>
                <a:gd name="connsiteX17" fmla="*/ 26898 w 49022"/>
                <a:gd name="connsiteY17" fmla="*/ 26669 h 43652"/>
                <a:gd name="connsiteX18" fmla="*/ 26898 w 49022"/>
                <a:gd name="connsiteY18" fmla="*/ 39108 h 43652"/>
                <a:gd name="connsiteX19" fmla="*/ 49023 w 49022"/>
                <a:gd name="connsiteY19" fmla="*/ 39108 h 43652"/>
                <a:gd name="connsiteX20" fmla="*/ 49023 w 49022"/>
                <a:gd name="connsiteY20" fmla="*/ 43652 h 43652"/>
                <a:gd name="connsiteX21" fmla="*/ 31029 w 49022"/>
                <a:gd name="connsiteY21" fmla="*/ 22446 h 43652"/>
                <a:gd name="connsiteX22" fmla="*/ 31029 w 49022"/>
                <a:gd name="connsiteY22" fmla="*/ 4498 h 43652"/>
                <a:gd name="connsiteX23" fmla="*/ 17718 w 49022"/>
                <a:gd name="connsiteY23" fmla="*/ 4498 h 43652"/>
                <a:gd name="connsiteX24" fmla="*/ 17718 w 49022"/>
                <a:gd name="connsiteY24" fmla="*/ 22446 h 43652"/>
                <a:gd name="connsiteX25" fmla="*/ 31029 w 49022"/>
                <a:gd name="connsiteY25" fmla="*/ 22446 h 43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9022" h="43652">
                  <a:moveTo>
                    <a:pt x="48977" y="43652"/>
                  </a:moveTo>
                  <a:lnTo>
                    <a:pt x="0" y="43652"/>
                  </a:lnTo>
                  <a:lnTo>
                    <a:pt x="0" y="39108"/>
                  </a:lnTo>
                  <a:lnTo>
                    <a:pt x="21849" y="39108"/>
                  </a:lnTo>
                  <a:lnTo>
                    <a:pt x="21849" y="26669"/>
                  </a:lnTo>
                  <a:lnTo>
                    <a:pt x="4498" y="26669"/>
                  </a:lnTo>
                  <a:lnTo>
                    <a:pt x="4498" y="22446"/>
                  </a:lnTo>
                  <a:lnTo>
                    <a:pt x="12669" y="22446"/>
                  </a:lnTo>
                  <a:lnTo>
                    <a:pt x="12669" y="4498"/>
                  </a:lnTo>
                  <a:lnTo>
                    <a:pt x="4315" y="4498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98"/>
                  </a:lnTo>
                  <a:lnTo>
                    <a:pt x="36079" y="4498"/>
                  </a:lnTo>
                  <a:lnTo>
                    <a:pt x="36079" y="22446"/>
                  </a:lnTo>
                  <a:lnTo>
                    <a:pt x="44295" y="22446"/>
                  </a:lnTo>
                  <a:lnTo>
                    <a:pt x="44295" y="26669"/>
                  </a:lnTo>
                  <a:lnTo>
                    <a:pt x="26898" y="26669"/>
                  </a:lnTo>
                  <a:lnTo>
                    <a:pt x="26898" y="39108"/>
                  </a:lnTo>
                  <a:lnTo>
                    <a:pt x="49023" y="39108"/>
                  </a:lnTo>
                  <a:lnTo>
                    <a:pt x="49023" y="43652"/>
                  </a:lnTo>
                  <a:close/>
                  <a:moveTo>
                    <a:pt x="31029" y="22446"/>
                  </a:moveTo>
                  <a:lnTo>
                    <a:pt x="31029" y="4498"/>
                  </a:lnTo>
                  <a:lnTo>
                    <a:pt x="17718" y="4498"/>
                  </a:lnTo>
                  <a:lnTo>
                    <a:pt x="17718" y="22446"/>
                  </a:lnTo>
                  <a:lnTo>
                    <a:pt x="31029" y="224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1" name="자유형: 도형 2020">
              <a:extLst>
                <a:ext uri="{FF2B5EF4-FFF2-40B4-BE49-F238E27FC236}">
                  <a16:creationId xmlns:a16="http://schemas.microsoft.com/office/drawing/2014/main" id="{EAB89A98-F483-DF36-D3BA-22A893F99773}"/>
                </a:ext>
              </a:extLst>
            </p:cNvPr>
            <p:cNvSpPr/>
            <p:nvPr/>
          </p:nvSpPr>
          <p:spPr>
            <a:xfrm>
              <a:off x="4566788" y="5405353"/>
              <a:ext cx="48976" cy="44249"/>
            </a:xfrm>
            <a:custGeom>
              <a:avLst/>
              <a:gdLst>
                <a:gd name="connsiteX0" fmla="*/ 43423 w 48976"/>
                <a:gd name="connsiteY0" fmla="*/ 28689 h 44249"/>
                <a:gd name="connsiteX1" fmla="*/ 26944 w 48976"/>
                <a:gd name="connsiteY1" fmla="*/ 28689 h 44249"/>
                <a:gd name="connsiteX2" fmla="*/ 26944 w 48976"/>
                <a:gd name="connsiteY2" fmla="*/ 39843 h 44249"/>
                <a:gd name="connsiteX3" fmla="*/ 48977 w 48976"/>
                <a:gd name="connsiteY3" fmla="*/ 39843 h 44249"/>
                <a:gd name="connsiteX4" fmla="*/ 48977 w 48976"/>
                <a:gd name="connsiteY4" fmla="*/ 44249 h 44249"/>
                <a:gd name="connsiteX5" fmla="*/ 0 w 48976"/>
                <a:gd name="connsiteY5" fmla="*/ 44249 h 44249"/>
                <a:gd name="connsiteX6" fmla="*/ 0 w 48976"/>
                <a:gd name="connsiteY6" fmla="*/ 39843 h 44249"/>
                <a:gd name="connsiteX7" fmla="*/ 21895 w 48976"/>
                <a:gd name="connsiteY7" fmla="*/ 39843 h 44249"/>
                <a:gd name="connsiteX8" fmla="*/ 21895 w 48976"/>
                <a:gd name="connsiteY8" fmla="*/ 28689 h 44249"/>
                <a:gd name="connsiteX9" fmla="*/ 6289 w 48976"/>
                <a:gd name="connsiteY9" fmla="*/ 28689 h 44249"/>
                <a:gd name="connsiteX10" fmla="*/ 6289 w 48976"/>
                <a:gd name="connsiteY10" fmla="*/ 0 h 44249"/>
                <a:gd name="connsiteX11" fmla="*/ 42872 w 48976"/>
                <a:gd name="connsiteY11" fmla="*/ 0 h 44249"/>
                <a:gd name="connsiteX12" fmla="*/ 42872 w 48976"/>
                <a:gd name="connsiteY12" fmla="*/ 4407 h 44249"/>
                <a:gd name="connsiteX13" fmla="*/ 11521 w 48976"/>
                <a:gd name="connsiteY13" fmla="*/ 4407 h 44249"/>
                <a:gd name="connsiteX14" fmla="*/ 11521 w 48976"/>
                <a:gd name="connsiteY14" fmla="*/ 11889 h 44249"/>
                <a:gd name="connsiteX15" fmla="*/ 41633 w 48976"/>
                <a:gd name="connsiteY15" fmla="*/ 11889 h 44249"/>
                <a:gd name="connsiteX16" fmla="*/ 41633 w 48976"/>
                <a:gd name="connsiteY16" fmla="*/ 16249 h 44249"/>
                <a:gd name="connsiteX17" fmla="*/ 11521 w 48976"/>
                <a:gd name="connsiteY17" fmla="*/ 16249 h 44249"/>
                <a:gd name="connsiteX18" fmla="*/ 11521 w 48976"/>
                <a:gd name="connsiteY18" fmla="*/ 24282 h 44249"/>
                <a:gd name="connsiteX19" fmla="*/ 43423 w 48976"/>
                <a:gd name="connsiteY19" fmla="*/ 24282 h 44249"/>
                <a:gd name="connsiteX20" fmla="*/ 43423 w 48976"/>
                <a:gd name="connsiteY20" fmla="*/ 28689 h 44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249">
                  <a:moveTo>
                    <a:pt x="43423" y="28689"/>
                  </a:moveTo>
                  <a:lnTo>
                    <a:pt x="26944" y="28689"/>
                  </a:lnTo>
                  <a:lnTo>
                    <a:pt x="26944" y="39843"/>
                  </a:lnTo>
                  <a:lnTo>
                    <a:pt x="48977" y="39843"/>
                  </a:lnTo>
                  <a:lnTo>
                    <a:pt x="48977" y="44249"/>
                  </a:lnTo>
                  <a:lnTo>
                    <a:pt x="0" y="44249"/>
                  </a:lnTo>
                  <a:lnTo>
                    <a:pt x="0" y="39843"/>
                  </a:lnTo>
                  <a:lnTo>
                    <a:pt x="21895" y="39843"/>
                  </a:lnTo>
                  <a:lnTo>
                    <a:pt x="21895" y="28689"/>
                  </a:lnTo>
                  <a:lnTo>
                    <a:pt x="6289" y="28689"/>
                  </a:lnTo>
                  <a:lnTo>
                    <a:pt x="6289" y="0"/>
                  </a:lnTo>
                  <a:lnTo>
                    <a:pt x="42872" y="0"/>
                  </a:lnTo>
                  <a:lnTo>
                    <a:pt x="42872" y="4407"/>
                  </a:lnTo>
                  <a:lnTo>
                    <a:pt x="11521" y="4407"/>
                  </a:lnTo>
                  <a:lnTo>
                    <a:pt x="11521" y="11889"/>
                  </a:lnTo>
                  <a:lnTo>
                    <a:pt x="41633" y="11889"/>
                  </a:lnTo>
                  <a:lnTo>
                    <a:pt x="41633" y="16249"/>
                  </a:lnTo>
                  <a:lnTo>
                    <a:pt x="11521" y="16249"/>
                  </a:lnTo>
                  <a:lnTo>
                    <a:pt x="11521" y="24282"/>
                  </a:lnTo>
                  <a:lnTo>
                    <a:pt x="43423" y="24282"/>
                  </a:lnTo>
                  <a:lnTo>
                    <a:pt x="43423" y="2868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2" name="자유형: 도형 2021">
              <a:extLst>
                <a:ext uri="{FF2B5EF4-FFF2-40B4-BE49-F238E27FC236}">
                  <a16:creationId xmlns:a16="http://schemas.microsoft.com/office/drawing/2014/main" id="{FF940320-FBF5-ADF4-65E0-0BA000CC8C88}"/>
                </a:ext>
              </a:extLst>
            </p:cNvPr>
            <p:cNvSpPr/>
            <p:nvPr/>
          </p:nvSpPr>
          <p:spPr>
            <a:xfrm>
              <a:off x="4620539" y="5400763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2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4 h 55908"/>
                <a:gd name="connsiteX12" fmla="*/ 0 w 41219"/>
                <a:gd name="connsiteY12" fmla="*/ 9594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0 w 41219"/>
                <a:gd name="connsiteY17" fmla="*/ 55908 h 55908"/>
                <a:gd name="connsiteX18" fmla="*/ 36170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2" y="37502"/>
                  </a:cubicBezTo>
                  <a:cubicBezTo>
                    <a:pt x="22538" y="37226"/>
                    <a:pt x="26806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1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4"/>
                  </a:lnTo>
                  <a:lnTo>
                    <a:pt x="0" y="9594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0" y="55908"/>
                  </a:lnTo>
                  <a:lnTo>
                    <a:pt x="36170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3" name="자유형: 도형 2022">
              <a:extLst>
                <a:ext uri="{FF2B5EF4-FFF2-40B4-BE49-F238E27FC236}">
                  <a16:creationId xmlns:a16="http://schemas.microsoft.com/office/drawing/2014/main" id="{2FDB8D29-EC68-BE04-39C4-3FC84E92A0F0}"/>
                </a:ext>
              </a:extLst>
            </p:cNvPr>
            <p:cNvSpPr/>
            <p:nvPr/>
          </p:nvSpPr>
          <p:spPr>
            <a:xfrm>
              <a:off x="4668139" y="5404940"/>
              <a:ext cx="48931" cy="44524"/>
            </a:xfrm>
            <a:custGeom>
              <a:avLst/>
              <a:gdLst>
                <a:gd name="connsiteX0" fmla="*/ 48931 w 48931"/>
                <a:gd name="connsiteY0" fmla="*/ 44524 h 44524"/>
                <a:gd name="connsiteX1" fmla="*/ 0 w 48931"/>
                <a:gd name="connsiteY1" fmla="*/ 44524 h 44524"/>
                <a:gd name="connsiteX2" fmla="*/ 0 w 48931"/>
                <a:gd name="connsiteY2" fmla="*/ 40026 h 44524"/>
                <a:gd name="connsiteX3" fmla="*/ 21895 w 48931"/>
                <a:gd name="connsiteY3" fmla="*/ 40026 h 44524"/>
                <a:gd name="connsiteX4" fmla="*/ 21895 w 48931"/>
                <a:gd name="connsiteY4" fmla="*/ 28321 h 44524"/>
                <a:gd name="connsiteX5" fmla="*/ 26852 w 48931"/>
                <a:gd name="connsiteY5" fmla="*/ 28321 h 44524"/>
                <a:gd name="connsiteX6" fmla="*/ 26852 w 48931"/>
                <a:gd name="connsiteY6" fmla="*/ 40026 h 44524"/>
                <a:gd name="connsiteX7" fmla="*/ 48885 w 48931"/>
                <a:gd name="connsiteY7" fmla="*/ 40026 h 44524"/>
                <a:gd name="connsiteX8" fmla="*/ 48885 w 48931"/>
                <a:gd name="connsiteY8" fmla="*/ 44524 h 44524"/>
                <a:gd name="connsiteX9" fmla="*/ 18406 w 48931"/>
                <a:gd name="connsiteY9" fmla="*/ 14413 h 44524"/>
                <a:gd name="connsiteX10" fmla="*/ 24374 w 48931"/>
                <a:gd name="connsiteY10" fmla="*/ 20931 h 44524"/>
                <a:gd name="connsiteX11" fmla="*/ 30433 w 48931"/>
                <a:gd name="connsiteY11" fmla="*/ 14505 h 44524"/>
                <a:gd name="connsiteX12" fmla="*/ 32544 w 48931"/>
                <a:gd name="connsiteY12" fmla="*/ 6656 h 44524"/>
                <a:gd name="connsiteX13" fmla="*/ 32544 w 48931"/>
                <a:gd name="connsiteY13" fmla="*/ 46 h 44524"/>
                <a:gd name="connsiteX14" fmla="*/ 37593 w 48931"/>
                <a:gd name="connsiteY14" fmla="*/ 46 h 44524"/>
                <a:gd name="connsiteX15" fmla="*/ 37593 w 48931"/>
                <a:gd name="connsiteY15" fmla="*/ 6656 h 44524"/>
                <a:gd name="connsiteX16" fmla="*/ 40485 w 48931"/>
                <a:gd name="connsiteY16" fmla="*/ 16020 h 44524"/>
                <a:gd name="connsiteX17" fmla="*/ 48472 w 48931"/>
                <a:gd name="connsiteY17" fmla="*/ 22354 h 44524"/>
                <a:gd name="connsiteX18" fmla="*/ 45810 w 48931"/>
                <a:gd name="connsiteY18" fmla="*/ 26439 h 44524"/>
                <a:gd name="connsiteX19" fmla="*/ 39154 w 48931"/>
                <a:gd name="connsiteY19" fmla="*/ 21665 h 44524"/>
                <a:gd name="connsiteX20" fmla="*/ 34977 w 48931"/>
                <a:gd name="connsiteY20" fmla="*/ 14643 h 44524"/>
                <a:gd name="connsiteX21" fmla="*/ 30892 w 48931"/>
                <a:gd name="connsiteY21" fmla="*/ 21620 h 44524"/>
                <a:gd name="connsiteX22" fmla="*/ 24374 w 48931"/>
                <a:gd name="connsiteY22" fmla="*/ 26302 h 44524"/>
                <a:gd name="connsiteX23" fmla="*/ 17901 w 48931"/>
                <a:gd name="connsiteY23" fmla="*/ 21528 h 44524"/>
                <a:gd name="connsiteX24" fmla="*/ 13770 w 48931"/>
                <a:gd name="connsiteY24" fmla="*/ 14505 h 44524"/>
                <a:gd name="connsiteX25" fmla="*/ 9593 w 48931"/>
                <a:gd name="connsiteY25" fmla="*/ 21528 h 44524"/>
                <a:gd name="connsiteX26" fmla="*/ 3075 w 48931"/>
                <a:gd name="connsiteY26" fmla="*/ 26439 h 44524"/>
                <a:gd name="connsiteX27" fmla="*/ 275 w 48931"/>
                <a:gd name="connsiteY27" fmla="*/ 22354 h 44524"/>
                <a:gd name="connsiteX28" fmla="*/ 8354 w 48931"/>
                <a:gd name="connsiteY28" fmla="*/ 15744 h 44524"/>
                <a:gd name="connsiteX29" fmla="*/ 11338 w 48931"/>
                <a:gd name="connsiteY29" fmla="*/ 6610 h 44524"/>
                <a:gd name="connsiteX30" fmla="*/ 11338 w 48931"/>
                <a:gd name="connsiteY30" fmla="*/ 0 h 44524"/>
                <a:gd name="connsiteX31" fmla="*/ 16249 w 48931"/>
                <a:gd name="connsiteY31" fmla="*/ 0 h 44524"/>
                <a:gd name="connsiteX32" fmla="*/ 16249 w 48931"/>
                <a:gd name="connsiteY32" fmla="*/ 6610 h 44524"/>
                <a:gd name="connsiteX33" fmla="*/ 18406 w 48931"/>
                <a:gd name="connsiteY33" fmla="*/ 14413 h 44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8931" h="44524">
                  <a:moveTo>
                    <a:pt x="48931" y="44524"/>
                  </a:moveTo>
                  <a:lnTo>
                    <a:pt x="0" y="44524"/>
                  </a:lnTo>
                  <a:lnTo>
                    <a:pt x="0" y="40026"/>
                  </a:lnTo>
                  <a:lnTo>
                    <a:pt x="21895" y="40026"/>
                  </a:lnTo>
                  <a:lnTo>
                    <a:pt x="21895" y="28321"/>
                  </a:lnTo>
                  <a:lnTo>
                    <a:pt x="26852" y="28321"/>
                  </a:lnTo>
                  <a:lnTo>
                    <a:pt x="26852" y="40026"/>
                  </a:lnTo>
                  <a:lnTo>
                    <a:pt x="48885" y="40026"/>
                  </a:lnTo>
                  <a:lnTo>
                    <a:pt x="48885" y="44524"/>
                  </a:lnTo>
                  <a:close/>
                  <a:moveTo>
                    <a:pt x="18406" y="14413"/>
                  </a:moveTo>
                  <a:cubicBezTo>
                    <a:pt x="19830" y="17075"/>
                    <a:pt x="21803" y="19278"/>
                    <a:pt x="24374" y="20931"/>
                  </a:cubicBezTo>
                  <a:cubicBezTo>
                    <a:pt x="26990" y="19278"/>
                    <a:pt x="29010" y="17167"/>
                    <a:pt x="30433" y="14505"/>
                  </a:cubicBezTo>
                  <a:cubicBezTo>
                    <a:pt x="31856" y="11842"/>
                    <a:pt x="32544" y="9226"/>
                    <a:pt x="32544" y="6656"/>
                  </a:cubicBezTo>
                  <a:lnTo>
                    <a:pt x="32544" y="46"/>
                  </a:lnTo>
                  <a:lnTo>
                    <a:pt x="37593" y="46"/>
                  </a:lnTo>
                  <a:lnTo>
                    <a:pt x="37593" y="6656"/>
                  </a:lnTo>
                  <a:cubicBezTo>
                    <a:pt x="37593" y="10007"/>
                    <a:pt x="38557" y="13128"/>
                    <a:pt x="40485" y="16020"/>
                  </a:cubicBezTo>
                  <a:cubicBezTo>
                    <a:pt x="42413" y="18911"/>
                    <a:pt x="45075" y="21023"/>
                    <a:pt x="48472" y="22354"/>
                  </a:cubicBezTo>
                  <a:lnTo>
                    <a:pt x="45810" y="26439"/>
                  </a:lnTo>
                  <a:cubicBezTo>
                    <a:pt x="43239" y="25292"/>
                    <a:pt x="41036" y="23731"/>
                    <a:pt x="39154" y="21665"/>
                  </a:cubicBezTo>
                  <a:cubicBezTo>
                    <a:pt x="37318" y="19600"/>
                    <a:pt x="35941" y="17305"/>
                    <a:pt x="34977" y="14643"/>
                  </a:cubicBezTo>
                  <a:cubicBezTo>
                    <a:pt x="34013" y="17259"/>
                    <a:pt x="32682" y="19600"/>
                    <a:pt x="30892" y="21620"/>
                  </a:cubicBezTo>
                  <a:cubicBezTo>
                    <a:pt x="29101" y="23639"/>
                    <a:pt x="26944" y="25200"/>
                    <a:pt x="24374" y="26302"/>
                  </a:cubicBezTo>
                  <a:cubicBezTo>
                    <a:pt x="21849" y="25200"/>
                    <a:pt x="19692" y="23639"/>
                    <a:pt x="17901" y="21528"/>
                  </a:cubicBezTo>
                  <a:cubicBezTo>
                    <a:pt x="16157" y="19462"/>
                    <a:pt x="14734" y="17121"/>
                    <a:pt x="13770" y="14505"/>
                  </a:cubicBezTo>
                  <a:cubicBezTo>
                    <a:pt x="12806" y="17075"/>
                    <a:pt x="11429" y="19416"/>
                    <a:pt x="9593" y="21528"/>
                  </a:cubicBezTo>
                  <a:cubicBezTo>
                    <a:pt x="7757" y="23639"/>
                    <a:pt x="5600" y="25246"/>
                    <a:pt x="3075" y="26439"/>
                  </a:cubicBezTo>
                  <a:lnTo>
                    <a:pt x="275" y="22354"/>
                  </a:lnTo>
                  <a:cubicBezTo>
                    <a:pt x="3672" y="20931"/>
                    <a:pt x="6380" y="18728"/>
                    <a:pt x="8354" y="15744"/>
                  </a:cubicBezTo>
                  <a:cubicBezTo>
                    <a:pt x="10328" y="12761"/>
                    <a:pt x="11338" y="9731"/>
                    <a:pt x="11338" y="6610"/>
                  </a:cubicBezTo>
                  <a:lnTo>
                    <a:pt x="11338" y="0"/>
                  </a:lnTo>
                  <a:lnTo>
                    <a:pt x="16249" y="0"/>
                  </a:lnTo>
                  <a:lnTo>
                    <a:pt x="16249" y="6610"/>
                  </a:lnTo>
                  <a:cubicBezTo>
                    <a:pt x="16295" y="9134"/>
                    <a:pt x="16983" y="11705"/>
                    <a:pt x="18406" y="1441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4" name="자유형: 도형 2023">
              <a:extLst>
                <a:ext uri="{FF2B5EF4-FFF2-40B4-BE49-F238E27FC236}">
                  <a16:creationId xmlns:a16="http://schemas.microsoft.com/office/drawing/2014/main" id="{D63463D5-126E-8E7E-48B4-1E78E244B6BE}"/>
                </a:ext>
              </a:extLst>
            </p:cNvPr>
            <p:cNvSpPr/>
            <p:nvPr/>
          </p:nvSpPr>
          <p:spPr>
            <a:xfrm>
              <a:off x="4718860" y="540356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915 w 48655"/>
                <a:gd name="connsiteY9" fmla="*/ 35069 h 52878"/>
                <a:gd name="connsiteX10" fmla="*/ 42964 w 48655"/>
                <a:gd name="connsiteY10" fmla="*/ 42643 h 52878"/>
                <a:gd name="connsiteX11" fmla="*/ 37915 w 48655"/>
                <a:gd name="connsiteY11" fmla="*/ 50170 h 52878"/>
                <a:gd name="connsiteX12" fmla="*/ 24190 w 48655"/>
                <a:gd name="connsiteY12" fmla="*/ 52879 h 52878"/>
                <a:gd name="connsiteX13" fmla="*/ 10511 w 48655"/>
                <a:gd name="connsiteY13" fmla="*/ 50170 h 52878"/>
                <a:gd name="connsiteX14" fmla="*/ 5462 w 48655"/>
                <a:gd name="connsiteY14" fmla="*/ 42643 h 52878"/>
                <a:gd name="connsiteX15" fmla="*/ 10465 w 48655"/>
                <a:gd name="connsiteY15" fmla="*/ 35023 h 52878"/>
                <a:gd name="connsiteX16" fmla="*/ 24190 w 48655"/>
                <a:gd name="connsiteY16" fmla="*/ 32315 h 52878"/>
                <a:gd name="connsiteX17" fmla="*/ 37915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915" y="35069"/>
                  </a:moveTo>
                  <a:cubicBezTo>
                    <a:pt x="41311" y="36905"/>
                    <a:pt x="42964" y="39430"/>
                    <a:pt x="42964" y="42643"/>
                  </a:cubicBezTo>
                  <a:cubicBezTo>
                    <a:pt x="42964" y="45856"/>
                    <a:pt x="41266" y="48381"/>
                    <a:pt x="37915" y="50170"/>
                  </a:cubicBezTo>
                  <a:cubicBezTo>
                    <a:pt x="34518" y="52007"/>
                    <a:pt x="29974" y="52879"/>
                    <a:pt x="24190" y="52879"/>
                  </a:cubicBezTo>
                  <a:cubicBezTo>
                    <a:pt x="18453" y="52879"/>
                    <a:pt x="13862" y="51961"/>
                    <a:pt x="10511" y="50170"/>
                  </a:cubicBezTo>
                  <a:cubicBezTo>
                    <a:pt x="7161" y="48381"/>
                    <a:pt x="5462" y="45856"/>
                    <a:pt x="5462" y="42643"/>
                  </a:cubicBezTo>
                  <a:cubicBezTo>
                    <a:pt x="5462" y="39384"/>
                    <a:pt x="7115" y="36859"/>
                    <a:pt x="10465" y="35023"/>
                  </a:cubicBezTo>
                  <a:cubicBezTo>
                    <a:pt x="13816" y="33233"/>
                    <a:pt x="18361" y="32315"/>
                    <a:pt x="24190" y="32315"/>
                  </a:cubicBezTo>
                  <a:cubicBezTo>
                    <a:pt x="29928" y="32315"/>
                    <a:pt x="34518" y="33233"/>
                    <a:pt x="37915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5" name="자유형: 도형 2024">
              <a:extLst>
                <a:ext uri="{FF2B5EF4-FFF2-40B4-BE49-F238E27FC236}">
                  <a16:creationId xmlns:a16="http://schemas.microsoft.com/office/drawing/2014/main" id="{1BDD1EB1-8AC2-2BBF-E5FC-DBC1963871DC}"/>
                </a:ext>
              </a:extLst>
            </p:cNvPr>
            <p:cNvSpPr/>
            <p:nvPr/>
          </p:nvSpPr>
          <p:spPr>
            <a:xfrm>
              <a:off x="4769490" y="5400763"/>
              <a:ext cx="44570" cy="55770"/>
            </a:xfrm>
            <a:custGeom>
              <a:avLst/>
              <a:gdLst>
                <a:gd name="connsiteX0" fmla="*/ 22446 w 44570"/>
                <a:gd name="connsiteY0" fmla="*/ 20288 h 55770"/>
                <a:gd name="connsiteX1" fmla="*/ 31856 w 44570"/>
                <a:gd name="connsiteY1" fmla="*/ 27082 h 55770"/>
                <a:gd name="connsiteX2" fmla="*/ 29331 w 44570"/>
                <a:gd name="connsiteY2" fmla="*/ 31305 h 55770"/>
                <a:gd name="connsiteX3" fmla="*/ 21528 w 44570"/>
                <a:gd name="connsiteY3" fmla="*/ 26348 h 55770"/>
                <a:gd name="connsiteX4" fmla="*/ 16341 w 44570"/>
                <a:gd name="connsiteY4" fmla="*/ 18774 h 55770"/>
                <a:gd name="connsiteX5" fmla="*/ 11017 w 44570"/>
                <a:gd name="connsiteY5" fmla="*/ 27403 h 55770"/>
                <a:gd name="connsiteX6" fmla="*/ 2708 w 44570"/>
                <a:gd name="connsiteY6" fmla="*/ 32866 h 55770"/>
                <a:gd name="connsiteX7" fmla="*/ 0 w 44570"/>
                <a:gd name="connsiteY7" fmla="*/ 28643 h 55770"/>
                <a:gd name="connsiteX8" fmla="*/ 9915 w 44570"/>
                <a:gd name="connsiteY8" fmla="*/ 21207 h 55770"/>
                <a:gd name="connsiteX9" fmla="*/ 13679 w 44570"/>
                <a:gd name="connsiteY9" fmla="*/ 10190 h 55770"/>
                <a:gd name="connsiteX10" fmla="*/ 13679 w 44570"/>
                <a:gd name="connsiteY10" fmla="*/ 8492 h 55770"/>
                <a:gd name="connsiteX11" fmla="*/ 1698 w 44570"/>
                <a:gd name="connsiteY11" fmla="*/ 8492 h 55770"/>
                <a:gd name="connsiteX12" fmla="*/ 1698 w 44570"/>
                <a:gd name="connsiteY12" fmla="*/ 3993 h 55770"/>
                <a:gd name="connsiteX13" fmla="*/ 30479 w 44570"/>
                <a:gd name="connsiteY13" fmla="*/ 3993 h 55770"/>
                <a:gd name="connsiteX14" fmla="*/ 30479 w 44570"/>
                <a:gd name="connsiteY14" fmla="*/ 8492 h 55770"/>
                <a:gd name="connsiteX15" fmla="*/ 18866 w 44570"/>
                <a:gd name="connsiteY15" fmla="*/ 8492 h 55770"/>
                <a:gd name="connsiteX16" fmla="*/ 18866 w 44570"/>
                <a:gd name="connsiteY16" fmla="*/ 10190 h 55770"/>
                <a:gd name="connsiteX17" fmla="*/ 22446 w 44570"/>
                <a:gd name="connsiteY17" fmla="*/ 20288 h 55770"/>
                <a:gd name="connsiteX18" fmla="*/ 39797 w 44570"/>
                <a:gd name="connsiteY18" fmla="*/ 37593 h 55770"/>
                <a:gd name="connsiteX19" fmla="*/ 44571 w 44570"/>
                <a:gd name="connsiteY19" fmla="*/ 45305 h 55770"/>
                <a:gd name="connsiteX20" fmla="*/ 39797 w 44570"/>
                <a:gd name="connsiteY20" fmla="*/ 53016 h 55770"/>
                <a:gd name="connsiteX21" fmla="*/ 26577 w 44570"/>
                <a:gd name="connsiteY21" fmla="*/ 55771 h 55770"/>
                <a:gd name="connsiteX22" fmla="*/ 13358 w 44570"/>
                <a:gd name="connsiteY22" fmla="*/ 53016 h 55770"/>
                <a:gd name="connsiteX23" fmla="*/ 8584 w 44570"/>
                <a:gd name="connsiteY23" fmla="*/ 45305 h 55770"/>
                <a:gd name="connsiteX24" fmla="*/ 13358 w 44570"/>
                <a:gd name="connsiteY24" fmla="*/ 37593 h 55770"/>
                <a:gd name="connsiteX25" fmla="*/ 26577 w 44570"/>
                <a:gd name="connsiteY25" fmla="*/ 34839 h 55770"/>
                <a:gd name="connsiteX26" fmla="*/ 39797 w 44570"/>
                <a:gd name="connsiteY26" fmla="*/ 37593 h 55770"/>
                <a:gd name="connsiteX27" fmla="*/ 17076 w 44570"/>
                <a:gd name="connsiteY27" fmla="*/ 40761 h 55770"/>
                <a:gd name="connsiteX28" fmla="*/ 13587 w 44570"/>
                <a:gd name="connsiteY28" fmla="*/ 45305 h 55770"/>
                <a:gd name="connsiteX29" fmla="*/ 17076 w 44570"/>
                <a:gd name="connsiteY29" fmla="*/ 49849 h 55770"/>
                <a:gd name="connsiteX30" fmla="*/ 26623 w 44570"/>
                <a:gd name="connsiteY30" fmla="*/ 51502 h 55770"/>
                <a:gd name="connsiteX31" fmla="*/ 36125 w 44570"/>
                <a:gd name="connsiteY31" fmla="*/ 49849 h 55770"/>
                <a:gd name="connsiteX32" fmla="*/ 39567 w 44570"/>
                <a:gd name="connsiteY32" fmla="*/ 45305 h 55770"/>
                <a:gd name="connsiteX33" fmla="*/ 36125 w 44570"/>
                <a:gd name="connsiteY33" fmla="*/ 40761 h 55770"/>
                <a:gd name="connsiteX34" fmla="*/ 26623 w 44570"/>
                <a:gd name="connsiteY34" fmla="*/ 39108 h 55770"/>
                <a:gd name="connsiteX35" fmla="*/ 17076 w 44570"/>
                <a:gd name="connsiteY35" fmla="*/ 40761 h 55770"/>
                <a:gd name="connsiteX36" fmla="*/ 44433 w 44570"/>
                <a:gd name="connsiteY36" fmla="*/ 33325 h 55770"/>
                <a:gd name="connsiteX37" fmla="*/ 39338 w 44570"/>
                <a:gd name="connsiteY37" fmla="*/ 33325 h 55770"/>
                <a:gd name="connsiteX38" fmla="*/ 39338 w 44570"/>
                <a:gd name="connsiteY38" fmla="*/ 18957 h 55770"/>
                <a:gd name="connsiteX39" fmla="*/ 28872 w 44570"/>
                <a:gd name="connsiteY39" fmla="*/ 18957 h 55770"/>
                <a:gd name="connsiteX40" fmla="*/ 28872 w 44570"/>
                <a:gd name="connsiteY40" fmla="*/ 14413 h 55770"/>
                <a:gd name="connsiteX41" fmla="*/ 39338 w 44570"/>
                <a:gd name="connsiteY41" fmla="*/ 14413 h 55770"/>
                <a:gd name="connsiteX42" fmla="*/ 39338 w 44570"/>
                <a:gd name="connsiteY42" fmla="*/ 0 h 55770"/>
                <a:gd name="connsiteX43" fmla="*/ 44433 w 44570"/>
                <a:gd name="connsiteY43" fmla="*/ 0 h 55770"/>
                <a:gd name="connsiteX44" fmla="*/ 44433 w 44570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570" h="55770">
                  <a:moveTo>
                    <a:pt x="22446" y="20288"/>
                  </a:moveTo>
                  <a:cubicBezTo>
                    <a:pt x="24833" y="23410"/>
                    <a:pt x="27954" y="25705"/>
                    <a:pt x="31856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9" y="24144"/>
                    <a:pt x="17534" y="21620"/>
                    <a:pt x="16341" y="18774"/>
                  </a:cubicBezTo>
                  <a:cubicBezTo>
                    <a:pt x="15148" y="22033"/>
                    <a:pt x="13403" y="24925"/>
                    <a:pt x="11017" y="27403"/>
                  </a:cubicBezTo>
                  <a:cubicBezTo>
                    <a:pt x="8675" y="29882"/>
                    <a:pt x="5876" y="31718"/>
                    <a:pt x="2708" y="32866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5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9" y="3993"/>
                  </a:lnTo>
                  <a:lnTo>
                    <a:pt x="30479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770"/>
                    <a:pt x="20059" y="17121"/>
                    <a:pt x="22446" y="20288"/>
                  </a:cubicBezTo>
                  <a:close/>
                  <a:moveTo>
                    <a:pt x="39797" y="37593"/>
                  </a:moveTo>
                  <a:cubicBezTo>
                    <a:pt x="42964" y="39430"/>
                    <a:pt x="44571" y="42000"/>
                    <a:pt x="44571" y="45305"/>
                  </a:cubicBezTo>
                  <a:cubicBezTo>
                    <a:pt x="44571" y="48610"/>
                    <a:pt x="42964" y="51180"/>
                    <a:pt x="39797" y="53016"/>
                  </a:cubicBezTo>
                  <a:cubicBezTo>
                    <a:pt x="36630" y="54853"/>
                    <a:pt x="32223" y="55771"/>
                    <a:pt x="26577" y="55771"/>
                  </a:cubicBezTo>
                  <a:cubicBezTo>
                    <a:pt x="20931" y="55771"/>
                    <a:pt x="16525" y="54853"/>
                    <a:pt x="13358" y="53016"/>
                  </a:cubicBezTo>
                  <a:cubicBezTo>
                    <a:pt x="10190" y="51180"/>
                    <a:pt x="8584" y="48610"/>
                    <a:pt x="8584" y="45305"/>
                  </a:cubicBezTo>
                  <a:cubicBezTo>
                    <a:pt x="8584" y="42000"/>
                    <a:pt x="10190" y="39430"/>
                    <a:pt x="13358" y="37593"/>
                  </a:cubicBezTo>
                  <a:cubicBezTo>
                    <a:pt x="16571" y="35757"/>
                    <a:pt x="20977" y="34839"/>
                    <a:pt x="26577" y="34839"/>
                  </a:cubicBezTo>
                  <a:cubicBezTo>
                    <a:pt x="32223" y="34839"/>
                    <a:pt x="36630" y="35757"/>
                    <a:pt x="39797" y="37593"/>
                  </a:cubicBezTo>
                  <a:close/>
                  <a:moveTo>
                    <a:pt x="17076" y="40761"/>
                  </a:moveTo>
                  <a:cubicBezTo>
                    <a:pt x="14780" y="41862"/>
                    <a:pt x="13587" y="43377"/>
                    <a:pt x="13587" y="45305"/>
                  </a:cubicBezTo>
                  <a:cubicBezTo>
                    <a:pt x="13587" y="47233"/>
                    <a:pt x="14735" y="48793"/>
                    <a:pt x="17076" y="49849"/>
                  </a:cubicBezTo>
                  <a:cubicBezTo>
                    <a:pt x="19371" y="50951"/>
                    <a:pt x="22584" y="51502"/>
                    <a:pt x="26623" y="51502"/>
                  </a:cubicBezTo>
                  <a:cubicBezTo>
                    <a:pt x="30662" y="51502"/>
                    <a:pt x="33830" y="50951"/>
                    <a:pt x="36125" y="49849"/>
                  </a:cubicBezTo>
                  <a:cubicBezTo>
                    <a:pt x="38420" y="48748"/>
                    <a:pt x="39567" y="47233"/>
                    <a:pt x="39567" y="45305"/>
                  </a:cubicBezTo>
                  <a:cubicBezTo>
                    <a:pt x="39567" y="43377"/>
                    <a:pt x="38420" y="41816"/>
                    <a:pt x="36125" y="40761"/>
                  </a:cubicBezTo>
                  <a:cubicBezTo>
                    <a:pt x="33830" y="39659"/>
                    <a:pt x="30662" y="39108"/>
                    <a:pt x="26623" y="39108"/>
                  </a:cubicBezTo>
                  <a:cubicBezTo>
                    <a:pt x="22584" y="39108"/>
                    <a:pt x="19417" y="39659"/>
                    <a:pt x="17076" y="40761"/>
                  </a:cubicBezTo>
                  <a:close/>
                  <a:moveTo>
                    <a:pt x="44433" y="33325"/>
                  </a:moveTo>
                  <a:lnTo>
                    <a:pt x="39338" y="33325"/>
                  </a:lnTo>
                  <a:lnTo>
                    <a:pt x="39338" y="18957"/>
                  </a:lnTo>
                  <a:lnTo>
                    <a:pt x="28872" y="18957"/>
                  </a:lnTo>
                  <a:lnTo>
                    <a:pt x="28872" y="14413"/>
                  </a:lnTo>
                  <a:lnTo>
                    <a:pt x="39338" y="14413"/>
                  </a:lnTo>
                  <a:lnTo>
                    <a:pt x="39338" y="0"/>
                  </a:lnTo>
                  <a:lnTo>
                    <a:pt x="44433" y="0"/>
                  </a:lnTo>
                  <a:lnTo>
                    <a:pt x="44433" y="3332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6" name="자유형: 도형 2025">
              <a:extLst>
                <a:ext uri="{FF2B5EF4-FFF2-40B4-BE49-F238E27FC236}">
                  <a16:creationId xmlns:a16="http://schemas.microsoft.com/office/drawing/2014/main" id="{CCCE0C1B-FB7C-1A7B-8AE8-2426BDC70124}"/>
                </a:ext>
              </a:extLst>
            </p:cNvPr>
            <p:cNvSpPr/>
            <p:nvPr/>
          </p:nvSpPr>
          <p:spPr>
            <a:xfrm>
              <a:off x="4588683" y="5476363"/>
              <a:ext cx="44708" cy="55632"/>
            </a:xfrm>
            <a:custGeom>
              <a:avLst/>
              <a:gdLst>
                <a:gd name="connsiteX0" fmla="*/ 25246 w 44708"/>
                <a:gd name="connsiteY0" fmla="*/ 26577 h 55632"/>
                <a:gd name="connsiteX1" fmla="*/ 0 w 44708"/>
                <a:gd name="connsiteY1" fmla="*/ 26577 h 55632"/>
                <a:gd name="connsiteX2" fmla="*/ 0 w 44708"/>
                <a:gd name="connsiteY2" fmla="*/ 3672 h 55632"/>
                <a:gd name="connsiteX3" fmla="*/ 25246 w 44708"/>
                <a:gd name="connsiteY3" fmla="*/ 3672 h 55632"/>
                <a:gd name="connsiteX4" fmla="*/ 25246 w 44708"/>
                <a:gd name="connsiteY4" fmla="*/ 26577 h 55632"/>
                <a:gd name="connsiteX5" fmla="*/ 42688 w 44708"/>
                <a:gd name="connsiteY5" fmla="*/ 39843 h 55632"/>
                <a:gd name="connsiteX6" fmla="*/ 26990 w 44708"/>
                <a:gd name="connsiteY6" fmla="*/ 39843 h 55632"/>
                <a:gd name="connsiteX7" fmla="*/ 29515 w 44708"/>
                <a:gd name="connsiteY7" fmla="*/ 44800 h 55632"/>
                <a:gd name="connsiteX8" fmla="*/ 36033 w 44708"/>
                <a:gd name="connsiteY8" fmla="*/ 49069 h 55632"/>
                <a:gd name="connsiteX9" fmla="*/ 44708 w 44708"/>
                <a:gd name="connsiteY9" fmla="*/ 51502 h 55632"/>
                <a:gd name="connsiteX10" fmla="*/ 42964 w 44708"/>
                <a:gd name="connsiteY10" fmla="*/ 55633 h 55632"/>
                <a:gd name="connsiteX11" fmla="*/ 31856 w 44708"/>
                <a:gd name="connsiteY11" fmla="*/ 52006 h 55632"/>
                <a:gd name="connsiteX12" fmla="*/ 24465 w 44708"/>
                <a:gd name="connsiteY12" fmla="*/ 45534 h 55632"/>
                <a:gd name="connsiteX13" fmla="*/ 16938 w 44708"/>
                <a:gd name="connsiteY13" fmla="*/ 52052 h 55632"/>
                <a:gd name="connsiteX14" fmla="*/ 5692 w 44708"/>
                <a:gd name="connsiteY14" fmla="*/ 55633 h 55632"/>
                <a:gd name="connsiteX15" fmla="*/ 3764 w 44708"/>
                <a:gd name="connsiteY15" fmla="*/ 51502 h 55632"/>
                <a:gd name="connsiteX16" fmla="*/ 12623 w 44708"/>
                <a:gd name="connsiteY16" fmla="*/ 49160 h 55632"/>
                <a:gd name="connsiteX17" fmla="*/ 19278 w 44708"/>
                <a:gd name="connsiteY17" fmla="*/ 44892 h 55632"/>
                <a:gd name="connsiteX18" fmla="*/ 21849 w 44708"/>
                <a:gd name="connsiteY18" fmla="*/ 39843 h 55632"/>
                <a:gd name="connsiteX19" fmla="*/ 6059 w 44708"/>
                <a:gd name="connsiteY19" fmla="*/ 39843 h 55632"/>
                <a:gd name="connsiteX20" fmla="*/ 6059 w 44708"/>
                <a:gd name="connsiteY20" fmla="*/ 35711 h 55632"/>
                <a:gd name="connsiteX21" fmla="*/ 21895 w 44708"/>
                <a:gd name="connsiteY21" fmla="*/ 35711 h 55632"/>
                <a:gd name="connsiteX22" fmla="*/ 21895 w 44708"/>
                <a:gd name="connsiteY22" fmla="*/ 30341 h 55632"/>
                <a:gd name="connsiteX23" fmla="*/ 26944 w 44708"/>
                <a:gd name="connsiteY23" fmla="*/ 30341 h 55632"/>
                <a:gd name="connsiteX24" fmla="*/ 26944 w 44708"/>
                <a:gd name="connsiteY24" fmla="*/ 35711 h 55632"/>
                <a:gd name="connsiteX25" fmla="*/ 42734 w 44708"/>
                <a:gd name="connsiteY25" fmla="*/ 35711 h 55632"/>
                <a:gd name="connsiteX26" fmla="*/ 42734 w 44708"/>
                <a:gd name="connsiteY26" fmla="*/ 39843 h 55632"/>
                <a:gd name="connsiteX27" fmla="*/ 5003 w 44708"/>
                <a:gd name="connsiteY27" fmla="*/ 22216 h 55632"/>
                <a:gd name="connsiteX28" fmla="*/ 20380 w 44708"/>
                <a:gd name="connsiteY28" fmla="*/ 22216 h 55632"/>
                <a:gd name="connsiteX29" fmla="*/ 20380 w 44708"/>
                <a:gd name="connsiteY29" fmla="*/ 7941 h 55632"/>
                <a:gd name="connsiteX30" fmla="*/ 5003 w 44708"/>
                <a:gd name="connsiteY30" fmla="*/ 7941 h 55632"/>
                <a:gd name="connsiteX31" fmla="*/ 5003 w 44708"/>
                <a:gd name="connsiteY31" fmla="*/ 22216 h 55632"/>
                <a:gd name="connsiteX32" fmla="*/ 41357 w 44708"/>
                <a:gd name="connsiteY32" fmla="*/ 32039 h 55632"/>
                <a:gd name="connsiteX33" fmla="*/ 36400 w 44708"/>
                <a:gd name="connsiteY33" fmla="*/ 32039 h 55632"/>
                <a:gd name="connsiteX34" fmla="*/ 36400 w 44708"/>
                <a:gd name="connsiteY34" fmla="*/ 0 h 55632"/>
                <a:gd name="connsiteX35" fmla="*/ 41357 w 44708"/>
                <a:gd name="connsiteY35" fmla="*/ 0 h 55632"/>
                <a:gd name="connsiteX36" fmla="*/ 41357 w 44708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32">
                  <a:moveTo>
                    <a:pt x="25246" y="26577"/>
                  </a:moveTo>
                  <a:lnTo>
                    <a:pt x="0" y="26577"/>
                  </a:lnTo>
                  <a:lnTo>
                    <a:pt x="0" y="3672"/>
                  </a:lnTo>
                  <a:lnTo>
                    <a:pt x="25246" y="3672"/>
                  </a:lnTo>
                  <a:lnTo>
                    <a:pt x="25246" y="26577"/>
                  </a:lnTo>
                  <a:close/>
                  <a:moveTo>
                    <a:pt x="42688" y="39843"/>
                  </a:moveTo>
                  <a:lnTo>
                    <a:pt x="26990" y="39843"/>
                  </a:lnTo>
                  <a:cubicBezTo>
                    <a:pt x="27036" y="41541"/>
                    <a:pt x="27862" y="43193"/>
                    <a:pt x="29515" y="44800"/>
                  </a:cubicBezTo>
                  <a:cubicBezTo>
                    <a:pt x="31167" y="46452"/>
                    <a:pt x="33324" y="47875"/>
                    <a:pt x="36033" y="49069"/>
                  </a:cubicBezTo>
                  <a:cubicBezTo>
                    <a:pt x="38741" y="50262"/>
                    <a:pt x="41633" y="51089"/>
                    <a:pt x="44708" y="51502"/>
                  </a:cubicBezTo>
                  <a:lnTo>
                    <a:pt x="42964" y="55633"/>
                  </a:lnTo>
                  <a:cubicBezTo>
                    <a:pt x="38879" y="55036"/>
                    <a:pt x="35161" y="53843"/>
                    <a:pt x="31856" y="52006"/>
                  </a:cubicBezTo>
                  <a:cubicBezTo>
                    <a:pt x="28505" y="50170"/>
                    <a:pt x="26072" y="48059"/>
                    <a:pt x="24465" y="45534"/>
                  </a:cubicBezTo>
                  <a:cubicBezTo>
                    <a:pt x="22813" y="48059"/>
                    <a:pt x="20334" y="50262"/>
                    <a:pt x="16938" y="52052"/>
                  </a:cubicBezTo>
                  <a:cubicBezTo>
                    <a:pt x="13541" y="53843"/>
                    <a:pt x="9823" y="55036"/>
                    <a:pt x="5692" y="55633"/>
                  </a:cubicBezTo>
                  <a:lnTo>
                    <a:pt x="3764" y="51502"/>
                  </a:lnTo>
                  <a:cubicBezTo>
                    <a:pt x="6885" y="51134"/>
                    <a:pt x="9823" y="50354"/>
                    <a:pt x="12623" y="49160"/>
                  </a:cubicBezTo>
                  <a:cubicBezTo>
                    <a:pt x="15423" y="47967"/>
                    <a:pt x="17626" y="46544"/>
                    <a:pt x="19278" y="44892"/>
                  </a:cubicBezTo>
                  <a:cubicBezTo>
                    <a:pt x="20977" y="43239"/>
                    <a:pt x="21803" y="41587"/>
                    <a:pt x="21849" y="39843"/>
                  </a:cubicBezTo>
                  <a:lnTo>
                    <a:pt x="6059" y="39843"/>
                  </a:lnTo>
                  <a:lnTo>
                    <a:pt x="6059" y="35711"/>
                  </a:lnTo>
                  <a:lnTo>
                    <a:pt x="21895" y="35711"/>
                  </a:lnTo>
                  <a:lnTo>
                    <a:pt x="21895" y="30341"/>
                  </a:lnTo>
                  <a:lnTo>
                    <a:pt x="26944" y="30341"/>
                  </a:lnTo>
                  <a:lnTo>
                    <a:pt x="26944" y="35711"/>
                  </a:lnTo>
                  <a:lnTo>
                    <a:pt x="42734" y="35711"/>
                  </a:lnTo>
                  <a:lnTo>
                    <a:pt x="42734" y="39843"/>
                  </a:lnTo>
                  <a:close/>
                  <a:moveTo>
                    <a:pt x="5003" y="22216"/>
                  </a:moveTo>
                  <a:lnTo>
                    <a:pt x="20380" y="22216"/>
                  </a:lnTo>
                  <a:lnTo>
                    <a:pt x="20380" y="7941"/>
                  </a:lnTo>
                  <a:lnTo>
                    <a:pt x="5003" y="7941"/>
                  </a:lnTo>
                  <a:lnTo>
                    <a:pt x="5003" y="22216"/>
                  </a:lnTo>
                  <a:close/>
                  <a:moveTo>
                    <a:pt x="41357" y="32039"/>
                  </a:moveTo>
                  <a:lnTo>
                    <a:pt x="36400" y="32039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7" name="자유형: 도형 2026">
              <a:extLst>
                <a:ext uri="{FF2B5EF4-FFF2-40B4-BE49-F238E27FC236}">
                  <a16:creationId xmlns:a16="http://schemas.microsoft.com/office/drawing/2014/main" id="{6254E242-7841-97C3-1137-84582F3D67F4}"/>
                </a:ext>
              </a:extLst>
            </p:cNvPr>
            <p:cNvSpPr/>
            <p:nvPr/>
          </p:nvSpPr>
          <p:spPr>
            <a:xfrm>
              <a:off x="4649273" y="5476317"/>
              <a:ext cx="45901" cy="55265"/>
            </a:xfrm>
            <a:custGeom>
              <a:avLst/>
              <a:gdLst>
                <a:gd name="connsiteX0" fmla="*/ 22675 w 45901"/>
                <a:gd name="connsiteY0" fmla="*/ 16479 h 55265"/>
                <a:gd name="connsiteX1" fmla="*/ 32590 w 45901"/>
                <a:gd name="connsiteY1" fmla="*/ 23272 h 55265"/>
                <a:gd name="connsiteX2" fmla="*/ 29928 w 45901"/>
                <a:gd name="connsiteY2" fmla="*/ 27403 h 55265"/>
                <a:gd name="connsiteX3" fmla="*/ 21712 w 45901"/>
                <a:gd name="connsiteY3" fmla="*/ 22446 h 55265"/>
                <a:gd name="connsiteX4" fmla="*/ 16387 w 45901"/>
                <a:gd name="connsiteY4" fmla="*/ 14643 h 55265"/>
                <a:gd name="connsiteX5" fmla="*/ 11017 w 45901"/>
                <a:gd name="connsiteY5" fmla="*/ 22997 h 55265"/>
                <a:gd name="connsiteX6" fmla="*/ 2708 w 45901"/>
                <a:gd name="connsiteY6" fmla="*/ 28321 h 55265"/>
                <a:gd name="connsiteX7" fmla="*/ 0 w 45901"/>
                <a:gd name="connsiteY7" fmla="*/ 24190 h 55265"/>
                <a:gd name="connsiteX8" fmla="*/ 10007 w 45901"/>
                <a:gd name="connsiteY8" fmla="*/ 17029 h 55265"/>
                <a:gd name="connsiteX9" fmla="*/ 13816 w 45901"/>
                <a:gd name="connsiteY9" fmla="*/ 5967 h 55265"/>
                <a:gd name="connsiteX10" fmla="*/ 13816 w 45901"/>
                <a:gd name="connsiteY10" fmla="*/ 1606 h 55265"/>
                <a:gd name="connsiteX11" fmla="*/ 18866 w 45901"/>
                <a:gd name="connsiteY11" fmla="*/ 1606 h 55265"/>
                <a:gd name="connsiteX12" fmla="*/ 18866 w 45901"/>
                <a:gd name="connsiteY12" fmla="*/ 5967 h 55265"/>
                <a:gd name="connsiteX13" fmla="*/ 22675 w 45901"/>
                <a:gd name="connsiteY13" fmla="*/ 16479 h 55265"/>
                <a:gd name="connsiteX14" fmla="*/ 44066 w 45901"/>
                <a:gd name="connsiteY14" fmla="*/ 45213 h 55265"/>
                <a:gd name="connsiteX15" fmla="*/ 14276 w 45901"/>
                <a:gd name="connsiteY15" fmla="*/ 45213 h 55265"/>
                <a:gd name="connsiteX16" fmla="*/ 14276 w 45901"/>
                <a:gd name="connsiteY16" fmla="*/ 50859 h 55265"/>
                <a:gd name="connsiteX17" fmla="*/ 45902 w 45901"/>
                <a:gd name="connsiteY17" fmla="*/ 50859 h 55265"/>
                <a:gd name="connsiteX18" fmla="*/ 45902 w 45901"/>
                <a:gd name="connsiteY18" fmla="*/ 55265 h 55265"/>
                <a:gd name="connsiteX19" fmla="*/ 9318 w 45901"/>
                <a:gd name="connsiteY19" fmla="*/ 55265 h 55265"/>
                <a:gd name="connsiteX20" fmla="*/ 9318 w 45901"/>
                <a:gd name="connsiteY20" fmla="*/ 41174 h 55265"/>
                <a:gd name="connsiteX21" fmla="*/ 39108 w 45901"/>
                <a:gd name="connsiteY21" fmla="*/ 41174 h 55265"/>
                <a:gd name="connsiteX22" fmla="*/ 39108 w 45901"/>
                <a:gd name="connsiteY22" fmla="*/ 35849 h 55265"/>
                <a:gd name="connsiteX23" fmla="*/ 9180 w 45901"/>
                <a:gd name="connsiteY23" fmla="*/ 35849 h 55265"/>
                <a:gd name="connsiteX24" fmla="*/ 9180 w 45901"/>
                <a:gd name="connsiteY24" fmla="*/ 31626 h 55265"/>
                <a:gd name="connsiteX25" fmla="*/ 44066 w 45901"/>
                <a:gd name="connsiteY25" fmla="*/ 31626 h 55265"/>
                <a:gd name="connsiteX26" fmla="*/ 44066 w 45901"/>
                <a:gd name="connsiteY26" fmla="*/ 45213 h 55265"/>
                <a:gd name="connsiteX27" fmla="*/ 43974 w 45901"/>
                <a:gd name="connsiteY27" fmla="*/ 28918 h 55265"/>
                <a:gd name="connsiteX28" fmla="*/ 39016 w 45901"/>
                <a:gd name="connsiteY28" fmla="*/ 28918 h 55265"/>
                <a:gd name="connsiteX29" fmla="*/ 39016 w 45901"/>
                <a:gd name="connsiteY29" fmla="*/ 0 h 55265"/>
                <a:gd name="connsiteX30" fmla="*/ 43974 w 45901"/>
                <a:gd name="connsiteY30" fmla="*/ 0 h 55265"/>
                <a:gd name="connsiteX31" fmla="*/ 43974 w 45901"/>
                <a:gd name="connsiteY31" fmla="*/ 28918 h 5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65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7" y="26302"/>
                    <a:pt x="24053" y="24649"/>
                    <a:pt x="21712" y="22446"/>
                  </a:cubicBezTo>
                  <a:cubicBezTo>
                    <a:pt x="19371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7" y="22997"/>
                  </a:cubicBezTo>
                  <a:cubicBezTo>
                    <a:pt x="8630" y="25383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6"/>
                  </a:lnTo>
                  <a:lnTo>
                    <a:pt x="18866" y="1606"/>
                  </a:lnTo>
                  <a:lnTo>
                    <a:pt x="18866" y="5967"/>
                  </a:lnTo>
                  <a:cubicBezTo>
                    <a:pt x="18866" y="9823"/>
                    <a:pt x="20151" y="13311"/>
                    <a:pt x="22675" y="16479"/>
                  </a:cubicBezTo>
                  <a:close/>
                  <a:moveTo>
                    <a:pt x="44066" y="45213"/>
                  </a:moveTo>
                  <a:lnTo>
                    <a:pt x="14276" y="45213"/>
                  </a:lnTo>
                  <a:lnTo>
                    <a:pt x="14276" y="50859"/>
                  </a:lnTo>
                  <a:lnTo>
                    <a:pt x="45902" y="50859"/>
                  </a:lnTo>
                  <a:lnTo>
                    <a:pt x="45902" y="55265"/>
                  </a:lnTo>
                  <a:lnTo>
                    <a:pt x="9318" y="55265"/>
                  </a:lnTo>
                  <a:lnTo>
                    <a:pt x="9318" y="41174"/>
                  </a:lnTo>
                  <a:lnTo>
                    <a:pt x="39108" y="41174"/>
                  </a:lnTo>
                  <a:lnTo>
                    <a:pt x="39108" y="35849"/>
                  </a:lnTo>
                  <a:lnTo>
                    <a:pt x="9180" y="35849"/>
                  </a:lnTo>
                  <a:lnTo>
                    <a:pt x="9180" y="31626"/>
                  </a:lnTo>
                  <a:lnTo>
                    <a:pt x="44066" y="31626"/>
                  </a:lnTo>
                  <a:lnTo>
                    <a:pt x="44066" y="45213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8" name="자유형: 도형 2027">
              <a:extLst>
                <a:ext uri="{FF2B5EF4-FFF2-40B4-BE49-F238E27FC236}">
                  <a16:creationId xmlns:a16="http://schemas.microsoft.com/office/drawing/2014/main" id="{1BAE17D0-0B86-E5A4-F85E-FAAE2C6B635B}"/>
                </a:ext>
              </a:extLst>
            </p:cNvPr>
            <p:cNvSpPr/>
            <p:nvPr/>
          </p:nvSpPr>
          <p:spPr>
            <a:xfrm>
              <a:off x="4699765" y="5476960"/>
              <a:ext cx="48793" cy="54485"/>
            </a:xfrm>
            <a:custGeom>
              <a:avLst/>
              <a:gdLst>
                <a:gd name="connsiteX0" fmla="*/ 48793 w 48793"/>
                <a:gd name="connsiteY0" fmla="*/ 29101 h 54485"/>
                <a:gd name="connsiteX1" fmla="*/ 0 w 48793"/>
                <a:gd name="connsiteY1" fmla="*/ 29101 h 54485"/>
                <a:gd name="connsiteX2" fmla="*/ 0 w 48793"/>
                <a:gd name="connsiteY2" fmla="*/ 24695 h 54485"/>
                <a:gd name="connsiteX3" fmla="*/ 48793 w 48793"/>
                <a:gd name="connsiteY3" fmla="*/ 24695 h 54485"/>
                <a:gd name="connsiteX4" fmla="*/ 48793 w 48793"/>
                <a:gd name="connsiteY4" fmla="*/ 29101 h 54485"/>
                <a:gd name="connsiteX5" fmla="*/ 29744 w 48793"/>
                <a:gd name="connsiteY5" fmla="*/ 8859 h 54485"/>
                <a:gd name="connsiteX6" fmla="*/ 36859 w 48793"/>
                <a:gd name="connsiteY6" fmla="*/ 13954 h 54485"/>
                <a:gd name="connsiteX7" fmla="*/ 46085 w 48793"/>
                <a:gd name="connsiteY7" fmla="*/ 16708 h 54485"/>
                <a:gd name="connsiteX8" fmla="*/ 44157 w 48793"/>
                <a:gd name="connsiteY8" fmla="*/ 21069 h 54485"/>
                <a:gd name="connsiteX9" fmla="*/ 32407 w 48793"/>
                <a:gd name="connsiteY9" fmla="*/ 16937 h 54485"/>
                <a:gd name="connsiteX10" fmla="*/ 24512 w 48793"/>
                <a:gd name="connsiteY10" fmla="*/ 9318 h 54485"/>
                <a:gd name="connsiteX11" fmla="*/ 16571 w 48793"/>
                <a:gd name="connsiteY11" fmla="*/ 16892 h 54485"/>
                <a:gd name="connsiteX12" fmla="*/ 4682 w 48793"/>
                <a:gd name="connsiteY12" fmla="*/ 21069 h 54485"/>
                <a:gd name="connsiteX13" fmla="*/ 2662 w 48793"/>
                <a:gd name="connsiteY13" fmla="*/ 16708 h 54485"/>
                <a:gd name="connsiteX14" fmla="*/ 12026 w 48793"/>
                <a:gd name="connsiteY14" fmla="*/ 13954 h 54485"/>
                <a:gd name="connsiteX15" fmla="*/ 19141 w 48793"/>
                <a:gd name="connsiteY15" fmla="*/ 8905 h 54485"/>
                <a:gd name="connsiteX16" fmla="*/ 21803 w 48793"/>
                <a:gd name="connsiteY16" fmla="*/ 2570 h 54485"/>
                <a:gd name="connsiteX17" fmla="*/ 21803 w 48793"/>
                <a:gd name="connsiteY17" fmla="*/ 0 h 54485"/>
                <a:gd name="connsiteX18" fmla="*/ 26990 w 48793"/>
                <a:gd name="connsiteY18" fmla="*/ 0 h 54485"/>
                <a:gd name="connsiteX19" fmla="*/ 26990 w 48793"/>
                <a:gd name="connsiteY19" fmla="*/ 2570 h 54485"/>
                <a:gd name="connsiteX20" fmla="*/ 29744 w 48793"/>
                <a:gd name="connsiteY20" fmla="*/ 8859 h 54485"/>
                <a:gd name="connsiteX21" fmla="*/ 11246 w 48793"/>
                <a:gd name="connsiteY21" fmla="*/ 39108 h 54485"/>
                <a:gd name="connsiteX22" fmla="*/ 37456 w 48793"/>
                <a:gd name="connsiteY22" fmla="*/ 39108 h 54485"/>
                <a:gd name="connsiteX23" fmla="*/ 37456 w 48793"/>
                <a:gd name="connsiteY23" fmla="*/ 32774 h 54485"/>
                <a:gd name="connsiteX24" fmla="*/ 42413 w 48793"/>
                <a:gd name="connsiteY24" fmla="*/ 32774 h 54485"/>
                <a:gd name="connsiteX25" fmla="*/ 42413 w 48793"/>
                <a:gd name="connsiteY25" fmla="*/ 54485 h 54485"/>
                <a:gd name="connsiteX26" fmla="*/ 6243 w 48793"/>
                <a:gd name="connsiteY26" fmla="*/ 54485 h 54485"/>
                <a:gd name="connsiteX27" fmla="*/ 6243 w 48793"/>
                <a:gd name="connsiteY27" fmla="*/ 32774 h 54485"/>
                <a:gd name="connsiteX28" fmla="*/ 11292 w 48793"/>
                <a:gd name="connsiteY28" fmla="*/ 32774 h 54485"/>
                <a:gd name="connsiteX29" fmla="*/ 11292 w 48793"/>
                <a:gd name="connsiteY29" fmla="*/ 39108 h 54485"/>
                <a:gd name="connsiteX30" fmla="*/ 37410 w 48793"/>
                <a:gd name="connsiteY30" fmla="*/ 50079 h 54485"/>
                <a:gd name="connsiteX31" fmla="*/ 37410 w 48793"/>
                <a:gd name="connsiteY31" fmla="*/ 43331 h 54485"/>
                <a:gd name="connsiteX32" fmla="*/ 11200 w 48793"/>
                <a:gd name="connsiteY32" fmla="*/ 43331 h 54485"/>
                <a:gd name="connsiteX33" fmla="*/ 11200 w 48793"/>
                <a:gd name="connsiteY33" fmla="*/ 50079 h 54485"/>
                <a:gd name="connsiteX34" fmla="*/ 37410 w 48793"/>
                <a:gd name="connsiteY34" fmla="*/ 50079 h 5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85">
                  <a:moveTo>
                    <a:pt x="48793" y="29101"/>
                  </a:moveTo>
                  <a:lnTo>
                    <a:pt x="0" y="29101"/>
                  </a:lnTo>
                  <a:lnTo>
                    <a:pt x="0" y="24695"/>
                  </a:lnTo>
                  <a:lnTo>
                    <a:pt x="48793" y="24695"/>
                  </a:lnTo>
                  <a:lnTo>
                    <a:pt x="48793" y="29101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2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7"/>
                  </a:cubicBezTo>
                  <a:cubicBezTo>
                    <a:pt x="28826" y="14872"/>
                    <a:pt x="26210" y="12302"/>
                    <a:pt x="24512" y="9318"/>
                  </a:cubicBezTo>
                  <a:cubicBezTo>
                    <a:pt x="22813" y="12302"/>
                    <a:pt x="20197" y="14826"/>
                    <a:pt x="16571" y="16892"/>
                  </a:cubicBezTo>
                  <a:cubicBezTo>
                    <a:pt x="12944" y="18957"/>
                    <a:pt x="8997" y="20334"/>
                    <a:pt x="4682" y="21069"/>
                  </a:cubicBezTo>
                  <a:lnTo>
                    <a:pt x="2662" y="16708"/>
                  </a:lnTo>
                  <a:cubicBezTo>
                    <a:pt x="5967" y="16249"/>
                    <a:pt x="9089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74"/>
                    <a:pt x="27954" y="6839"/>
                    <a:pt x="29744" y="8859"/>
                  </a:cubicBezTo>
                  <a:close/>
                  <a:moveTo>
                    <a:pt x="11246" y="39108"/>
                  </a:moveTo>
                  <a:lnTo>
                    <a:pt x="37456" y="39108"/>
                  </a:lnTo>
                  <a:lnTo>
                    <a:pt x="37456" y="32774"/>
                  </a:lnTo>
                  <a:lnTo>
                    <a:pt x="42413" y="32774"/>
                  </a:lnTo>
                  <a:lnTo>
                    <a:pt x="42413" y="54485"/>
                  </a:lnTo>
                  <a:lnTo>
                    <a:pt x="6243" y="54485"/>
                  </a:lnTo>
                  <a:lnTo>
                    <a:pt x="6243" y="32774"/>
                  </a:lnTo>
                  <a:lnTo>
                    <a:pt x="11292" y="32774"/>
                  </a:lnTo>
                  <a:lnTo>
                    <a:pt x="11292" y="39108"/>
                  </a:lnTo>
                  <a:close/>
                  <a:moveTo>
                    <a:pt x="37410" y="50079"/>
                  </a:moveTo>
                  <a:lnTo>
                    <a:pt x="37410" y="43331"/>
                  </a:lnTo>
                  <a:lnTo>
                    <a:pt x="11200" y="43331"/>
                  </a:lnTo>
                  <a:lnTo>
                    <a:pt x="11200" y="50079"/>
                  </a:lnTo>
                  <a:lnTo>
                    <a:pt x="37410" y="5007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4269276" y="6232502"/>
            <a:ext cx="786616" cy="189711"/>
            <a:chOff x="4273936" y="5588455"/>
            <a:chExt cx="786616" cy="189711"/>
          </a:xfrm>
        </p:grpSpPr>
        <p:sp>
          <p:nvSpPr>
            <p:cNvPr id="1696" name="자유형: 도형 1695">
              <a:extLst>
                <a:ext uri="{FF2B5EF4-FFF2-40B4-BE49-F238E27FC236}">
                  <a16:creationId xmlns:a16="http://schemas.microsoft.com/office/drawing/2014/main" id="{D852D501-37E5-7CC8-42C3-36F617D28911}"/>
                </a:ext>
              </a:extLst>
            </p:cNvPr>
            <p:cNvSpPr/>
            <p:nvPr/>
          </p:nvSpPr>
          <p:spPr>
            <a:xfrm>
              <a:off x="4273936" y="5588455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2029" name="그래픽 961">
              <a:extLst>
                <a:ext uri="{FF2B5EF4-FFF2-40B4-BE49-F238E27FC236}">
                  <a16:creationId xmlns:a16="http://schemas.microsoft.com/office/drawing/2014/main" id="{911C416E-CF53-720D-4985-4C14408553AE}"/>
                </a:ext>
              </a:extLst>
            </p:cNvPr>
            <p:cNvGrpSpPr/>
            <p:nvPr/>
          </p:nvGrpSpPr>
          <p:grpSpPr>
            <a:xfrm>
              <a:off x="4541450" y="5659510"/>
              <a:ext cx="252551" cy="56046"/>
              <a:chOff x="4541450" y="5659510"/>
              <a:chExt cx="252551" cy="56046"/>
            </a:xfrm>
            <a:solidFill>
              <a:srgbClr val="FFFFFF"/>
            </a:solidFill>
          </p:grpSpPr>
          <p:sp>
            <p:nvSpPr>
              <p:cNvPr id="2030" name="자유형: 도형 2029">
                <a:extLst>
                  <a:ext uri="{FF2B5EF4-FFF2-40B4-BE49-F238E27FC236}">
                    <a16:creationId xmlns:a16="http://schemas.microsoft.com/office/drawing/2014/main" id="{60A9D92D-2495-9EDB-12FA-4C1A0DEC5B54}"/>
                  </a:ext>
                </a:extLst>
              </p:cNvPr>
              <p:cNvSpPr/>
              <p:nvPr/>
            </p:nvSpPr>
            <p:spPr>
              <a:xfrm>
                <a:off x="4541450" y="5665386"/>
                <a:ext cx="48793" cy="42413"/>
              </a:xfrm>
              <a:custGeom>
                <a:avLst/>
                <a:gdLst>
                  <a:gd name="connsiteX0" fmla="*/ 48793 w 48793"/>
                  <a:gd name="connsiteY0" fmla="*/ 42413 h 42413"/>
                  <a:gd name="connsiteX1" fmla="*/ 0 w 48793"/>
                  <a:gd name="connsiteY1" fmla="*/ 42413 h 42413"/>
                  <a:gd name="connsiteX2" fmla="*/ 0 w 48793"/>
                  <a:gd name="connsiteY2" fmla="*/ 37869 h 42413"/>
                  <a:gd name="connsiteX3" fmla="*/ 18911 w 48793"/>
                  <a:gd name="connsiteY3" fmla="*/ 37869 h 42413"/>
                  <a:gd name="connsiteX4" fmla="*/ 18911 w 48793"/>
                  <a:gd name="connsiteY4" fmla="*/ 17993 h 42413"/>
                  <a:gd name="connsiteX5" fmla="*/ 23961 w 48793"/>
                  <a:gd name="connsiteY5" fmla="*/ 17993 h 42413"/>
                  <a:gd name="connsiteX6" fmla="*/ 23961 w 48793"/>
                  <a:gd name="connsiteY6" fmla="*/ 37869 h 42413"/>
                  <a:gd name="connsiteX7" fmla="*/ 48793 w 48793"/>
                  <a:gd name="connsiteY7" fmla="*/ 37869 h 42413"/>
                  <a:gd name="connsiteX8" fmla="*/ 48793 w 48793"/>
                  <a:gd name="connsiteY8" fmla="*/ 42413 h 42413"/>
                  <a:gd name="connsiteX9" fmla="*/ 43056 w 48793"/>
                  <a:gd name="connsiteY9" fmla="*/ 5508 h 42413"/>
                  <a:gd name="connsiteX10" fmla="*/ 42734 w 48793"/>
                  <a:gd name="connsiteY10" fmla="*/ 18223 h 42413"/>
                  <a:gd name="connsiteX11" fmla="*/ 41036 w 48793"/>
                  <a:gd name="connsiteY11" fmla="*/ 31351 h 42413"/>
                  <a:gd name="connsiteX12" fmla="*/ 35941 w 48793"/>
                  <a:gd name="connsiteY12" fmla="*/ 30754 h 42413"/>
                  <a:gd name="connsiteX13" fmla="*/ 37639 w 48793"/>
                  <a:gd name="connsiteY13" fmla="*/ 18085 h 42413"/>
                  <a:gd name="connsiteX14" fmla="*/ 37961 w 48793"/>
                  <a:gd name="connsiteY14" fmla="*/ 5554 h 42413"/>
                  <a:gd name="connsiteX15" fmla="*/ 37961 w 48793"/>
                  <a:gd name="connsiteY15" fmla="*/ 4406 h 42413"/>
                  <a:gd name="connsiteX16" fmla="*/ 5233 w 48793"/>
                  <a:gd name="connsiteY16" fmla="*/ 4406 h 42413"/>
                  <a:gd name="connsiteX17" fmla="*/ 5233 w 48793"/>
                  <a:gd name="connsiteY17" fmla="*/ 0 h 42413"/>
                  <a:gd name="connsiteX18" fmla="*/ 43056 w 48793"/>
                  <a:gd name="connsiteY18" fmla="*/ 0 h 42413"/>
                  <a:gd name="connsiteX19" fmla="*/ 43056 w 48793"/>
                  <a:gd name="connsiteY19" fmla="*/ 5508 h 4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793" h="42413">
                    <a:moveTo>
                      <a:pt x="48793" y="42413"/>
                    </a:moveTo>
                    <a:lnTo>
                      <a:pt x="0" y="42413"/>
                    </a:lnTo>
                    <a:lnTo>
                      <a:pt x="0" y="37869"/>
                    </a:lnTo>
                    <a:lnTo>
                      <a:pt x="18911" y="37869"/>
                    </a:lnTo>
                    <a:lnTo>
                      <a:pt x="18911" y="17993"/>
                    </a:lnTo>
                    <a:lnTo>
                      <a:pt x="23961" y="17993"/>
                    </a:lnTo>
                    <a:lnTo>
                      <a:pt x="23961" y="37869"/>
                    </a:lnTo>
                    <a:lnTo>
                      <a:pt x="48793" y="37869"/>
                    </a:lnTo>
                    <a:lnTo>
                      <a:pt x="48793" y="42413"/>
                    </a:lnTo>
                    <a:close/>
                    <a:moveTo>
                      <a:pt x="43056" y="5508"/>
                    </a:moveTo>
                    <a:cubicBezTo>
                      <a:pt x="43056" y="10236"/>
                      <a:pt x="42964" y="14459"/>
                      <a:pt x="42734" y="18223"/>
                    </a:cubicBezTo>
                    <a:cubicBezTo>
                      <a:pt x="42505" y="21987"/>
                      <a:pt x="41954" y="26348"/>
                      <a:pt x="41036" y="31351"/>
                    </a:cubicBezTo>
                    <a:lnTo>
                      <a:pt x="35941" y="30754"/>
                    </a:lnTo>
                    <a:cubicBezTo>
                      <a:pt x="36859" y="26026"/>
                      <a:pt x="37410" y="21803"/>
                      <a:pt x="37639" y="18085"/>
                    </a:cubicBezTo>
                    <a:cubicBezTo>
                      <a:pt x="37869" y="14321"/>
                      <a:pt x="37961" y="10144"/>
                      <a:pt x="37961" y="5554"/>
                    </a:cubicBezTo>
                    <a:lnTo>
                      <a:pt x="37961" y="4406"/>
                    </a:lnTo>
                    <a:lnTo>
                      <a:pt x="5233" y="4406"/>
                    </a:lnTo>
                    <a:lnTo>
                      <a:pt x="5233" y="0"/>
                    </a:lnTo>
                    <a:lnTo>
                      <a:pt x="43056" y="0"/>
                    </a:lnTo>
                    <a:lnTo>
                      <a:pt x="43056" y="55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1" name="자유형: 도형 2030">
                <a:extLst>
                  <a:ext uri="{FF2B5EF4-FFF2-40B4-BE49-F238E27FC236}">
                    <a16:creationId xmlns:a16="http://schemas.microsoft.com/office/drawing/2014/main" id="{71B59A5F-3E68-7EE1-C79D-31B15EA53A61}"/>
                  </a:ext>
                </a:extLst>
              </p:cNvPr>
              <p:cNvSpPr/>
              <p:nvPr/>
            </p:nvSpPr>
            <p:spPr>
              <a:xfrm>
                <a:off x="4591667" y="5659694"/>
                <a:ext cx="46268" cy="55862"/>
              </a:xfrm>
              <a:custGeom>
                <a:avLst/>
                <a:gdLst>
                  <a:gd name="connsiteX0" fmla="*/ 19371 w 46268"/>
                  <a:gd name="connsiteY0" fmla="*/ 30111 h 55862"/>
                  <a:gd name="connsiteX1" fmla="*/ 27770 w 46268"/>
                  <a:gd name="connsiteY1" fmla="*/ 39246 h 55862"/>
                  <a:gd name="connsiteX2" fmla="*/ 24925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7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7 w 46268"/>
                  <a:gd name="connsiteY11" fmla="*/ 14734 h 55862"/>
                  <a:gd name="connsiteX12" fmla="*/ 1607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1 w 46268"/>
                  <a:gd name="connsiteY21" fmla="*/ 30111 h 55862"/>
                  <a:gd name="connsiteX22" fmla="*/ 35390 w 46268"/>
                  <a:gd name="connsiteY22" fmla="*/ 52970 h 55862"/>
                  <a:gd name="connsiteX23" fmla="*/ 30616 w 46268"/>
                  <a:gd name="connsiteY23" fmla="*/ 52970 h 55862"/>
                  <a:gd name="connsiteX24" fmla="*/ 30616 w 46268"/>
                  <a:gd name="connsiteY24" fmla="*/ 26531 h 55862"/>
                  <a:gd name="connsiteX25" fmla="*/ 22446 w 46268"/>
                  <a:gd name="connsiteY25" fmla="*/ 26531 h 55862"/>
                  <a:gd name="connsiteX26" fmla="*/ 22446 w 46268"/>
                  <a:gd name="connsiteY26" fmla="*/ 22033 h 55862"/>
                  <a:gd name="connsiteX27" fmla="*/ 30616 w 46268"/>
                  <a:gd name="connsiteY27" fmla="*/ 22033 h 55862"/>
                  <a:gd name="connsiteX28" fmla="*/ 30616 w 46268"/>
                  <a:gd name="connsiteY28" fmla="*/ 1423 h 55862"/>
                  <a:gd name="connsiteX29" fmla="*/ 35390 w 46268"/>
                  <a:gd name="connsiteY29" fmla="*/ 1423 h 55862"/>
                  <a:gd name="connsiteX30" fmla="*/ 35390 w 46268"/>
                  <a:gd name="connsiteY30" fmla="*/ 52970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1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5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6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7" y="14734"/>
                    </a:lnTo>
                    <a:lnTo>
                      <a:pt x="1607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49" y="21803"/>
                      <a:pt x="17305" y="26072"/>
                      <a:pt x="19371" y="30111"/>
                    </a:cubicBezTo>
                    <a:close/>
                    <a:moveTo>
                      <a:pt x="35390" y="52970"/>
                    </a:moveTo>
                    <a:lnTo>
                      <a:pt x="30616" y="52970"/>
                    </a:lnTo>
                    <a:lnTo>
                      <a:pt x="30616" y="26531"/>
                    </a:lnTo>
                    <a:lnTo>
                      <a:pt x="22446" y="26531"/>
                    </a:lnTo>
                    <a:lnTo>
                      <a:pt x="22446" y="22033"/>
                    </a:lnTo>
                    <a:lnTo>
                      <a:pt x="30616" y="22033"/>
                    </a:lnTo>
                    <a:lnTo>
                      <a:pt x="30616" y="1423"/>
                    </a:lnTo>
                    <a:lnTo>
                      <a:pt x="35390" y="1423"/>
                    </a:lnTo>
                    <a:lnTo>
                      <a:pt x="35390" y="52970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2" name="자유형: 도형 2031">
                <a:extLst>
                  <a:ext uri="{FF2B5EF4-FFF2-40B4-BE49-F238E27FC236}">
                    <a16:creationId xmlns:a16="http://schemas.microsoft.com/office/drawing/2014/main" id="{E18DF19B-5E44-883A-B840-FBE8CA92310A}"/>
                  </a:ext>
                </a:extLst>
              </p:cNvPr>
              <p:cNvSpPr/>
              <p:nvPr/>
            </p:nvSpPr>
            <p:spPr>
              <a:xfrm>
                <a:off x="4643628" y="5659740"/>
                <a:ext cx="45580" cy="55081"/>
              </a:xfrm>
              <a:custGeom>
                <a:avLst/>
                <a:gdLst>
                  <a:gd name="connsiteX0" fmla="*/ 20243 w 45580"/>
                  <a:gd name="connsiteY0" fmla="*/ 3167 h 55081"/>
                  <a:gd name="connsiteX1" fmla="*/ 24971 w 45580"/>
                  <a:gd name="connsiteY1" fmla="*/ 6656 h 55081"/>
                  <a:gd name="connsiteX2" fmla="*/ 38558 w 45580"/>
                  <a:gd name="connsiteY2" fmla="*/ 6656 h 55081"/>
                  <a:gd name="connsiteX3" fmla="*/ 38558 w 45580"/>
                  <a:gd name="connsiteY3" fmla="*/ 0 h 55081"/>
                  <a:gd name="connsiteX4" fmla="*/ 43607 w 45580"/>
                  <a:gd name="connsiteY4" fmla="*/ 0 h 55081"/>
                  <a:gd name="connsiteX5" fmla="*/ 43607 w 45580"/>
                  <a:gd name="connsiteY5" fmla="*/ 28551 h 55081"/>
                  <a:gd name="connsiteX6" fmla="*/ 38558 w 45580"/>
                  <a:gd name="connsiteY6" fmla="*/ 28551 h 55081"/>
                  <a:gd name="connsiteX7" fmla="*/ 38558 w 45580"/>
                  <a:gd name="connsiteY7" fmla="*/ 22492 h 55081"/>
                  <a:gd name="connsiteX8" fmla="*/ 25108 w 45580"/>
                  <a:gd name="connsiteY8" fmla="*/ 22492 h 55081"/>
                  <a:gd name="connsiteX9" fmla="*/ 20334 w 45580"/>
                  <a:gd name="connsiteY9" fmla="*/ 26118 h 55081"/>
                  <a:gd name="connsiteX10" fmla="*/ 13954 w 45580"/>
                  <a:gd name="connsiteY10" fmla="*/ 27403 h 55081"/>
                  <a:gd name="connsiteX11" fmla="*/ 6793 w 45580"/>
                  <a:gd name="connsiteY11" fmla="*/ 25751 h 55081"/>
                  <a:gd name="connsiteX12" fmla="*/ 1790 w 45580"/>
                  <a:gd name="connsiteY12" fmla="*/ 21207 h 55081"/>
                  <a:gd name="connsiteX13" fmla="*/ 0 w 45580"/>
                  <a:gd name="connsiteY13" fmla="*/ 14643 h 55081"/>
                  <a:gd name="connsiteX14" fmla="*/ 1790 w 45580"/>
                  <a:gd name="connsiteY14" fmla="*/ 7987 h 55081"/>
                  <a:gd name="connsiteX15" fmla="*/ 6793 w 45580"/>
                  <a:gd name="connsiteY15" fmla="*/ 3489 h 55081"/>
                  <a:gd name="connsiteX16" fmla="*/ 13954 w 45580"/>
                  <a:gd name="connsiteY16" fmla="*/ 1882 h 55081"/>
                  <a:gd name="connsiteX17" fmla="*/ 20243 w 45580"/>
                  <a:gd name="connsiteY17" fmla="*/ 3167 h 55081"/>
                  <a:gd name="connsiteX18" fmla="*/ 7436 w 45580"/>
                  <a:gd name="connsiteY18" fmla="*/ 8721 h 55081"/>
                  <a:gd name="connsiteX19" fmla="*/ 4866 w 45580"/>
                  <a:gd name="connsiteY19" fmla="*/ 14689 h 55081"/>
                  <a:gd name="connsiteX20" fmla="*/ 7436 w 45580"/>
                  <a:gd name="connsiteY20" fmla="*/ 20656 h 55081"/>
                  <a:gd name="connsiteX21" fmla="*/ 13954 w 45580"/>
                  <a:gd name="connsiteY21" fmla="*/ 22997 h 55081"/>
                  <a:gd name="connsiteX22" fmla="*/ 20472 w 45580"/>
                  <a:gd name="connsiteY22" fmla="*/ 20702 h 55081"/>
                  <a:gd name="connsiteX23" fmla="*/ 23043 w 45580"/>
                  <a:gd name="connsiteY23" fmla="*/ 14735 h 55081"/>
                  <a:gd name="connsiteX24" fmla="*/ 20472 w 45580"/>
                  <a:gd name="connsiteY24" fmla="*/ 8767 h 55081"/>
                  <a:gd name="connsiteX25" fmla="*/ 13954 w 45580"/>
                  <a:gd name="connsiteY25" fmla="*/ 6472 h 55081"/>
                  <a:gd name="connsiteX26" fmla="*/ 7436 w 45580"/>
                  <a:gd name="connsiteY26" fmla="*/ 8721 h 55081"/>
                  <a:gd name="connsiteX27" fmla="*/ 43607 w 45580"/>
                  <a:gd name="connsiteY27" fmla="*/ 44938 h 55081"/>
                  <a:gd name="connsiteX28" fmla="*/ 13954 w 45580"/>
                  <a:gd name="connsiteY28" fmla="*/ 44938 h 55081"/>
                  <a:gd name="connsiteX29" fmla="*/ 13954 w 45580"/>
                  <a:gd name="connsiteY29" fmla="*/ 50676 h 55081"/>
                  <a:gd name="connsiteX30" fmla="*/ 45580 w 45580"/>
                  <a:gd name="connsiteY30" fmla="*/ 50676 h 55081"/>
                  <a:gd name="connsiteX31" fmla="*/ 45580 w 45580"/>
                  <a:gd name="connsiteY31" fmla="*/ 55082 h 55081"/>
                  <a:gd name="connsiteX32" fmla="*/ 8997 w 45580"/>
                  <a:gd name="connsiteY32" fmla="*/ 55082 h 55081"/>
                  <a:gd name="connsiteX33" fmla="*/ 8997 w 45580"/>
                  <a:gd name="connsiteY33" fmla="*/ 40807 h 55081"/>
                  <a:gd name="connsiteX34" fmla="*/ 38603 w 45580"/>
                  <a:gd name="connsiteY34" fmla="*/ 40807 h 55081"/>
                  <a:gd name="connsiteX35" fmla="*/ 38603 w 45580"/>
                  <a:gd name="connsiteY35" fmla="*/ 35620 h 55081"/>
                  <a:gd name="connsiteX36" fmla="*/ 8859 w 45580"/>
                  <a:gd name="connsiteY36" fmla="*/ 35620 h 55081"/>
                  <a:gd name="connsiteX37" fmla="*/ 8859 w 45580"/>
                  <a:gd name="connsiteY37" fmla="*/ 31259 h 55081"/>
                  <a:gd name="connsiteX38" fmla="*/ 43607 w 45580"/>
                  <a:gd name="connsiteY38" fmla="*/ 31259 h 55081"/>
                  <a:gd name="connsiteX39" fmla="*/ 43607 w 45580"/>
                  <a:gd name="connsiteY39" fmla="*/ 44938 h 55081"/>
                  <a:gd name="connsiteX40" fmla="*/ 27770 w 45580"/>
                  <a:gd name="connsiteY40" fmla="*/ 14689 h 55081"/>
                  <a:gd name="connsiteX41" fmla="*/ 27312 w 45580"/>
                  <a:gd name="connsiteY41" fmla="*/ 18223 h 55081"/>
                  <a:gd name="connsiteX42" fmla="*/ 38603 w 45580"/>
                  <a:gd name="connsiteY42" fmla="*/ 18223 h 55081"/>
                  <a:gd name="connsiteX43" fmla="*/ 38603 w 45580"/>
                  <a:gd name="connsiteY43" fmla="*/ 10925 h 55081"/>
                  <a:gd name="connsiteX44" fmla="*/ 27220 w 45580"/>
                  <a:gd name="connsiteY44" fmla="*/ 10925 h 55081"/>
                  <a:gd name="connsiteX45" fmla="*/ 27770 w 45580"/>
                  <a:gd name="connsiteY45" fmla="*/ 14689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45580" h="55081">
                    <a:moveTo>
                      <a:pt x="20243" y="3167"/>
                    </a:moveTo>
                    <a:cubicBezTo>
                      <a:pt x="22171" y="3993"/>
                      <a:pt x="23731" y="5141"/>
                      <a:pt x="24971" y="6656"/>
                    </a:cubicBezTo>
                    <a:lnTo>
                      <a:pt x="38558" y="6656"/>
                    </a:lnTo>
                    <a:lnTo>
                      <a:pt x="38558" y="0"/>
                    </a:lnTo>
                    <a:lnTo>
                      <a:pt x="43607" y="0"/>
                    </a:lnTo>
                    <a:lnTo>
                      <a:pt x="43607" y="28551"/>
                    </a:lnTo>
                    <a:lnTo>
                      <a:pt x="38558" y="28551"/>
                    </a:lnTo>
                    <a:lnTo>
                      <a:pt x="38558" y="22492"/>
                    </a:lnTo>
                    <a:lnTo>
                      <a:pt x="25108" y="22492"/>
                    </a:lnTo>
                    <a:cubicBezTo>
                      <a:pt x="23823" y="24053"/>
                      <a:pt x="22217" y="25246"/>
                      <a:pt x="20334" y="26118"/>
                    </a:cubicBezTo>
                    <a:cubicBezTo>
                      <a:pt x="18407" y="26990"/>
                      <a:pt x="16295" y="27403"/>
                      <a:pt x="13954" y="27403"/>
                    </a:cubicBezTo>
                    <a:cubicBezTo>
                      <a:pt x="11338" y="27403"/>
                      <a:pt x="8951" y="26853"/>
                      <a:pt x="6793" y="25751"/>
                    </a:cubicBezTo>
                    <a:cubicBezTo>
                      <a:pt x="4682" y="24649"/>
                      <a:pt x="2984" y="23135"/>
                      <a:pt x="1790" y="21207"/>
                    </a:cubicBezTo>
                    <a:cubicBezTo>
                      <a:pt x="597" y="19279"/>
                      <a:pt x="0" y="17076"/>
                      <a:pt x="0" y="14643"/>
                    </a:cubicBezTo>
                    <a:cubicBezTo>
                      <a:pt x="0" y="12164"/>
                      <a:pt x="597" y="9961"/>
                      <a:pt x="1790" y="7987"/>
                    </a:cubicBezTo>
                    <a:cubicBezTo>
                      <a:pt x="2984" y="6059"/>
                      <a:pt x="4636" y="4544"/>
                      <a:pt x="6793" y="3489"/>
                    </a:cubicBezTo>
                    <a:cubicBezTo>
                      <a:pt x="8905" y="2433"/>
                      <a:pt x="11292" y="1882"/>
                      <a:pt x="13954" y="1882"/>
                    </a:cubicBezTo>
                    <a:cubicBezTo>
                      <a:pt x="16203" y="1974"/>
                      <a:pt x="18315" y="2387"/>
                      <a:pt x="20243" y="3167"/>
                    </a:cubicBezTo>
                    <a:close/>
                    <a:moveTo>
                      <a:pt x="7436" y="8721"/>
                    </a:moveTo>
                    <a:cubicBezTo>
                      <a:pt x="5692" y="10282"/>
                      <a:pt x="4866" y="12256"/>
                      <a:pt x="4866" y="14689"/>
                    </a:cubicBezTo>
                    <a:cubicBezTo>
                      <a:pt x="4866" y="17122"/>
                      <a:pt x="5738" y="19095"/>
                      <a:pt x="7436" y="20656"/>
                    </a:cubicBezTo>
                    <a:cubicBezTo>
                      <a:pt x="9180" y="22217"/>
                      <a:pt x="11338" y="22997"/>
                      <a:pt x="13954" y="22997"/>
                    </a:cubicBezTo>
                    <a:cubicBezTo>
                      <a:pt x="16570" y="22997"/>
                      <a:pt x="18728" y="22217"/>
                      <a:pt x="20472" y="20702"/>
                    </a:cubicBezTo>
                    <a:cubicBezTo>
                      <a:pt x="22171" y="19187"/>
                      <a:pt x="23043" y="17167"/>
                      <a:pt x="23043" y="14735"/>
                    </a:cubicBezTo>
                    <a:cubicBezTo>
                      <a:pt x="23043" y="12302"/>
                      <a:pt x="22171" y="10282"/>
                      <a:pt x="20472" y="8767"/>
                    </a:cubicBezTo>
                    <a:cubicBezTo>
                      <a:pt x="18774" y="7207"/>
                      <a:pt x="16616" y="6472"/>
                      <a:pt x="13954" y="6472"/>
                    </a:cubicBezTo>
                    <a:cubicBezTo>
                      <a:pt x="11292" y="6472"/>
                      <a:pt x="9134" y="7161"/>
                      <a:pt x="7436" y="8721"/>
                    </a:cubicBezTo>
                    <a:close/>
                    <a:moveTo>
                      <a:pt x="43607" y="44938"/>
                    </a:moveTo>
                    <a:lnTo>
                      <a:pt x="13954" y="44938"/>
                    </a:lnTo>
                    <a:lnTo>
                      <a:pt x="13954" y="50676"/>
                    </a:lnTo>
                    <a:lnTo>
                      <a:pt x="45580" y="50676"/>
                    </a:lnTo>
                    <a:lnTo>
                      <a:pt x="45580" y="55082"/>
                    </a:lnTo>
                    <a:lnTo>
                      <a:pt x="8997" y="55082"/>
                    </a:lnTo>
                    <a:lnTo>
                      <a:pt x="8997" y="40807"/>
                    </a:lnTo>
                    <a:lnTo>
                      <a:pt x="38603" y="40807"/>
                    </a:lnTo>
                    <a:lnTo>
                      <a:pt x="38603" y="35620"/>
                    </a:lnTo>
                    <a:lnTo>
                      <a:pt x="8859" y="35620"/>
                    </a:lnTo>
                    <a:lnTo>
                      <a:pt x="8859" y="31259"/>
                    </a:lnTo>
                    <a:lnTo>
                      <a:pt x="43607" y="31259"/>
                    </a:lnTo>
                    <a:lnTo>
                      <a:pt x="43607" y="44938"/>
                    </a:lnTo>
                    <a:close/>
                    <a:moveTo>
                      <a:pt x="27770" y="14689"/>
                    </a:moveTo>
                    <a:cubicBezTo>
                      <a:pt x="27770" y="16066"/>
                      <a:pt x="27587" y="17213"/>
                      <a:pt x="27312" y="18223"/>
                    </a:cubicBezTo>
                    <a:lnTo>
                      <a:pt x="38603" y="18223"/>
                    </a:lnTo>
                    <a:lnTo>
                      <a:pt x="38603" y="10925"/>
                    </a:lnTo>
                    <a:lnTo>
                      <a:pt x="27220" y="10925"/>
                    </a:lnTo>
                    <a:cubicBezTo>
                      <a:pt x="27587" y="12164"/>
                      <a:pt x="27770" y="13403"/>
                      <a:pt x="27770" y="14689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3" name="자유형: 도형 2032">
                <a:extLst>
                  <a:ext uri="{FF2B5EF4-FFF2-40B4-BE49-F238E27FC236}">
                    <a16:creationId xmlns:a16="http://schemas.microsoft.com/office/drawing/2014/main" id="{338A2DB9-B88F-4EB5-9993-9200CD9EFC6F}"/>
                  </a:ext>
                </a:extLst>
              </p:cNvPr>
              <p:cNvSpPr/>
              <p:nvPr/>
            </p:nvSpPr>
            <p:spPr>
              <a:xfrm>
                <a:off x="4694303" y="5659740"/>
                <a:ext cx="43606" cy="55816"/>
              </a:xfrm>
              <a:custGeom>
                <a:avLst/>
                <a:gdLst>
                  <a:gd name="connsiteX0" fmla="*/ 43607 w 43606"/>
                  <a:gd name="connsiteY0" fmla="*/ 32958 h 55816"/>
                  <a:gd name="connsiteX1" fmla="*/ 38558 w 43606"/>
                  <a:gd name="connsiteY1" fmla="*/ 32958 h 55816"/>
                  <a:gd name="connsiteX2" fmla="*/ 38558 w 43606"/>
                  <a:gd name="connsiteY2" fmla="*/ 25062 h 55816"/>
                  <a:gd name="connsiteX3" fmla="*/ 24879 w 43606"/>
                  <a:gd name="connsiteY3" fmla="*/ 25062 h 55816"/>
                  <a:gd name="connsiteX4" fmla="*/ 20197 w 43606"/>
                  <a:gd name="connsiteY4" fmla="*/ 28780 h 55816"/>
                  <a:gd name="connsiteX5" fmla="*/ 13954 w 43606"/>
                  <a:gd name="connsiteY5" fmla="*/ 30111 h 55816"/>
                  <a:gd name="connsiteX6" fmla="*/ 6794 w 43606"/>
                  <a:gd name="connsiteY6" fmla="*/ 28367 h 55816"/>
                  <a:gd name="connsiteX7" fmla="*/ 1790 w 43606"/>
                  <a:gd name="connsiteY7" fmla="*/ 23548 h 55816"/>
                  <a:gd name="connsiteX8" fmla="*/ 0 w 43606"/>
                  <a:gd name="connsiteY8" fmla="*/ 16571 h 55816"/>
                  <a:gd name="connsiteX9" fmla="*/ 1836 w 43606"/>
                  <a:gd name="connsiteY9" fmla="*/ 9640 h 55816"/>
                  <a:gd name="connsiteX10" fmla="*/ 6840 w 43606"/>
                  <a:gd name="connsiteY10" fmla="*/ 4866 h 55816"/>
                  <a:gd name="connsiteX11" fmla="*/ 13954 w 43606"/>
                  <a:gd name="connsiteY11" fmla="*/ 3122 h 55816"/>
                  <a:gd name="connsiteX12" fmla="*/ 20197 w 43606"/>
                  <a:gd name="connsiteY12" fmla="*/ 4453 h 55816"/>
                  <a:gd name="connsiteX13" fmla="*/ 24879 w 43606"/>
                  <a:gd name="connsiteY13" fmla="*/ 8171 h 55816"/>
                  <a:gd name="connsiteX14" fmla="*/ 38558 w 43606"/>
                  <a:gd name="connsiteY14" fmla="*/ 8171 h 55816"/>
                  <a:gd name="connsiteX15" fmla="*/ 38558 w 43606"/>
                  <a:gd name="connsiteY15" fmla="*/ 0 h 55816"/>
                  <a:gd name="connsiteX16" fmla="*/ 43607 w 43606"/>
                  <a:gd name="connsiteY16" fmla="*/ 0 h 55816"/>
                  <a:gd name="connsiteX17" fmla="*/ 43607 w 43606"/>
                  <a:gd name="connsiteY17" fmla="*/ 32958 h 55816"/>
                  <a:gd name="connsiteX18" fmla="*/ 7390 w 43606"/>
                  <a:gd name="connsiteY18" fmla="*/ 10236 h 55816"/>
                  <a:gd name="connsiteX19" fmla="*/ 4820 w 43606"/>
                  <a:gd name="connsiteY19" fmla="*/ 16571 h 55816"/>
                  <a:gd name="connsiteX20" fmla="*/ 7390 w 43606"/>
                  <a:gd name="connsiteY20" fmla="*/ 22997 h 55816"/>
                  <a:gd name="connsiteX21" fmla="*/ 13954 w 43606"/>
                  <a:gd name="connsiteY21" fmla="*/ 25476 h 55816"/>
                  <a:gd name="connsiteX22" fmla="*/ 20380 w 43606"/>
                  <a:gd name="connsiteY22" fmla="*/ 22997 h 55816"/>
                  <a:gd name="connsiteX23" fmla="*/ 22951 w 43606"/>
                  <a:gd name="connsiteY23" fmla="*/ 16571 h 55816"/>
                  <a:gd name="connsiteX24" fmla="*/ 20380 w 43606"/>
                  <a:gd name="connsiteY24" fmla="*/ 10236 h 55816"/>
                  <a:gd name="connsiteX25" fmla="*/ 13954 w 43606"/>
                  <a:gd name="connsiteY25" fmla="*/ 7803 h 55816"/>
                  <a:gd name="connsiteX26" fmla="*/ 7390 w 43606"/>
                  <a:gd name="connsiteY26" fmla="*/ 10236 h 55816"/>
                  <a:gd name="connsiteX27" fmla="*/ 43607 w 43606"/>
                  <a:gd name="connsiteY27" fmla="*/ 55817 h 55816"/>
                  <a:gd name="connsiteX28" fmla="*/ 38558 w 43606"/>
                  <a:gd name="connsiteY28" fmla="*/ 55817 h 55816"/>
                  <a:gd name="connsiteX29" fmla="*/ 38558 w 43606"/>
                  <a:gd name="connsiteY29" fmla="*/ 40164 h 55816"/>
                  <a:gd name="connsiteX30" fmla="*/ 7528 w 43606"/>
                  <a:gd name="connsiteY30" fmla="*/ 40164 h 55816"/>
                  <a:gd name="connsiteX31" fmla="*/ 7528 w 43606"/>
                  <a:gd name="connsiteY31" fmla="*/ 35804 h 55816"/>
                  <a:gd name="connsiteX32" fmla="*/ 43561 w 43606"/>
                  <a:gd name="connsiteY32" fmla="*/ 35804 h 55816"/>
                  <a:gd name="connsiteX33" fmla="*/ 43561 w 43606"/>
                  <a:gd name="connsiteY33" fmla="*/ 55817 h 55816"/>
                  <a:gd name="connsiteX34" fmla="*/ 38558 w 43606"/>
                  <a:gd name="connsiteY34" fmla="*/ 20656 h 55816"/>
                  <a:gd name="connsiteX35" fmla="*/ 38558 w 43606"/>
                  <a:gd name="connsiteY35" fmla="*/ 12577 h 55816"/>
                  <a:gd name="connsiteX36" fmla="*/ 27174 w 43606"/>
                  <a:gd name="connsiteY36" fmla="*/ 12577 h 55816"/>
                  <a:gd name="connsiteX37" fmla="*/ 27725 w 43606"/>
                  <a:gd name="connsiteY37" fmla="*/ 16571 h 55816"/>
                  <a:gd name="connsiteX38" fmla="*/ 27174 w 43606"/>
                  <a:gd name="connsiteY38" fmla="*/ 20656 h 55816"/>
                  <a:gd name="connsiteX39" fmla="*/ 38558 w 43606"/>
                  <a:gd name="connsiteY39" fmla="*/ 20656 h 5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3606" h="55816">
                    <a:moveTo>
                      <a:pt x="43607" y="32958"/>
                    </a:moveTo>
                    <a:lnTo>
                      <a:pt x="38558" y="32958"/>
                    </a:lnTo>
                    <a:lnTo>
                      <a:pt x="38558" y="25062"/>
                    </a:lnTo>
                    <a:lnTo>
                      <a:pt x="24879" y="25062"/>
                    </a:lnTo>
                    <a:cubicBezTo>
                      <a:pt x="23639" y="26669"/>
                      <a:pt x="22079" y="27862"/>
                      <a:pt x="20197" y="28780"/>
                    </a:cubicBezTo>
                    <a:cubicBezTo>
                      <a:pt x="18269" y="29653"/>
                      <a:pt x="16203" y="30111"/>
                      <a:pt x="13954" y="30111"/>
                    </a:cubicBezTo>
                    <a:cubicBezTo>
                      <a:pt x="11338" y="30111"/>
                      <a:pt x="8951" y="29515"/>
                      <a:pt x="6794" y="28367"/>
                    </a:cubicBezTo>
                    <a:cubicBezTo>
                      <a:pt x="4682" y="27220"/>
                      <a:pt x="2984" y="25613"/>
                      <a:pt x="1790" y="23548"/>
                    </a:cubicBezTo>
                    <a:cubicBezTo>
                      <a:pt x="597" y="21482"/>
                      <a:pt x="0" y="19141"/>
                      <a:pt x="0" y="16571"/>
                    </a:cubicBezTo>
                    <a:cubicBezTo>
                      <a:pt x="0" y="14000"/>
                      <a:pt x="597" y="11659"/>
                      <a:pt x="1836" y="9640"/>
                    </a:cubicBezTo>
                    <a:cubicBezTo>
                      <a:pt x="3076" y="7620"/>
                      <a:pt x="4728" y="6013"/>
                      <a:pt x="6840" y="4866"/>
                    </a:cubicBezTo>
                    <a:cubicBezTo>
                      <a:pt x="8951" y="3718"/>
                      <a:pt x="11338" y="3122"/>
                      <a:pt x="13954" y="3122"/>
                    </a:cubicBezTo>
                    <a:cubicBezTo>
                      <a:pt x="16203" y="3122"/>
                      <a:pt x="18315" y="3580"/>
                      <a:pt x="20197" y="4453"/>
                    </a:cubicBezTo>
                    <a:cubicBezTo>
                      <a:pt x="22079" y="5325"/>
                      <a:pt x="23685" y="6564"/>
                      <a:pt x="24879" y="8171"/>
                    </a:cubicBezTo>
                    <a:lnTo>
                      <a:pt x="38558" y="8171"/>
                    </a:lnTo>
                    <a:lnTo>
                      <a:pt x="38558" y="0"/>
                    </a:lnTo>
                    <a:lnTo>
                      <a:pt x="43607" y="0"/>
                    </a:lnTo>
                    <a:lnTo>
                      <a:pt x="43607" y="32958"/>
                    </a:lnTo>
                    <a:close/>
                    <a:moveTo>
                      <a:pt x="7390" y="10236"/>
                    </a:moveTo>
                    <a:cubicBezTo>
                      <a:pt x="5692" y="11889"/>
                      <a:pt x="4820" y="13954"/>
                      <a:pt x="4820" y="16571"/>
                    </a:cubicBezTo>
                    <a:cubicBezTo>
                      <a:pt x="4820" y="19187"/>
                      <a:pt x="5646" y="21344"/>
                      <a:pt x="7390" y="22997"/>
                    </a:cubicBezTo>
                    <a:cubicBezTo>
                      <a:pt x="9089" y="24649"/>
                      <a:pt x="11292" y="25476"/>
                      <a:pt x="13954" y="25476"/>
                    </a:cubicBezTo>
                    <a:cubicBezTo>
                      <a:pt x="16525" y="25476"/>
                      <a:pt x="18682" y="24649"/>
                      <a:pt x="20380" y="22997"/>
                    </a:cubicBezTo>
                    <a:cubicBezTo>
                      <a:pt x="22079" y="21344"/>
                      <a:pt x="22951" y="19187"/>
                      <a:pt x="22951" y="16571"/>
                    </a:cubicBezTo>
                    <a:cubicBezTo>
                      <a:pt x="22951" y="14000"/>
                      <a:pt x="22125" y="11889"/>
                      <a:pt x="20380" y="10236"/>
                    </a:cubicBezTo>
                    <a:cubicBezTo>
                      <a:pt x="18682" y="8584"/>
                      <a:pt x="16525" y="7803"/>
                      <a:pt x="13954" y="7803"/>
                    </a:cubicBezTo>
                    <a:cubicBezTo>
                      <a:pt x="11292" y="7803"/>
                      <a:pt x="9089" y="8630"/>
                      <a:pt x="7390" y="10236"/>
                    </a:cubicBezTo>
                    <a:close/>
                    <a:moveTo>
                      <a:pt x="43607" y="55817"/>
                    </a:moveTo>
                    <a:lnTo>
                      <a:pt x="38558" y="55817"/>
                    </a:lnTo>
                    <a:lnTo>
                      <a:pt x="38558" y="40164"/>
                    </a:lnTo>
                    <a:lnTo>
                      <a:pt x="7528" y="40164"/>
                    </a:lnTo>
                    <a:lnTo>
                      <a:pt x="7528" y="35804"/>
                    </a:lnTo>
                    <a:lnTo>
                      <a:pt x="43561" y="35804"/>
                    </a:lnTo>
                    <a:lnTo>
                      <a:pt x="43561" y="55817"/>
                    </a:lnTo>
                    <a:close/>
                    <a:moveTo>
                      <a:pt x="38558" y="20656"/>
                    </a:moveTo>
                    <a:lnTo>
                      <a:pt x="38558" y="12577"/>
                    </a:lnTo>
                    <a:lnTo>
                      <a:pt x="27174" y="12577"/>
                    </a:lnTo>
                    <a:cubicBezTo>
                      <a:pt x="27541" y="13908"/>
                      <a:pt x="27725" y="15239"/>
                      <a:pt x="27725" y="16571"/>
                    </a:cubicBezTo>
                    <a:cubicBezTo>
                      <a:pt x="27725" y="17948"/>
                      <a:pt x="27541" y="19279"/>
                      <a:pt x="27174" y="20656"/>
                    </a:cubicBezTo>
                    <a:lnTo>
                      <a:pt x="38558" y="2065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4" name="자유형: 도형 2033">
                <a:extLst>
                  <a:ext uri="{FF2B5EF4-FFF2-40B4-BE49-F238E27FC236}">
                    <a16:creationId xmlns:a16="http://schemas.microsoft.com/office/drawing/2014/main" id="{3ED0CF63-DCBD-962D-B3D8-B0500687128F}"/>
                  </a:ext>
                </a:extLst>
              </p:cNvPr>
              <p:cNvSpPr/>
              <p:nvPr/>
            </p:nvSpPr>
            <p:spPr>
              <a:xfrm>
                <a:off x="4744290" y="5659510"/>
                <a:ext cx="49711" cy="56046"/>
              </a:xfrm>
              <a:custGeom>
                <a:avLst/>
                <a:gdLst>
                  <a:gd name="connsiteX0" fmla="*/ 31902 w 49711"/>
                  <a:gd name="connsiteY0" fmla="*/ 10466 h 56046"/>
                  <a:gd name="connsiteX1" fmla="*/ 0 w 49711"/>
                  <a:gd name="connsiteY1" fmla="*/ 10466 h 56046"/>
                  <a:gd name="connsiteX2" fmla="*/ 0 w 49711"/>
                  <a:gd name="connsiteY2" fmla="*/ 6105 h 56046"/>
                  <a:gd name="connsiteX3" fmla="*/ 13449 w 49711"/>
                  <a:gd name="connsiteY3" fmla="*/ 6105 h 56046"/>
                  <a:gd name="connsiteX4" fmla="*/ 13449 w 49711"/>
                  <a:gd name="connsiteY4" fmla="*/ 0 h 56046"/>
                  <a:gd name="connsiteX5" fmla="*/ 18499 w 49711"/>
                  <a:gd name="connsiteY5" fmla="*/ 0 h 56046"/>
                  <a:gd name="connsiteX6" fmla="*/ 18499 w 49711"/>
                  <a:gd name="connsiteY6" fmla="*/ 6105 h 56046"/>
                  <a:gd name="connsiteX7" fmla="*/ 31902 w 49711"/>
                  <a:gd name="connsiteY7" fmla="*/ 6105 h 56046"/>
                  <a:gd name="connsiteX8" fmla="*/ 31902 w 49711"/>
                  <a:gd name="connsiteY8" fmla="*/ 10466 h 56046"/>
                  <a:gd name="connsiteX9" fmla="*/ 25338 w 49711"/>
                  <a:gd name="connsiteY9" fmla="*/ 15882 h 56046"/>
                  <a:gd name="connsiteX10" fmla="*/ 28918 w 49711"/>
                  <a:gd name="connsiteY10" fmla="*/ 23272 h 56046"/>
                  <a:gd name="connsiteX11" fmla="*/ 25384 w 49711"/>
                  <a:gd name="connsiteY11" fmla="*/ 30616 h 56046"/>
                  <a:gd name="connsiteX12" fmla="*/ 16020 w 49711"/>
                  <a:gd name="connsiteY12" fmla="*/ 33325 h 56046"/>
                  <a:gd name="connsiteX13" fmla="*/ 6610 w 49711"/>
                  <a:gd name="connsiteY13" fmla="*/ 30616 h 56046"/>
                  <a:gd name="connsiteX14" fmla="*/ 3030 w 49711"/>
                  <a:gd name="connsiteY14" fmla="*/ 23272 h 56046"/>
                  <a:gd name="connsiteX15" fmla="*/ 6656 w 49711"/>
                  <a:gd name="connsiteY15" fmla="*/ 15882 h 56046"/>
                  <a:gd name="connsiteX16" fmla="*/ 16020 w 49711"/>
                  <a:gd name="connsiteY16" fmla="*/ 13128 h 56046"/>
                  <a:gd name="connsiteX17" fmla="*/ 25338 w 49711"/>
                  <a:gd name="connsiteY17" fmla="*/ 15882 h 56046"/>
                  <a:gd name="connsiteX18" fmla="*/ 41771 w 49711"/>
                  <a:gd name="connsiteY18" fmla="*/ 56046 h 56046"/>
                  <a:gd name="connsiteX19" fmla="*/ 36813 w 49711"/>
                  <a:gd name="connsiteY19" fmla="*/ 56046 h 56046"/>
                  <a:gd name="connsiteX20" fmla="*/ 36813 w 49711"/>
                  <a:gd name="connsiteY20" fmla="*/ 42459 h 56046"/>
                  <a:gd name="connsiteX21" fmla="*/ 6748 w 49711"/>
                  <a:gd name="connsiteY21" fmla="*/ 42459 h 56046"/>
                  <a:gd name="connsiteX22" fmla="*/ 6748 w 49711"/>
                  <a:gd name="connsiteY22" fmla="*/ 38053 h 56046"/>
                  <a:gd name="connsiteX23" fmla="*/ 41771 w 49711"/>
                  <a:gd name="connsiteY23" fmla="*/ 38053 h 56046"/>
                  <a:gd name="connsiteX24" fmla="*/ 41771 w 49711"/>
                  <a:gd name="connsiteY24" fmla="*/ 56046 h 56046"/>
                  <a:gd name="connsiteX25" fmla="*/ 10144 w 49711"/>
                  <a:gd name="connsiteY25" fmla="*/ 18957 h 56046"/>
                  <a:gd name="connsiteX26" fmla="*/ 7987 w 49711"/>
                  <a:gd name="connsiteY26" fmla="*/ 23272 h 56046"/>
                  <a:gd name="connsiteX27" fmla="*/ 10144 w 49711"/>
                  <a:gd name="connsiteY27" fmla="*/ 27495 h 56046"/>
                  <a:gd name="connsiteX28" fmla="*/ 15974 w 49711"/>
                  <a:gd name="connsiteY28" fmla="*/ 29056 h 56046"/>
                  <a:gd name="connsiteX29" fmla="*/ 21803 w 49711"/>
                  <a:gd name="connsiteY29" fmla="*/ 27495 h 56046"/>
                  <a:gd name="connsiteX30" fmla="*/ 23961 w 49711"/>
                  <a:gd name="connsiteY30" fmla="*/ 23272 h 56046"/>
                  <a:gd name="connsiteX31" fmla="*/ 21803 w 49711"/>
                  <a:gd name="connsiteY31" fmla="*/ 18957 h 56046"/>
                  <a:gd name="connsiteX32" fmla="*/ 15974 w 49711"/>
                  <a:gd name="connsiteY32" fmla="*/ 17351 h 56046"/>
                  <a:gd name="connsiteX33" fmla="*/ 10144 w 49711"/>
                  <a:gd name="connsiteY33" fmla="*/ 18957 h 56046"/>
                  <a:gd name="connsiteX34" fmla="*/ 41771 w 49711"/>
                  <a:gd name="connsiteY34" fmla="*/ 15607 h 56046"/>
                  <a:gd name="connsiteX35" fmla="*/ 49712 w 49711"/>
                  <a:gd name="connsiteY35" fmla="*/ 15607 h 56046"/>
                  <a:gd name="connsiteX36" fmla="*/ 49712 w 49711"/>
                  <a:gd name="connsiteY36" fmla="*/ 20105 h 56046"/>
                  <a:gd name="connsiteX37" fmla="*/ 41771 w 49711"/>
                  <a:gd name="connsiteY37" fmla="*/ 20105 h 56046"/>
                  <a:gd name="connsiteX38" fmla="*/ 41771 w 49711"/>
                  <a:gd name="connsiteY38" fmla="*/ 35252 h 56046"/>
                  <a:gd name="connsiteX39" fmla="*/ 36813 w 49711"/>
                  <a:gd name="connsiteY39" fmla="*/ 35252 h 56046"/>
                  <a:gd name="connsiteX40" fmla="*/ 36813 w 49711"/>
                  <a:gd name="connsiteY40" fmla="*/ 229 h 56046"/>
                  <a:gd name="connsiteX41" fmla="*/ 41771 w 49711"/>
                  <a:gd name="connsiteY41" fmla="*/ 229 h 56046"/>
                  <a:gd name="connsiteX42" fmla="*/ 41771 w 49711"/>
                  <a:gd name="connsiteY42" fmla="*/ 15607 h 560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6">
                    <a:moveTo>
                      <a:pt x="31902" y="10466"/>
                    </a:moveTo>
                    <a:lnTo>
                      <a:pt x="0" y="10466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2" y="6105"/>
                    </a:lnTo>
                    <a:lnTo>
                      <a:pt x="31902" y="10466"/>
                    </a:lnTo>
                    <a:close/>
                    <a:moveTo>
                      <a:pt x="25338" y="15882"/>
                    </a:moveTo>
                    <a:cubicBezTo>
                      <a:pt x="27725" y="17718"/>
                      <a:pt x="28918" y="20197"/>
                      <a:pt x="28918" y="23272"/>
                    </a:cubicBezTo>
                    <a:cubicBezTo>
                      <a:pt x="28918" y="26348"/>
                      <a:pt x="27725" y="28826"/>
                      <a:pt x="25384" y="30616"/>
                    </a:cubicBezTo>
                    <a:cubicBezTo>
                      <a:pt x="23043" y="32453"/>
                      <a:pt x="19875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30" y="26348"/>
                      <a:pt x="3030" y="23272"/>
                    </a:cubicBezTo>
                    <a:cubicBezTo>
                      <a:pt x="3030" y="20197"/>
                      <a:pt x="4223" y="17718"/>
                      <a:pt x="6656" y="15882"/>
                    </a:cubicBezTo>
                    <a:cubicBezTo>
                      <a:pt x="9043" y="14046"/>
                      <a:pt x="12210" y="13128"/>
                      <a:pt x="16020" y="13128"/>
                    </a:cubicBezTo>
                    <a:cubicBezTo>
                      <a:pt x="19875" y="13128"/>
                      <a:pt x="22997" y="14046"/>
                      <a:pt x="25338" y="15882"/>
                    </a:cubicBezTo>
                    <a:close/>
                    <a:moveTo>
                      <a:pt x="41771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8" y="42459"/>
                    </a:lnTo>
                    <a:lnTo>
                      <a:pt x="6748" y="38053"/>
                    </a:lnTo>
                    <a:lnTo>
                      <a:pt x="41771" y="38053"/>
                    </a:lnTo>
                    <a:lnTo>
                      <a:pt x="41771" y="56046"/>
                    </a:lnTo>
                    <a:close/>
                    <a:moveTo>
                      <a:pt x="10144" y="18957"/>
                    </a:moveTo>
                    <a:cubicBezTo>
                      <a:pt x="8675" y="20013"/>
                      <a:pt x="7987" y="21482"/>
                      <a:pt x="7987" y="23272"/>
                    </a:cubicBezTo>
                    <a:cubicBezTo>
                      <a:pt x="7987" y="25062"/>
                      <a:pt x="8721" y="26439"/>
                      <a:pt x="10144" y="27495"/>
                    </a:cubicBezTo>
                    <a:cubicBezTo>
                      <a:pt x="11613" y="28551"/>
                      <a:pt x="13541" y="29056"/>
                      <a:pt x="15974" y="29056"/>
                    </a:cubicBezTo>
                    <a:cubicBezTo>
                      <a:pt x="18407" y="29056"/>
                      <a:pt x="20380" y="28551"/>
                      <a:pt x="21803" y="27495"/>
                    </a:cubicBezTo>
                    <a:cubicBezTo>
                      <a:pt x="23272" y="26439"/>
                      <a:pt x="23961" y="25062"/>
                      <a:pt x="23961" y="23272"/>
                    </a:cubicBezTo>
                    <a:cubicBezTo>
                      <a:pt x="23961" y="21482"/>
                      <a:pt x="23226" y="20013"/>
                      <a:pt x="21803" y="18957"/>
                    </a:cubicBezTo>
                    <a:cubicBezTo>
                      <a:pt x="20334" y="17902"/>
                      <a:pt x="18407" y="17351"/>
                      <a:pt x="15974" y="17351"/>
                    </a:cubicBezTo>
                    <a:cubicBezTo>
                      <a:pt x="13541" y="17351"/>
                      <a:pt x="11613" y="17902"/>
                      <a:pt x="10144" y="18957"/>
                    </a:cubicBezTo>
                    <a:close/>
                    <a:moveTo>
                      <a:pt x="41771" y="15607"/>
                    </a:moveTo>
                    <a:lnTo>
                      <a:pt x="49712" y="15607"/>
                    </a:lnTo>
                    <a:lnTo>
                      <a:pt x="49712" y="20105"/>
                    </a:lnTo>
                    <a:lnTo>
                      <a:pt x="41771" y="20105"/>
                    </a:lnTo>
                    <a:lnTo>
                      <a:pt x="41771" y="35252"/>
                    </a:lnTo>
                    <a:lnTo>
                      <a:pt x="36813" y="35252"/>
                    </a:lnTo>
                    <a:lnTo>
                      <a:pt x="36813" y="229"/>
                    </a:lnTo>
                    <a:lnTo>
                      <a:pt x="41771" y="229"/>
                    </a:lnTo>
                    <a:lnTo>
                      <a:pt x="41771" y="1560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2035" name="그래픽 961">
            <a:extLst>
              <a:ext uri="{FF2B5EF4-FFF2-40B4-BE49-F238E27FC236}">
                <a16:creationId xmlns:a16="http://schemas.microsoft.com/office/drawing/2014/main" id="{B36E3EE3-DAFC-DE94-2946-339864DFEAB3}"/>
              </a:ext>
            </a:extLst>
          </p:cNvPr>
          <p:cNvGrpSpPr/>
          <p:nvPr/>
        </p:nvGrpSpPr>
        <p:grpSpPr>
          <a:xfrm>
            <a:off x="4491280" y="5874514"/>
            <a:ext cx="353396" cy="56091"/>
            <a:chOff x="4491280" y="5874514"/>
            <a:chExt cx="353396" cy="56091"/>
          </a:xfrm>
          <a:solidFill>
            <a:srgbClr val="FFFFFF"/>
          </a:solidFill>
        </p:grpSpPr>
        <p:sp>
          <p:nvSpPr>
            <p:cNvPr id="2036" name="자유형: 도형 2035">
              <a:extLst>
                <a:ext uri="{FF2B5EF4-FFF2-40B4-BE49-F238E27FC236}">
                  <a16:creationId xmlns:a16="http://schemas.microsoft.com/office/drawing/2014/main" id="{DE10AC9A-6D02-9BBF-A9F1-5EA81D5841A1}"/>
                </a:ext>
              </a:extLst>
            </p:cNvPr>
            <p:cNvSpPr/>
            <p:nvPr/>
          </p:nvSpPr>
          <p:spPr>
            <a:xfrm>
              <a:off x="4491280" y="5874697"/>
              <a:ext cx="45442" cy="54623"/>
            </a:xfrm>
            <a:custGeom>
              <a:avLst/>
              <a:gdLst>
                <a:gd name="connsiteX0" fmla="*/ 22767 w 45442"/>
                <a:gd name="connsiteY0" fmla="*/ 22171 h 54623"/>
                <a:gd name="connsiteX1" fmla="*/ 32544 w 45442"/>
                <a:gd name="connsiteY1" fmla="*/ 28780 h 54623"/>
                <a:gd name="connsiteX2" fmla="*/ 30020 w 45442"/>
                <a:gd name="connsiteY2" fmla="*/ 32911 h 54623"/>
                <a:gd name="connsiteX3" fmla="*/ 21849 w 45442"/>
                <a:gd name="connsiteY3" fmla="*/ 28092 h 54623"/>
                <a:gd name="connsiteX4" fmla="*/ 16479 w 45442"/>
                <a:gd name="connsiteY4" fmla="*/ 20472 h 54623"/>
                <a:gd name="connsiteX5" fmla="*/ 11154 w 45442"/>
                <a:gd name="connsiteY5" fmla="*/ 28734 h 54623"/>
                <a:gd name="connsiteX6" fmla="*/ 2800 w 45442"/>
                <a:gd name="connsiteY6" fmla="*/ 34059 h 54623"/>
                <a:gd name="connsiteX7" fmla="*/ 0 w 45442"/>
                <a:gd name="connsiteY7" fmla="*/ 29928 h 54623"/>
                <a:gd name="connsiteX8" fmla="*/ 10007 w 45442"/>
                <a:gd name="connsiteY8" fmla="*/ 22721 h 54623"/>
                <a:gd name="connsiteX9" fmla="*/ 13816 w 45442"/>
                <a:gd name="connsiteY9" fmla="*/ 11889 h 54623"/>
                <a:gd name="connsiteX10" fmla="*/ 13816 w 45442"/>
                <a:gd name="connsiteY10" fmla="*/ 9043 h 54623"/>
                <a:gd name="connsiteX11" fmla="*/ 1515 w 45442"/>
                <a:gd name="connsiteY11" fmla="*/ 9043 h 54623"/>
                <a:gd name="connsiteX12" fmla="*/ 1515 w 45442"/>
                <a:gd name="connsiteY12" fmla="*/ 4636 h 54623"/>
                <a:gd name="connsiteX13" fmla="*/ 31121 w 45442"/>
                <a:gd name="connsiteY13" fmla="*/ 4636 h 54623"/>
                <a:gd name="connsiteX14" fmla="*/ 31121 w 45442"/>
                <a:gd name="connsiteY14" fmla="*/ 9043 h 54623"/>
                <a:gd name="connsiteX15" fmla="*/ 19003 w 45442"/>
                <a:gd name="connsiteY15" fmla="*/ 9043 h 54623"/>
                <a:gd name="connsiteX16" fmla="*/ 19003 w 45442"/>
                <a:gd name="connsiteY16" fmla="*/ 11889 h 54623"/>
                <a:gd name="connsiteX17" fmla="*/ 22767 w 45442"/>
                <a:gd name="connsiteY17" fmla="*/ 22171 h 54623"/>
                <a:gd name="connsiteX18" fmla="*/ 45443 w 45442"/>
                <a:gd name="connsiteY18" fmla="*/ 54623 h 54623"/>
                <a:gd name="connsiteX19" fmla="*/ 9043 w 45442"/>
                <a:gd name="connsiteY19" fmla="*/ 54623 h 54623"/>
                <a:gd name="connsiteX20" fmla="*/ 9043 w 45442"/>
                <a:gd name="connsiteY20" fmla="*/ 36951 h 54623"/>
                <a:gd name="connsiteX21" fmla="*/ 14092 w 45442"/>
                <a:gd name="connsiteY21" fmla="*/ 36951 h 54623"/>
                <a:gd name="connsiteX22" fmla="*/ 14092 w 45442"/>
                <a:gd name="connsiteY22" fmla="*/ 50170 h 54623"/>
                <a:gd name="connsiteX23" fmla="*/ 45443 w 45442"/>
                <a:gd name="connsiteY23" fmla="*/ 50170 h 54623"/>
                <a:gd name="connsiteX24" fmla="*/ 45443 w 45442"/>
                <a:gd name="connsiteY24" fmla="*/ 54623 h 54623"/>
                <a:gd name="connsiteX25" fmla="*/ 43744 w 45442"/>
                <a:gd name="connsiteY25" fmla="*/ 40944 h 54623"/>
                <a:gd name="connsiteX26" fmla="*/ 38695 w 45442"/>
                <a:gd name="connsiteY26" fmla="*/ 40944 h 54623"/>
                <a:gd name="connsiteX27" fmla="*/ 38695 w 45442"/>
                <a:gd name="connsiteY27" fmla="*/ 0 h 54623"/>
                <a:gd name="connsiteX28" fmla="*/ 43744 w 45442"/>
                <a:gd name="connsiteY28" fmla="*/ 0 h 54623"/>
                <a:gd name="connsiteX29" fmla="*/ 43744 w 45442"/>
                <a:gd name="connsiteY29" fmla="*/ 40944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5442" h="54623">
                  <a:moveTo>
                    <a:pt x="22767" y="22171"/>
                  </a:moveTo>
                  <a:cubicBezTo>
                    <a:pt x="25246" y="25292"/>
                    <a:pt x="28505" y="27495"/>
                    <a:pt x="32544" y="28780"/>
                  </a:cubicBezTo>
                  <a:lnTo>
                    <a:pt x="30020" y="32911"/>
                  </a:lnTo>
                  <a:cubicBezTo>
                    <a:pt x="26944" y="31856"/>
                    <a:pt x="24236" y="30249"/>
                    <a:pt x="21849" y="28092"/>
                  </a:cubicBezTo>
                  <a:cubicBezTo>
                    <a:pt x="19508" y="25935"/>
                    <a:pt x="17718" y="23364"/>
                    <a:pt x="16479" y="20472"/>
                  </a:cubicBezTo>
                  <a:cubicBezTo>
                    <a:pt x="15285" y="23594"/>
                    <a:pt x="13541" y="26348"/>
                    <a:pt x="11154" y="28734"/>
                  </a:cubicBezTo>
                  <a:cubicBezTo>
                    <a:pt x="8767" y="31121"/>
                    <a:pt x="6013" y="32911"/>
                    <a:pt x="2800" y="34059"/>
                  </a:cubicBezTo>
                  <a:lnTo>
                    <a:pt x="0" y="29928"/>
                  </a:lnTo>
                  <a:cubicBezTo>
                    <a:pt x="4131" y="28413"/>
                    <a:pt x="7482" y="26026"/>
                    <a:pt x="10007" y="22721"/>
                  </a:cubicBezTo>
                  <a:cubicBezTo>
                    <a:pt x="12531" y="19416"/>
                    <a:pt x="13816" y="15790"/>
                    <a:pt x="13816" y="11889"/>
                  </a:cubicBezTo>
                  <a:lnTo>
                    <a:pt x="13816" y="9043"/>
                  </a:lnTo>
                  <a:lnTo>
                    <a:pt x="1515" y="9043"/>
                  </a:lnTo>
                  <a:lnTo>
                    <a:pt x="1515" y="4636"/>
                  </a:lnTo>
                  <a:lnTo>
                    <a:pt x="31121" y="4636"/>
                  </a:lnTo>
                  <a:lnTo>
                    <a:pt x="31121" y="9043"/>
                  </a:lnTo>
                  <a:lnTo>
                    <a:pt x="19003" y="9043"/>
                  </a:lnTo>
                  <a:lnTo>
                    <a:pt x="19003" y="11889"/>
                  </a:lnTo>
                  <a:cubicBezTo>
                    <a:pt x="19049" y="15607"/>
                    <a:pt x="20288" y="19049"/>
                    <a:pt x="22767" y="22171"/>
                  </a:cubicBezTo>
                  <a:close/>
                  <a:moveTo>
                    <a:pt x="45443" y="54623"/>
                  </a:moveTo>
                  <a:lnTo>
                    <a:pt x="9043" y="54623"/>
                  </a:lnTo>
                  <a:lnTo>
                    <a:pt x="9043" y="36951"/>
                  </a:lnTo>
                  <a:lnTo>
                    <a:pt x="14092" y="36951"/>
                  </a:lnTo>
                  <a:lnTo>
                    <a:pt x="14092" y="50170"/>
                  </a:lnTo>
                  <a:lnTo>
                    <a:pt x="45443" y="50170"/>
                  </a:lnTo>
                  <a:lnTo>
                    <a:pt x="45443" y="54623"/>
                  </a:lnTo>
                  <a:close/>
                  <a:moveTo>
                    <a:pt x="43744" y="40944"/>
                  </a:moveTo>
                  <a:lnTo>
                    <a:pt x="38695" y="40944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4094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7" name="자유형: 도형 2036">
              <a:extLst>
                <a:ext uri="{FF2B5EF4-FFF2-40B4-BE49-F238E27FC236}">
                  <a16:creationId xmlns:a16="http://schemas.microsoft.com/office/drawing/2014/main" id="{AD0C29E7-3DEE-0A67-80C5-73BD42F4FF16}"/>
                </a:ext>
              </a:extLst>
            </p:cNvPr>
            <p:cNvSpPr/>
            <p:nvPr/>
          </p:nvSpPr>
          <p:spPr>
            <a:xfrm>
              <a:off x="4541496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8" name="자유형: 도형 2037">
              <a:extLst>
                <a:ext uri="{FF2B5EF4-FFF2-40B4-BE49-F238E27FC236}">
                  <a16:creationId xmlns:a16="http://schemas.microsoft.com/office/drawing/2014/main" id="{2D6E518A-AE79-0612-BA6B-74D84053E244}"/>
                </a:ext>
              </a:extLst>
            </p:cNvPr>
            <p:cNvSpPr/>
            <p:nvPr/>
          </p:nvSpPr>
          <p:spPr>
            <a:xfrm>
              <a:off x="4594972" y="5874697"/>
              <a:ext cx="44708" cy="55678"/>
            </a:xfrm>
            <a:custGeom>
              <a:avLst/>
              <a:gdLst>
                <a:gd name="connsiteX0" fmla="*/ 25246 w 44708"/>
                <a:gd name="connsiteY0" fmla="*/ 26623 h 55678"/>
                <a:gd name="connsiteX1" fmla="*/ 0 w 44708"/>
                <a:gd name="connsiteY1" fmla="*/ 26623 h 55678"/>
                <a:gd name="connsiteX2" fmla="*/ 0 w 44708"/>
                <a:gd name="connsiteY2" fmla="*/ 3718 h 55678"/>
                <a:gd name="connsiteX3" fmla="*/ 25246 w 44708"/>
                <a:gd name="connsiteY3" fmla="*/ 3718 h 55678"/>
                <a:gd name="connsiteX4" fmla="*/ 25246 w 44708"/>
                <a:gd name="connsiteY4" fmla="*/ 26623 h 55678"/>
                <a:gd name="connsiteX5" fmla="*/ 42688 w 44708"/>
                <a:gd name="connsiteY5" fmla="*/ 39889 h 55678"/>
                <a:gd name="connsiteX6" fmla="*/ 26990 w 44708"/>
                <a:gd name="connsiteY6" fmla="*/ 39889 h 55678"/>
                <a:gd name="connsiteX7" fmla="*/ 29515 w 44708"/>
                <a:gd name="connsiteY7" fmla="*/ 44846 h 55678"/>
                <a:gd name="connsiteX8" fmla="*/ 36033 w 44708"/>
                <a:gd name="connsiteY8" fmla="*/ 49115 h 55678"/>
                <a:gd name="connsiteX9" fmla="*/ 44708 w 44708"/>
                <a:gd name="connsiteY9" fmla="*/ 51547 h 55678"/>
                <a:gd name="connsiteX10" fmla="*/ 42964 w 44708"/>
                <a:gd name="connsiteY10" fmla="*/ 55679 h 55678"/>
                <a:gd name="connsiteX11" fmla="*/ 31856 w 44708"/>
                <a:gd name="connsiteY11" fmla="*/ 52053 h 55678"/>
                <a:gd name="connsiteX12" fmla="*/ 24465 w 44708"/>
                <a:gd name="connsiteY12" fmla="*/ 45580 h 55678"/>
                <a:gd name="connsiteX13" fmla="*/ 16938 w 44708"/>
                <a:gd name="connsiteY13" fmla="*/ 52099 h 55678"/>
                <a:gd name="connsiteX14" fmla="*/ 5692 w 44708"/>
                <a:gd name="connsiteY14" fmla="*/ 55679 h 55678"/>
                <a:gd name="connsiteX15" fmla="*/ 3764 w 44708"/>
                <a:gd name="connsiteY15" fmla="*/ 51547 h 55678"/>
                <a:gd name="connsiteX16" fmla="*/ 12623 w 44708"/>
                <a:gd name="connsiteY16" fmla="*/ 49207 h 55678"/>
                <a:gd name="connsiteX17" fmla="*/ 19278 w 44708"/>
                <a:gd name="connsiteY17" fmla="*/ 44938 h 55678"/>
                <a:gd name="connsiteX18" fmla="*/ 21849 w 44708"/>
                <a:gd name="connsiteY18" fmla="*/ 39889 h 55678"/>
                <a:gd name="connsiteX19" fmla="*/ 6059 w 44708"/>
                <a:gd name="connsiteY19" fmla="*/ 39889 h 55678"/>
                <a:gd name="connsiteX20" fmla="*/ 6059 w 44708"/>
                <a:gd name="connsiteY20" fmla="*/ 35757 h 55678"/>
                <a:gd name="connsiteX21" fmla="*/ 21895 w 44708"/>
                <a:gd name="connsiteY21" fmla="*/ 35757 h 55678"/>
                <a:gd name="connsiteX22" fmla="*/ 21895 w 44708"/>
                <a:gd name="connsiteY22" fmla="*/ 30387 h 55678"/>
                <a:gd name="connsiteX23" fmla="*/ 26944 w 44708"/>
                <a:gd name="connsiteY23" fmla="*/ 30387 h 55678"/>
                <a:gd name="connsiteX24" fmla="*/ 26944 w 44708"/>
                <a:gd name="connsiteY24" fmla="*/ 35757 h 55678"/>
                <a:gd name="connsiteX25" fmla="*/ 42734 w 44708"/>
                <a:gd name="connsiteY25" fmla="*/ 35757 h 55678"/>
                <a:gd name="connsiteX26" fmla="*/ 42734 w 44708"/>
                <a:gd name="connsiteY26" fmla="*/ 39889 h 55678"/>
                <a:gd name="connsiteX27" fmla="*/ 5003 w 44708"/>
                <a:gd name="connsiteY27" fmla="*/ 22262 h 55678"/>
                <a:gd name="connsiteX28" fmla="*/ 20380 w 44708"/>
                <a:gd name="connsiteY28" fmla="*/ 22262 h 55678"/>
                <a:gd name="connsiteX29" fmla="*/ 20380 w 44708"/>
                <a:gd name="connsiteY29" fmla="*/ 7987 h 55678"/>
                <a:gd name="connsiteX30" fmla="*/ 5003 w 44708"/>
                <a:gd name="connsiteY30" fmla="*/ 7987 h 55678"/>
                <a:gd name="connsiteX31" fmla="*/ 5003 w 44708"/>
                <a:gd name="connsiteY31" fmla="*/ 22262 h 55678"/>
                <a:gd name="connsiteX32" fmla="*/ 41403 w 44708"/>
                <a:gd name="connsiteY32" fmla="*/ 32039 h 55678"/>
                <a:gd name="connsiteX33" fmla="*/ 36446 w 44708"/>
                <a:gd name="connsiteY33" fmla="*/ 32039 h 55678"/>
                <a:gd name="connsiteX34" fmla="*/ 36446 w 44708"/>
                <a:gd name="connsiteY34" fmla="*/ 0 h 55678"/>
                <a:gd name="connsiteX35" fmla="*/ 41403 w 44708"/>
                <a:gd name="connsiteY35" fmla="*/ 0 h 55678"/>
                <a:gd name="connsiteX36" fmla="*/ 41403 w 44708"/>
                <a:gd name="connsiteY36" fmla="*/ 32039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78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88" y="39889"/>
                  </a:moveTo>
                  <a:lnTo>
                    <a:pt x="26990" y="39889"/>
                  </a:lnTo>
                  <a:cubicBezTo>
                    <a:pt x="27036" y="41587"/>
                    <a:pt x="27862" y="43239"/>
                    <a:pt x="29515" y="44846"/>
                  </a:cubicBezTo>
                  <a:cubicBezTo>
                    <a:pt x="31167" y="46498"/>
                    <a:pt x="33325" y="47921"/>
                    <a:pt x="36033" y="49115"/>
                  </a:cubicBezTo>
                  <a:cubicBezTo>
                    <a:pt x="38741" y="50308"/>
                    <a:pt x="41633" y="51135"/>
                    <a:pt x="44708" y="51547"/>
                  </a:cubicBezTo>
                  <a:lnTo>
                    <a:pt x="42964" y="55679"/>
                  </a:lnTo>
                  <a:cubicBezTo>
                    <a:pt x="38879" y="55082"/>
                    <a:pt x="35161" y="53889"/>
                    <a:pt x="31856" y="52053"/>
                  </a:cubicBezTo>
                  <a:cubicBezTo>
                    <a:pt x="28505" y="50216"/>
                    <a:pt x="26072" y="48105"/>
                    <a:pt x="24465" y="45580"/>
                  </a:cubicBezTo>
                  <a:cubicBezTo>
                    <a:pt x="22813" y="48105"/>
                    <a:pt x="20334" y="50308"/>
                    <a:pt x="16938" y="52099"/>
                  </a:cubicBezTo>
                  <a:cubicBezTo>
                    <a:pt x="13541" y="53889"/>
                    <a:pt x="9823" y="55082"/>
                    <a:pt x="5692" y="55679"/>
                  </a:cubicBezTo>
                  <a:lnTo>
                    <a:pt x="3764" y="51547"/>
                  </a:lnTo>
                  <a:cubicBezTo>
                    <a:pt x="6885" y="51180"/>
                    <a:pt x="9823" y="50400"/>
                    <a:pt x="12623" y="49207"/>
                  </a:cubicBezTo>
                  <a:cubicBezTo>
                    <a:pt x="15423" y="48013"/>
                    <a:pt x="17626" y="46590"/>
                    <a:pt x="19278" y="44938"/>
                  </a:cubicBezTo>
                  <a:cubicBezTo>
                    <a:pt x="20977" y="43285"/>
                    <a:pt x="21803" y="41633"/>
                    <a:pt x="21849" y="39889"/>
                  </a:cubicBezTo>
                  <a:lnTo>
                    <a:pt x="6059" y="39889"/>
                  </a:lnTo>
                  <a:lnTo>
                    <a:pt x="6059" y="35757"/>
                  </a:lnTo>
                  <a:lnTo>
                    <a:pt x="21895" y="35757"/>
                  </a:lnTo>
                  <a:lnTo>
                    <a:pt x="21895" y="30387"/>
                  </a:lnTo>
                  <a:lnTo>
                    <a:pt x="26944" y="30387"/>
                  </a:lnTo>
                  <a:lnTo>
                    <a:pt x="26944" y="35757"/>
                  </a:lnTo>
                  <a:lnTo>
                    <a:pt x="42734" y="35757"/>
                  </a:lnTo>
                  <a:lnTo>
                    <a:pt x="42734" y="39889"/>
                  </a:lnTo>
                  <a:close/>
                  <a:moveTo>
                    <a:pt x="5003" y="22262"/>
                  </a:moveTo>
                  <a:lnTo>
                    <a:pt x="20380" y="22262"/>
                  </a:lnTo>
                  <a:lnTo>
                    <a:pt x="20380" y="7987"/>
                  </a:lnTo>
                  <a:lnTo>
                    <a:pt x="5003" y="7987"/>
                  </a:lnTo>
                  <a:lnTo>
                    <a:pt x="5003" y="22262"/>
                  </a:lnTo>
                  <a:close/>
                  <a:moveTo>
                    <a:pt x="41403" y="32039"/>
                  </a:moveTo>
                  <a:lnTo>
                    <a:pt x="36446" y="32039"/>
                  </a:lnTo>
                  <a:lnTo>
                    <a:pt x="36446" y="0"/>
                  </a:lnTo>
                  <a:lnTo>
                    <a:pt x="41403" y="0"/>
                  </a:lnTo>
                  <a:lnTo>
                    <a:pt x="41403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9" name="자유형: 도형 2038">
              <a:extLst>
                <a:ext uri="{FF2B5EF4-FFF2-40B4-BE49-F238E27FC236}">
                  <a16:creationId xmlns:a16="http://schemas.microsoft.com/office/drawing/2014/main" id="{7C6FEEFB-40BD-D60E-7302-C1314493D3AA}"/>
                </a:ext>
              </a:extLst>
            </p:cNvPr>
            <p:cNvSpPr/>
            <p:nvPr/>
          </p:nvSpPr>
          <p:spPr>
            <a:xfrm>
              <a:off x="4645188" y="5874697"/>
              <a:ext cx="47554" cy="55862"/>
            </a:xfrm>
            <a:custGeom>
              <a:avLst/>
              <a:gdLst>
                <a:gd name="connsiteX0" fmla="*/ 4912 w 47554"/>
                <a:gd name="connsiteY0" fmla="*/ 12164 h 55862"/>
                <a:gd name="connsiteX1" fmla="*/ 19967 w 47554"/>
                <a:gd name="connsiteY1" fmla="*/ 12164 h 55862"/>
                <a:gd name="connsiteX2" fmla="*/ 19967 w 47554"/>
                <a:gd name="connsiteY2" fmla="*/ 3535 h 55862"/>
                <a:gd name="connsiteX3" fmla="*/ 25016 w 47554"/>
                <a:gd name="connsiteY3" fmla="*/ 3535 h 55862"/>
                <a:gd name="connsiteX4" fmla="*/ 25016 w 47554"/>
                <a:gd name="connsiteY4" fmla="*/ 30066 h 55862"/>
                <a:gd name="connsiteX5" fmla="*/ 0 w 47554"/>
                <a:gd name="connsiteY5" fmla="*/ 30066 h 55862"/>
                <a:gd name="connsiteX6" fmla="*/ 0 w 47554"/>
                <a:gd name="connsiteY6" fmla="*/ 3535 h 55862"/>
                <a:gd name="connsiteX7" fmla="*/ 4957 w 47554"/>
                <a:gd name="connsiteY7" fmla="*/ 3535 h 55862"/>
                <a:gd name="connsiteX8" fmla="*/ 4957 w 47554"/>
                <a:gd name="connsiteY8" fmla="*/ 12164 h 55862"/>
                <a:gd name="connsiteX9" fmla="*/ 39613 w 47554"/>
                <a:gd name="connsiteY9" fmla="*/ 55862 h 55862"/>
                <a:gd name="connsiteX10" fmla="*/ 34564 w 47554"/>
                <a:gd name="connsiteY10" fmla="*/ 55862 h 55862"/>
                <a:gd name="connsiteX11" fmla="*/ 34564 w 47554"/>
                <a:gd name="connsiteY11" fmla="*/ 40944 h 55862"/>
                <a:gd name="connsiteX12" fmla="*/ 4544 w 47554"/>
                <a:gd name="connsiteY12" fmla="*/ 40944 h 55862"/>
                <a:gd name="connsiteX13" fmla="*/ 4544 w 47554"/>
                <a:gd name="connsiteY13" fmla="*/ 36446 h 55862"/>
                <a:gd name="connsiteX14" fmla="*/ 39567 w 47554"/>
                <a:gd name="connsiteY14" fmla="*/ 36446 h 55862"/>
                <a:gd name="connsiteX15" fmla="*/ 39567 w 47554"/>
                <a:gd name="connsiteY15" fmla="*/ 55862 h 55862"/>
                <a:gd name="connsiteX16" fmla="*/ 19967 w 47554"/>
                <a:gd name="connsiteY16" fmla="*/ 25705 h 55862"/>
                <a:gd name="connsiteX17" fmla="*/ 19967 w 47554"/>
                <a:gd name="connsiteY17" fmla="*/ 16525 h 55862"/>
                <a:gd name="connsiteX18" fmla="*/ 4912 w 47554"/>
                <a:gd name="connsiteY18" fmla="*/ 16525 h 55862"/>
                <a:gd name="connsiteX19" fmla="*/ 4912 w 47554"/>
                <a:gd name="connsiteY19" fmla="*/ 25705 h 55862"/>
                <a:gd name="connsiteX20" fmla="*/ 19967 w 47554"/>
                <a:gd name="connsiteY20" fmla="*/ 25705 h 55862"/>
                <a:gd name="connsiteX21" fmla="*/ 39613 w 47554"/>
                <a:gd name="connsiteY21" fmla="*/ 14413 h 55862"/>
                <a:gd name="connsiteX22" fmla="*/ 47554 w 47554"/>
                <a:gd name="connsiteY22" fmla="*/ 14413 h 55862"/>
                <a:gd name="connsiteX23" fmla="*/ 47554 w 47554"/>
                <a:gd name="connsiteY23" fmla="*/ 18957 h 55862"/>
                <a:gd name="connsiteX24" fmla="*/ 39613 w 47554"/>
                <a:gd name="connsiteY24" fmla="*/ 18957 h 55862"/>
                <a:gd name="connsiteX25" fmla="*/ 39613 w 47554"/>
                <a:gd name="connsiteY25" fmla="*/ 33738 h 55862"/>
                <a:gd name="connsiteX26" fmla="*/ 34564 w 47554"/>
                <a:gd name="connsiteY26" fmla="*/ 33738 h 55862"/>
                <a:gd name="connsiteX27" fmla="*/ 34564 w 47554"/>
                <a:gd name="connsiteY27" fmla="*/ 0 h 55862"/>
                <a:gd name="connsiteX28" fmla="*/ 39613 w 47554"/>
                <a:gd name="connsiteY28" fmla="*/ 0 h 55862"/>
                <a:gd name="connsiteX29" fmla="*/ 39613 w 47554"/>
                <a:gd name="connsiteY29" fmla="*/ 144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5862">
                  <a:moveTo>
                    <a:pt x="4912" y="12164"/>
                  </a:moveTo>
                  <a:lnTo>
                    <a:pt x="19967" y="12164"/>
                  </a:lnTo>
                  <a:lnTo>
                    <a:pt x="19967" y="3535"/>
                  </a:lnTo>
                  <a:lnTo>
                    <a:pt x="25016" y="3535"/>
                  </a:lnTo>
                  <a:lnTo>
                    <a:pt x="25016" y="30066"/>
                  </a:lnTo>
                  <a:lnTo>
                    <a:pt x="0" y="30066"/>
                  </a:lnTo>
                  <a:lnTo>
                    <a:pt x="0" y="3535"/>
                  </a:lnTo>
                  <a:lnTo>
                    <a:pt x="4957" y="3535"/>
                  </a:lnTo>
                  <a:lnTo>
                    <a:pt x="4957" y="12164"/>
                  </a:lnTo>
                  <a:close/>
                  <a:moveTo>
                    <a:pt x="39613" y="55862"/>
                  </a:moveTo>
                  <a:lnTo>
                    <a:pt x="34564" y="55862"/>
                  </a:lnTo>
                  <a:lnTo>
                    <a:pt x="34564" y="40944"/>
                  </a:lnTo>
                  <a:lnTo>
                    <a:pt x="4544" y="40944"/>
                  </a:lnTo>
                  <a:lnTo>
                    <a:pt x="4544" y="36446"/>
                  </a:lnTo>
                  <a:lnTo>
                    <a:pt x="39567" y="36446"/>
                  </a:lnTo>
                  <a:lnTo>
                    <a:pt x="39567" y="55862"/>
                  </a:lnTo>
                  <a:close/>
                  <a:moveTo>
                    <a:pt x="19967" y="25705"/>
                  </a:moveTo>
                  <a:lnTo>
                    <a:pt x="19967" y="16525"/>
                  </a:lnTo>
                  <a:lnTo>
                    <a:pt x="4912" y="16525"/>
                  </a:lnTo>
                  <a:lnTo>
                    <a:pt x="4912" y="25705"/>
                  </a:lnTo>
                  <a:lnTo>
                    <a:pt x="19967" y="25705"/>
                  </a:lnTo>
                  <a:close/>
                  <a:moveTo>
                    <a:pt x="39613" y="14413"/>
                  </a:moveTo>
                  <a:lnTo>
                    <a:pt x="47554" y="14413"/>
                  </a:lnTo>
                  <a:lnTo>
                    <a:pt x="47554" y="18957"/>
                  </a:lnTo>
                  <a:lnTo>
                    <a:pt x="39613" y="18957"/>
                  </a:lnTo>
                  <a:lnTo>
                    <a:pt x="39613" y="33738"/>
                  </a:lnTo>
                  <a:lnTo>
                    <a:pt x="34564" y="33738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44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0" name="자유형: 도형 2039">
              <a:extLst>
                <a:ext uri="{FF2B5EF4-FFF2-40B4-BE49-F238E27FC236}">
                  <a16:creationId xmlns:a16="http://schemas.microsoft.com/office/drawing/2014/main" id="{45313FCD-A8E2-ABC7-D237-0C1E61ACE2A9}"/>
                </a:ext>
              </a:extLst>
            </p:cNvPr>
            <p:cNvSpPr/>
            <p:nvPr/>
          </p:nvSpPr>
          <p:spPr>
            <a:xfrm>
              <a:off x="4695818" y="5874697"/>
              <a:ext cx="47599" cy="55908"/>
            </a:xfrm>
            <a:custGeom>
              <a:avLst/>
              <a:gdLst>
                <a:gd name="connsiteX0" fmla="*/ 24741 w 47599"/>
                <a:gd name="connsiteY0" fmla="*/ 29102 h 55908"/>
                <a:gd name="connsiteX1" fmla="*/ 0 w 47599"/>
                <a:gd name="connsiteY1" fmla="*/ 29102 h 55908"/>
                <a:gd name="connsiteX2" fmla="*/ 0 w 47599"/>
                <a:gd name="connsiteY2" fmla="*/ 4131 h 55908"/>
                <a:gd name="connsiteX3" fmla="*/ 24741 w 47599"/>
                <a:gd name="connsiteY3" fmla="*/ 4131 h 55908"/>
                <a:gd name="connsiteX4" fmla="*/ 24741 w 47599"/>
                <a:gd name="connsiteY4" fmla="*/ 29102 h 55908"/>
                <a:gd name="connsiteX5" fmla="*/ 39659 w 47599"/>
                <a:gd name="connsiteY5" fmla="*/ 55908 h 55908"/>
                <a:gd name="connsiteX6" fmla="*/ 34610 w 47599"/>
                <a:gd name="connsiteY6" fmla="*/ 55908 h 55908"/>
                <a:gd name="connsiteX7" fmla="*/ 34610 w 47599"/>
                <a:gd name="connsiteY7" fmla="*/ 40256 h 55908"/>
                <a:gd name="connsiteX8" fmla="*/ 4590 w 47599"/>
                <a:gd name="connsiteY8" fmla="*/ 40256 h 55908"/>
                <a:gd name="connsiteX9" fmla="*/ 4590 w 47599"/>
                <a:gd name="connsiteY9" fmla="*/ 35895 h 55908"/>
                <a:gd name="connsiteX10" fmla="*/ 39613 w 47599"/>
                <a:gd name="connsiteY10" fmla="*/ 35895 h 55908"/>
                <a:gd name="connsiteX11" fmla="*/ 39613 w 47599"/>
                <a:gd name="connsiteY11" fmla="*/ 55908 h 55908"/>
                <a:gd name="connsiteX12" fmla="*/ 4912 w 47599"/>
                <a:gd name="connsiteY12" fmla="*/ 24695 h 55908"/>
                <a:gd name="connsiteX13" fmla="*/ 19921 w 47599"/>
                <a:gd name="connsiteY13" fmla="*/ 24695 h 55908"/>
                <a:gd name="connsiteX14" fmla="*/ 19921 w 47599"/>
                <a:gd name="connsiteY14" fmla="*/ 8492 h 55908"/>
                <a:gd name="connsiteX15" fmla="*/ 4912 w 47599"/>
                <a:gd name="connsiteY15" fmla="*/ 8492 h 55908"/>
                <a:gd name="connsiteX16" fmla="*/ 4912 w 47599"/>
                <a:gd name="connsiteY16" fmla="*/ 24695 h 55908"/>
                <a:gd name="connsiteX17" fmla="*/ 39659 w 47599"/>
                <a:gd name="connsiteY17" fmla="*/ 14413 h 55908"/>
                <a:gd name="connsiteX18" fmla="*/ 47600 w 47599"/>
                <a:gd name="connsiteY18" fmla="*/ 14413 h 55908"/>
                <a:gd name="connsiteX19" fmla="*/ 47600 w 47599"/>
                <a:gd name="connsiteY19" fmla="*/ 18957 h 55908"/>
                <a:gd name="connsiteX20" fmla="*/ 39659 w 47599"/>
                <a:gd name="connsiteY20" fmla="*/ 18957 h 55908"/>
                <a:gd name="connsiteX21" fmla="*/ 39659 w 47599"/>
                <a:gd name="connsiteY21" fmla="*/ 33187 h 55908"/>
                <a:gd name="connsiteX22" fmla="*/ 34610 w 47599"/>
                <a:gd name="connsiteY22" fmla="*/ 33187 h 55908"/>
                <a:gd name="connsiteX23" fmla="*/ 34610 w 47599"/>
                <a:gd name="connsiteY23" fmla="*/ 0 h 55908"/>
                <a:gd name="connsiteX24" fmla="*/ 39659 w 47599"/>
                <a:gd name="connsiteY24" fmla="*/ 0 h 55908"/>
                <a:gd name="connsiteX25" fmla="*/ 39659 w 47599"/>
                <a:gd name="connsiteY25" fmla="*/ 14413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599" h="55908">
                  <a:moveTo>
                    <a:pt x="24741" y="29102"/>
                  </a:moveTo>
                  <a:lnTo>
                    <a:pt x="0" y="29102"/>
                  </a:lnTo>
                  <a:lnTo>
                    <a:pt x="0" y="4131"/>
                  </a:lnTo>
                  <a:lnTo>
                    <a:pt x="24741" y="4131"/>
                  </a:lnTo>
                  <a:lnTo>
                    <a:pt x="24741" y="29102"/>
                  </a:lnTo>
                  <a:close/>
                  <a:moveTo>
                    <a:pt x="39659" y="55908"/>
                  </a:moveTo>
                  <a:lnTo>
                    <a:pt x="34610" y="55908"/>
                  </a:lnTo>
                  <a:lnTo>
                    <a:pt x="34610" y="40256"/>
                  </a:lnTo>
                  <a:lnTo>
                    <a:pt x="4590" y="40256"/>
                  </a:lnTo>
                  <a:lnTo>
                    <a:pt x="4590" y="35895"/>
                  </a:lnTo>
                  <a:lnTo>
                    <a:pt x="39613" y="35895"/>
                  </a:lnTo>
                  <a:lnTo>
                    <a:pt x="39613" y="55908"/>
                  </a:lnTo>
                  <a:close/>
                  <a:moveTo>
                    <a:pt x="4912" y="24695"/>
                  </a:moveTo>
                  <a:lnTo>
                    <a:pt x="19921" y="24695"/>
                  </a:lnTo>
                  <a:lnTo>
                    <a:pt x="19921" y="8492"/>
                  </a:lnTo>
                  <a:lnTo>
                    <a:pt x="4912" y="8492"/>
                  </a:lnTo>
                  <a:lnTo>
                    <a:pt x="4912" y="24695"/>
                  </a:lnTo>
                  <a:close/>
                  <a:moveTo>
                    <a:pt x="39659" y="14413"/>
                  </a:moveTo>
                  <a:lnTo>
                    <a:pt x="47600" y="14413"/>
                  </a:lnTo>
                  <a:lnTo>
                    <a:pt x="47600" y="18957"/>
                  </a:lnTo>
                  <a:lnTo>
                    <a:pt x="39659" y="18957"/>
                  </a:lnTo>
                  <a:lnTo>
                    <a:pt x="39659" y="33187"/>
                  </a:lnTo>
                  <a:lnTo>
                    <a:pt x="34610" y="33187"/>
                  </a:lnTo>
                  <a:lnTo>
                    <a:pt x="34610" y="0"/>
                  </a:lnTo>
                  <a:lnTo>
                    <a:pt x="39659" y="0"/>
                  </a:lnTo>
                  <a:lnTo>
                    <a:pt x="39659" y="144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1" name="자유형: 도형 2040">
              <a:extLst>
                <a:ext uri="{FF2B5EF4-FFF2-40B4-BE49-F238E27FC236}">
                  <a16:creationId xmlns:a16="http://schemas.microsoft.com/office/drawing/2014/main" id="{5326FFF0-8204-C407-4D87-063346449F9C}"/>
                </a:ext>
              </a:extLst>
            </p:cNvPr>
            <p:cNvSpPr/>
            <p:nvPr/>
          </p:nvSpPr>
          <p:spPr>
            <a:xfrm>
              <a:off x="4744244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5"/>
                    <a:pt x="41725" y="17122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1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6" y="45994"/>
                    <a:pt x="37915" y="44525"/>
                    <a:pt x="37915" y="42643"/>
                  </a:cubicBezTo>
                  <a:cubicBezTo>
                    <a:pt x="37915" y="40715"/>
                    <a:pt x="36676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538"/>
                    <a:pt x="16571" y="37089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2" name="자유형: 도형 2041">
              <a:extLst>
                <a:ext uri="{FF2B5EF4-FFF2-40B4-BE49-F238E27FC236}">
                  <a16:creationId xmlns:a16="http://schemas.microsoft.com/office/drawing/2014/main" id="{6667C00B-6221-6D7A-2E40-0452C13E442F}"/>
                </a:ext>
              </a:extLst>
            </p:cNvPr>
            <p:cNvSpPr/>
            <p:nvPr/>
          </p:nvSpPr>
          <p:spPr>
            <a:xfrm>
              <a:off x="4795011" y="5874514"/>
              <a:ext cx="49665" cy="56045"/>
            </a:xfrm>
            <a:custGeom>
              <a:avLst/>
              <a:gdLst>
                <a:gd name="connsiteX0" fmla="*/ 31902 w 49665"/>
                <a:gd name="connsiteY0" fmla="*/ 10465 h 56045"/>
                <a:gd name="connsiteX1" fmla="*/ 0 w 49665"/>
                <a:gd name="connsiteY1" fmla="*/ 10465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9 w 49665"/>
                <a:gd name="connsiteY5" fmla="*/ 0 h 56045"/>
                <a:gd name="connsiteX6" fmla="*/ 18499 w 49665"/>
                <a:gd name="connsiteY6" fmla="*/ 6105 h 56045"/>
                <a:gd name="connsiteX7" fmla="*/ 31902 w 49665"/>
                <a:gd name="connsiteY7" fmla="*/ 6105 h 56045"/>
                <a:gd name="connsiteX8" fmla="*/ 31902 w 49665"/>
                <a:gd name="connsiteY8" fmla="*/ 10465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4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5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2 w 49665"/>
                <a:gd name="connsiteY21" fmla="*/ 42459 h 56045"/>
                <a:gd name="connsiteX22" fmla="*/ 6702 w 49665"/>
                <a:gd name="connsiteY22" fmla="*/ 38052 h 56045"/>
                <a:gd name="connsiteX23" fmla="*/ 41725 w 49665"/>
                <a:gd name="connsiteY23" fmla="*/ 38052 h 56045"/>
                <a:gd name="connsiteX24" fmla="*/ 41725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8 w 49665"/>
                <a:gd name="connsiteY29" fmla="*/ 27449 h 56045"/>
                <a:gd name="connsiteX30" fmla="*/ 23915 w 49665"/>
                <a:gd name="connsiteY30" fmla="*/ 23226 h 56045"/>
                <a:gd name="connsiteX31" fmla="*/ 21758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5 w 49665"/>
                <a:gd name="connsiteY34" fmla="*/ 15561 h 56045"/>
                <a:gd name="connsiteX35" fmla="*/ 49666 w 49665"/>
                <a:gd name="connsiteY35" fmla="*/ 15561 h 56045"/>
                <a:gd name="connsiteX36" fmla="*/ 49666 w 49665"/>
                <a:gd name="connsiteY36" fmla="*/ 20059 h 56045"/>
                <a:gd name="connsiteX37" fmla="*/ 41725 w 49665"/>
                <a:gd name="connsiteY37" fmla="*/ 20059 h 56045"/>
                <a:gd name="connsiteX38" fmla="*/ 41725 w 49665"/>
                <a:gd name="connsiteY38" fmla="*/ 35206 h 56045"/>
                <a:gd name="connsiteX39" fmla="*/ 36767 w 49665"/>
                <a:gd name="connsiteY39" fmla="*/ 35206 h 56045"/>
                <a:gd name="connsiteX40" fmla="*/ 36767 w 49665"/>
                <a:gd name="connsiteY40" fmla="*/ 184 h 56045"/>
                <a:gd name="connsiteX41" fmla="*/ 41725 w 49665"/>
                <a:gd name="connsiteY41" fmla="*/ 184 h 56045"/>
                <a:gd name="connsiteX42" fmla="*/ 41725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5" y="28505"/>
                    <a:pt x="21758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1" y="19967"/>
                    <a:pt x="21758" y="18911"/>
                  </a:cubicBezTo>
                  <a:cubicBezTo>
                    <a:pt x="20289" y="17856"/>
                    <a:pt x="18361" y="17305"/>
                    <a:pt x="15928" y="17305"/>
                  </a:cubicBezTo>
                  <a:cubicBezTo>
                    <a:pt x="13495" y="17351"/>
                    <a:pt x="11567" y="17856"/>
                    <a:pt x="10098" y="18911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43" name="그래픽 961">
            <a:extLst>
              <a:ext uri="{FF2B5EF4-FFF2-40B4-BE49-F238E27FC236}">
                <a16:creationId xmlns:a16="http://schemas.microsoft.com/office/drawing/2014/main" id="{95E180A1-653A-E5B7-F971-531F5F0657FB}"/>
              </a:ext>
            </a:extLst>
          </p:cNvPr>
          <p:cNvGrpSpPr/>
          <p:nvPr/>
        </p:nvGrpSpPr>
        <p:grpSpPr>
          <a:xfrm>
            <a:off x="4543837" y="6045222"/>
            <a:ext cx="250164" cy="131921"/>
            <a:chOff x="4543837" y="6045222"/>
            <a:chExt cx="250164" cy="131921"/>
          </a:xfrm>
          <a:solidFill>
            <a:srgbClr val="FFFFFF"/>
          </a:solidFill>
        </p:grpSpPr>
        <p:sp>
          <p:nvSpPr>
            <p:cNvPr id="2044" name="자유형: 도형 2043">
              <a:extLst>
                <a:ext uri="{FF2B5EF4-FFF2-40B4-BE49-F238E27FC236}">
                  <a16:creationId xmlns:a16="http://schemas.microsoft.com/office/drawing/2014/main" id="{161815F8-9250-93F1-4296-52F2B7291494}"/>
                </a:ext>
              </a:extLst>
            </p:cNvPr>
            <p:cNvSpPr/>
            <p:nvPr/>
          </p:nvSpPr>
          <p:spPr>
            <a:xfrm>
              <a:off x="4591529" y="604572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6 w 50583"/>
                <a:gd name="connsiteY3" fmla="*/ 24466 h 55862"/>
                <a:gd name="connsiteX4" fmla="*/ 7895 w 50583"/>
                <a:gd name="connsiteY4" fmla="*/ 16938 h 55862"/>
                <a:gd name="connsiteX5" fmla="*/ 17121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2 w 50583"/>
                <a:gd name="connsiteY13" fmla="*/ 44800 h 55862"/>
                <a:gd name="connsiteX14" fmla="*/ 688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38 w 50583"/>
                <a:gd name="connsiteY26" fmla="*/ 20059 h 55862"/>
                <a:gd name="connsiteX27" fmla="*/ 9088 w 50583"/>
                <a:gd name="connsiteY27" fmla="*/ 24466 h 55862"/>
                <a:gd name="connsiteX28" fmla="*/ 11292 w 50583"/>
                <a:gd name="connsiteY28" fmla="*/ 28918 h 55862"/>
                <a:gd name="connsiteX29" fmla="*/ 17121 w 50583"/>
                <a:gd name="connsiteY29" fmla="*/ 30662 h 55862"/>
                <a:gd name="connsiteX30" fmla="*/ 22859 w 50583"/>
                <a:gd name="connsiteY30" fmla="*/ 28964 h 55862"/>
                <a:gd name="connsiteX31" fmla="*/ 25062 w 50583"/>
                <a:gd name="connsiteY31" fmla="*/ 24466 h 55862"/>
                <a:gd name="connsiteX32" fmla="*/ 22859 w 50583"/>
                <a:gd name="connsiteY32" fmla="*/ 20059 h 55862"/>
                <a:gd name="connsiteX33" fmla="*/ 17121 w 50583"/>
                <a:gd name="connsiteY33" fmla="*/ 18361 h 55862"/>
                <a:gd name="connsiteX34" fmla="*/ 11338 w 50583"/>
                <a:gd name="connsiteY34" fmla="*/ 20059 h 55862"/>
                <a:gd name="connsiteX35" fmla="*/ 42229 w 50583"/>
                <a:gd name="connsiteY35" fmla="*/ 23548 h 55862"/>
                <a:gd name="connsiteX36" fmla="*/ 50583 w 50583"/>
                <a:gd name="connsiteY36" fmla="*/ 23548 h 55862"/>
                <a:gd name="connsiteX37" fmla="*/ 50583 w 50583"/>
                <a:gd name="connsiteY37" fmla="*/ 28092 h 55862"/>
                <a:gd name="connsiteX38" fmla="*/ 42229 w 50583"/>
                <a:gd name="connsiteY38" fmla="*/ 28092 h 55862"/>
                <a:gd name="connsiteX39" fmla="*/ 42229 w 50583"/>
                <a:gd name="connsiteY39" fmla="*/ 55862 h 55862"/>
                <a:gd name="connsiteX40" fmla="*/ 37180 w 50583"/>
                <a:gd name="connsiteY40" fmla="*/ 55862 h 55862"/>
                <a:gd name="connsiteX41" fmla="*/ 37180 w 50583"/>
                <a:gd name="connsiteY41" fmla="*/ 0 h 55862"/>
                <a:gd name="connsiteX42" fmla="*/ 42229 w 50583"/>
                <a:gd name="connsiteY42" fmla="*/ 0 h 55862"/>
                <a:gd name="connsiteX43" fmla="*/ 42229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4" y="29515"/>
                    <a:pt x="4406" y="27266"/>
                    <a:pt x="4406" y="24466"/>
                  </a:cubicBezTo>
                  <a:cubicBezTo>
                    <a:pt x="4406" y="21344"/>
                    <a:pt x="5554" y="18820"/>
                    <a:pt x="7895" y="16938"/>
                  </a:cubicBezTo>
                  <a:cubicBezTo>
                    <a:pt x="10236" y="15010"/>
                    <a:pt x="13311" y="14092"/>
                    <a:pt x="17121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2" y="44800"/>
                  </a:cubicBezTo>
                  <a:cubicBezTo>
                    <a:pt x="12990" y="45075"/>
                    <a:pt x="7115" y="45213"/>
                    <a:pt x="688" y="45213"/>
                  </a:cubicBezTo>
                  <a:lnTo>
                    <a:pt x="0" y="40577"/>
                  </a:lnTo>
                  <a:cubicBezTo>
                    <a:pt x="6243" y="40669"/>
                    <a:pt x="11062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38" y="20059"/>
                  </a:moveTo>
                  <a:cubicBezTo>
                    <a:pt x="9823" y="21207"/>
                    <a:pt x="9088" y="22675"/>
                    <a:pt x="9088" y="24466"/>
                  </a:cubicBezTo>
                  <a:cubicBezTo>
                    <a:pt x="9088" y="26302"/>
                    <a:pt x="9823" y="27770"/>
                    <a:pt x="11292" y="28918"/>
                  </a:cubicBezTo>
                  <a:cubicBezTo>
                    <a:pt x="12761" y="30066"/>
                    <a:pt x="14688" y="30662"/>
                    <a:pt x="17121" y="30662"/>
                  </a:cubicBezTo>
                  <a:cubicBezTo>
                    <a:pt x="19462" y="30662"/>
                    <a:pt x="21390" y="30111"/>
                    <a:pt x="22859" y="28964"/>
                  </a:cubicBezTo>
                  <a:cubicBezTo>
                    <a:pt x="24328" y="27816"/>
                    <a:pt x="25062" y="26348"/>
                    <a:pt x="25062" y="24466"/>
                  </a:cubicBezTo>
                  <a:cubicBezTo>
                    <a:pt x="25062" y="22675"/>
                    <a:pt x="24328" y="21161"/>
                    <a:pt x="22859" y="20059"/>
                  </a:cubicBezTo>
                  <a:cubicBezTo>
                    <a:pt x="21390" y="18957"/>
                    <a:pt x="19462" y="18361"/>
                    <a:pt x="17121" y="18361"/>
                  </a:cubicBezTo>
                  <a:cubicBezTo>
                    <a:pt x="14780" y="18361"/>
                    <a:pt x="12852" y="18911"/>
                    <a:pt x="11338" y="20059"/>
                  </a:cubicBezTo>
                  <a:close/>
                  <a:moveTo>
                    <a:pt x="42229" y="23548"/>
                  </a:moveTo>
                  <a:lnTo>
                    <a:pt x="50583" y="23548"/>
                  </a:lnTo>
                  <a:lnTo>
                    <a:pt x="50583" y="28092"/>
                  </a:lnTo>
                  <a:lnTo>
                    <a:pt x="42229" y="28092"/>
                  </a:lnTo>
                  <a:lnTo>
                    <a:pt x="42229" y="55862"/>
                  </a:lnTo>
                  <a:lnTo>
                    <a:pt x="37180" y="55862"/>
                  </a:lnTo>
                  <a:lnTo>
                    <a:pt x="37180" y="0"/>
                  </a:lnTo>
                  <a:lnTo>
                    <a:pt x="42229" y="0"/>
                  </a:lnTo>
                  <a:lnTo>
                    <a:pt x="42229" y="235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5" name="자유형: 도형 2044">
              <a:extLst>
                <a:ext uri="{FF2B5EF4-FFF2-40B4-BE49-F238E27FC236}">
                  <a16:creationId xmlns:a16="http://schemas.microsoft.com/office/drawing/2014/main" id="{7BB85BA6-5DDB-AF5F-50F5-EEAEF7A3E173}"/>
                </a:ext>
              </a:extLst>
            </p:cNvPr>
            <p:cNvSpPr/>
            <p:nvPr/>
          </p:nvSpPr>
          <p:spPr>
            <a:xfrm>
              <a:off x="4642939" y="6045222"/>
              <a:ext cx="49711" cy="55632"/>
            </a:xfrm>
            <a:custGeom>
              <a:avLst/>
              <a:gdLst>
                <a:gd name="connsiteX0" fmla="*/ 31902 w 49711"/>
                <a:gd name="connsiteY0" fmla="*/ 10557 h 55632"/>
                <a:gd name="connsiteX1" fmla="*/ 0 w 49711"/>
                <a:gd name="connsiteY1" fmla="*/ 10557 h 55632"/>
                <a:gd name="connsiteX2" fmla="*/ 0 w 49711"/>
                <a:gd name="connsiteY2" fmla="*/ 6197 h 55632"/>
                <a:gd name="connsiteX3" fmla="*/ 13449 w 49711"/>
                <a:gd name="connsiteY3" fmla="*/ 6197 h 55632"/>
                <a:gd name="connsiteX4" fmla="*/ 13449 w 49711"/>
                <a:gd name="connsiteY4" fmla="*/ 0 h 55632"/>
                <a:gd name="connsiteX5" fmla="*/ 18499 w 49711"/>
                <a:gd name="connsiteY5" fmla="*/ 0 h 55632"/>
                <a:gd name="connsiteX6" fmla="*/ 18499 w 49711"/>
                <a:gd name="connsiteY6" fmla="*/ 6197 h 55632"/>
                <a:gd name="connsiteX7" fmla="*/ 31902 w 49711"/>
                <a:gd name="connsiteY7" fmla="*/ 6197 h 55632"/>
                <a:gd name="connsiteX8" fmla="*/ 31902 w 49711"/>
                <a:gd name="connsiteY8" fmla="*/ 10557 h 55632"/>
                <a:gd name="connsiteX9" fmla="*/ 25338 w 49711"/>
                <a:gd name="connsiteY9" fmla="*/ 15606 h 55632"/>
                <a:gd name="connsiteX10" fmla="*/ 28918 w 49711"/>
                <a:gd name="connsiteY10" fmla="*/ 22767 h 55632"/>
                <a:gd name="connsiteX11" fmla="*/ 25338 w 49711"/>
                <a:gd name="connsiteY11" fmla="*/ 29928 h 55632"/>
                <a:gd name="connsiteX12" fmla="*/ 15974 w 49711"/>
                <a:gd name="connsiteY12" fmla="*/ 32636 h 55632"/>
                <a:gd name="connsiteX13" fmla="*/ 6564 w 49711"/>
                <a:gd name="connsiteY13" fmla="*/ 29928 h 55632"/>
                <a:gd name="connsiteX14" fmla="*/ 2984 w 49711"/>
                <a:gd name="connsiteY14" fmla="*/ 22767 h 55632"/>
                <a:gd name="connsiteX15" fmla="*/ 6564 w 49711"/>
                <a:gd name="connsiteY15" fmla="*/ 15606 h 55632"/>
                <a:gd name="connsiteX16" fmla="*/ 15974 w 49711"/>
                <a:gd name="connsiteY16" fmla="*/ 12944 h 55632"/>
                <a:gd name="connsiteX17" fmla="*/ 25338 w 49711"/>
                <a:gd name="connsiteY17" fmla="*/ 15606 h 55632"/>
                <a:gd name="connsiteX18" fmla="*/ 12853 w 49711"/>
                <a:gd name="connsiteY18" fmla="*/ 41128 h 55632"/>
                <a:gd name="connsiteX19" fmla="*/ 36813 w 49711"/>
                <a:gd name="connsiteY19" fmla="*/ 41128 h 55632"/>
                <a:gd name="connsiteX20" fmla="*/ 36813 w 49711"/>
                <a:gd name="connsiteY20" fmla="*/ 35298 h 55632"/>
                <a:gd name="connsiteX21" fmla="*/ 41771 w 49711"/>
                <a:gd name="connsiteY21" fmla="*/ 35298 h 55632"/>
                <a:gd name="connsiteX22" fmla="*/ 41771 w 49711"/>
                <a:gd name="connsiteY22" fmla="*/ 55633 h 55632"/>
                <a:gd name="connsiteX23" fmla="*/ 7849 w 49711"/>
                <a:gd name="connsiteY23" fmla="*/ 55633 h 55632"/>
                <a:gd name="connsiteX24" fmla="*/ 7849 w 49711"/>
                <a:gd name="connsiteY24" fmla="*/ 35298 h 55632"/>
                <a:gd name="connsiteX25" fmla="*/ 12899 w 49711"/>
                <a:gd name="connsiteY25" fmla="*/ 35298 h 55632"/>
                <a:gd name="connsiteX26" fmla="*/ 12899 w 49711"/>
                <a:gd name="connsiteY26" fmla="*/ 41128 h 55632"/>
                <a:gd name="connsiteX27" fmla="*/ 10144 w 49711"/>
                <a:gd name="connsiteY27" fmla="*/ 18682 h 55632"/>
                <a:gd name="connsiteX28" fmla="*/ 7987 w 49711"/>
                <a:gd name="connsiteY28" fmla="*/ 22767 h 55632"/>
                <a:gd name="connsiteX29" fmla="*/ 10144 w 49711"/>
                <a:gd name="connsiteY29" fmla="*/ 26944 h 55632"/>
                <a:gd name="connsiteX30" fmla="*/ 15974 w 49711"/>
                <a:gd name="connsiteY30" fmla="*/ 28459 h 55632"/>
                <a:gd name="connsiteX31" fmla="*/ 21803 w 49711"/>
                <a:gd name="connsiteY31" fmla="*/ 26944 h 55632"/>
                <a:gd name="connsiteX32" fmla="*/ 23961 w 49711"/>
                <a:gd name="connsiteY32" fmla="*/ 22767 h 55632"/>
                <a:gd name="connsiteX33" fmla="*/ 21803 w 49711"/>
                <a:gd name="connsiteY33" fmla="*/ 18682 h 55632"/>
                <a:gd name="connsiteX34" fmla="*/ 15974 w 49711"/>
                <a:gd name="connsiteY34" fmla="*/ 17121 h 55632"/>
                <a:gd name="connsiteX35" fmla="*/ 10144 w 49711"/>
                <a:gd name="connsiteY35" fmla="*/ 18682 h 55632"/>
                <a:gd name="connsiteX36" fmla="*/ 36813 w 49711"/>
                <a:gd name="connsiteY36" fmla="*/ 51180 h 55632"/>
                <a:gd name="connsiteX37" fmla="*/ 36813 w 49711"/>
                <a:gd name="connsiteY37" fmla="*/ 45397 h 55632"/>
                <a:gd name="connsiteX38" fmla="*/ 12853 w 49711"/>
                <a:gd name="connsiteY38" fmla="*/ 45397 h 55632"/>
                <a:gd name="connsiteX39" fmla="*/ 12853 w 49711"/>
                <a:gd name="connsiteY39" fmla="*/ 51180 h 55632"/>
                <a:gd name="connsiteX40" fmla="*/ 36813 w 49711"/>
                <a:gd name="connsiteY40" fmla="*/ 51180 h 55632"/>
                <a:gd name="connsiteX41" fmla="*/ 41771 w 49711"/>
                <a:gd name="connsiteY41" fmla="*/ 14734 h 55632"/>
                <a:gd name="connsiteX42" fmla="*/ 49712 w 49711"/>
                <a:gd name="connsiteY42" fmla="*/ 14734 h 55632"/>
                <a:gd name="connsiteX43" fmla="*/ 49712 w 49711"/>
                <a:gd name="connsiteY43" fmla="*/ 19279 h 55632"/>
                <a:gd name="connsiteX44" fmla="*/ 41771 w 49711"/>
                <a:gd name="connsiteY44" fmla="*/ 19279 h 55632"/>
                <a:gd name="connsiteX45" fmla="*/ 41771 w 49711"/>
                <a:gd name="connsiteY45" fmla="*/ 33095 h 55632"/>
                <a:gd name="connsiteX46" fmla="*/ 36813 w 49711"/>
                <a:gd name="connsiteY46" fmla="*/ 33095 h 55632"/>
                <a:gd name="connsiteX47" fmla="*/ 36813 w 49711"/>
                <a:gd name="connsiteY47" fmla="*/ 505 h 55632"/>
                <a:gd name="connsiteX48" fmla="*/ 41771 w 49711"/>
                <a:gd name="connsiteY48" fmla="*/ 505 h 55632"/>
                <a:gd name="connsiteX49" fmla="*/ 41771 w 49711"/>
                <a:gd name="connsiteY49" fmla="*/ 14734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9711" h="55632">
                  <a:moveTo>
                    <a:pt x="31902" y="10557"/>
                  </a:moveTo>
                  <a:lnTo>
                    <a:pt x="0" y="10557"/>
                  </a:lnTo>
                  <a:lnTo>
                    <a:pt x="0" y="6197"/>
                  </a:lnTo>
                  <a:lnTo>
                    <a:pt x="13449" y="6197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97"/>
                  </a:lnTo>
                  <a:lnTo>
                    <a:pt x="31902" y="6197"/>
                  </a:lnTo>
                  <a:lnTo>
                    <a:pt x="31902" y="10557"/>
                  </a:lnTo>
                  <a:close/>
                  <a:moveTo>
                    <a:pt x="25338" y="15606"/>
                  </a:moveTo>
                  <a:cubicBezTo>
                    <a:pt x="27725" y="17397"/>
                    <a:pt x="28918" y="19738"/>
                    <a:pt x="28918" y="22767"/>
                  </a:cubicBezTo>
                  <a:cubicBezTo>
                    <a:pt x="28918" y="25751"/>
                    <a:pt x="27725" y="28138"/>
                    <a:pt x="25338" y="29928"/>
                  </a:cubicBezTo>
                  <a:cubicBezTo>
                    <a:pt x="22951" y="31718"/>
                    <a:pt x="19830" y="32636"/>
                    <a:pt x="15974" y="32636"/>
                  </a:cubicBezTo>
                  <a:cubicBezTo>
                    <a:pt x="12072" y="32636"/>
                    <a:pt x="8951" y="31718"/>
                    <a:pt x="6564" y="29928"/>
                  </a:cubicBezTo>
                  <a:cubicBezTo>
                    <a:pt x="4177" y="28138"/>
                    <a:pt x="2984" y="25751"/>
                    <a:pt x="2984" y="22767"/>
                  </a:cubicBezTo>
                  <a:cubicBezTo>
                    <a:pt x="2984" y="19784"/>
                    <a:pt x="4177" y="17397"/>
                    <a:pt x="6564" y="15606"/>
                  </a:cubicBezTo>
                  <a:cubicBezTo>
                    <a:pt x="8951" y="13816"/>
                    <a:pt x="12072" y="12944"/>
                    <a:pt x="15974" y="12944"/>
                  </a:cubicBezTo>
                  <a:cubicBezTo>
                    <a:pt x="19830" y="12944"/>
                    <a:pt x="22951" y="13816"/>
                    <a:pt x="25338" y="15606"/>
                  </a:cubicBezTo>
                  <a:close/>
                  <a:moveTo>
                    <a:pt x="12853" y="41128"/>
                  </a:moveTo>
                  <a:lnTo>
                    <a:pt x="36813" y="41128"/>
                  </a:lnTo>
                  <a:lnTo>
                    <a:pt x="36813" y="35298"/>
                  </a:lnTo>
                  <a:lnTo>
                    <a:pt x="41771" y="35298"/>
                  </a:lnTo>
                  <a:lnTo>
                    <a:pt x="41771" y="55633"/>
                  </a:lnTo>
                  <a:lnTo>
                    <a:pt x="7849" y="55633"/>
                  </a:lnTo>
                  <a:lnTo>
                    <a:pt x="7849" y="35298"/>
                  </a:lnTo>
                  <a:lnTo>
                    <a:pt x="12899" y="35298"/>
                  </a:lnTo>
                  <a:lnTo>
                    <a:pt x="12899" y="41128"/>
                  </a:lnTo>
                  <a:close/>
                  <a:moveTo>
                    <a:pt x="10144" y="18682"/>
                  </a:moveTo>
                  <a:cubicBezTo>
                    <a:pt x="8675" y="19738"/>
                    <a:pt x="7987" y="21069"/>
                    <a:pt x="7987" y="22767"/>
                  </a:cubicBezTo>
                  <a:cubicBezTo>
                    <a:pt x="7987" y="24557"/>
                    <a:pt x="8721" y="25934"/>
                    <a:pt x="10144" y="26944"/>
                  </a:cubicBezTo>
                  <a:cubicBezTo>
                    <a:pt x="11613" y="27954"/>
                    <a:pt x="13541" y="28459"/>
                    <a:pt x="15974" y="28459"/>
                  </a:cubicBezTo>
                  <a:cubicBezTo>
                    <a:pt x="18407" y="28459"/>
                    <a:pt x="20380" y="27954"/>
                    <a:pt x="21803" y="26944"/>
                  </a:cubicBezTo>
                  <a:cubicBezTo>
                    <a:pt x="23272" y="25934"/>
                    <a:pt x="23961" y="24511"/>
                    <a:pt x="23961" y="22767"/>
                  </a:cubicBezTo>
                  <a:cubicBezTo>
                    <a:pt x="23961" y="21069"/>
                    <a:pt x="23227" y="19738"/>
                    <a:pt x="21803" y="18682"/>
                  </a:cubicBezTo>
                  <a:cubicBezTo>
                    <a:pt x="20335" y="17626"/>
                    <a:pt x="18407" y="17121"/>
                    <a:pt x="15974" y="17121"/>
                  </a:cubicBezTo>
                  <a:cubicBezTo>
                    <a:pt x="13541" y="17121"/>
                    <a:pt x="11613" y="17626"/>
                    <a:pt x="10144" y="18682"/>
                  </a:cubicBezTo>
                  <a:close/>
                  <a:moveTo>
                    <a:pt x="36813" y="51180"/>
                  </a:moveTo>
                  <a:lnTo>
                    <a:pt x="36813" y="45397"/>
                  </a:lnTo>
                  <a:lnTo>
                    <a:pt x="12853" y="45397"/>
                  </a:lnTo>
                  <a:lnTo>
                    <a:pt x="12853" y="51180"/>
                  </a:lnTo>
                  <a:lnTo>
                    <a:pt x="36813" y="51180"/>
                  </a:lnTo>
                  <a:close/>
                  <a:moveTo>
                    <a:pt x="41771" y="14734"/>
                  </a:moveTo>
                  <a:lnTo>
                    <a:pt x="49712" y="14734"/>
                  </a:lnTo>
                  <a:lnTo>
                    <a:pt x="49712" y="19279"/>
                  </a:lnTo>
                  <a:lnTo>
                    <a:pt x="41771" y="19279"/>
                  </a:lnTo>
                  <a:lnTo>
                    <a:pt x="41771" y="33095"/>
                  </a:lnTo>
                  <a:lnTo>
                    <a:pt x="36813" y="33095"/>
                  </a:lnTo>
                  <a:lnTo>
                    <a:pt x="36813" y="505"/>
                  </a:lnTo>
                  <a:lnTo>
                    <a:pt x="41771" y="505"/>
                  </a:lnTo>
                  <a:lnTo>
                    <a:pt x="41771" y="147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6" name="자유형: 도형 2045">
              <a:extLst>
                <a:ext uri="{FF2B5EF4-FFF2-40B4-BE49-F238E27FC236}">
                  <a16:creationId xmlns:a16="http://schemas.microsoft.com/office/drawing/2014/main" id="{CBF0951D-94ED-A1BF-8117-760C5BEB5185}"/>
                </a:ext>
              </a:extLst>
            </p:cNvPr>
            <p:cNvSpPr/>
            <p:nvPr/>
          </p:nvSpPr>
          <p:spPr>
            <a:xfrm>
              <a:off x="4693523" y="604756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5 h 53383"/>
                <a:gd name="connsiteX3" fmla="*/ 42505 w 48793"/>
                <a:gd name="connsiteY3" fmla="*/ 31075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3 h 53383"/>
                <a:gd name="connsiteX9" fmla="*/ 6059 w 48793"/>
                <a:gd name="connsiteY9" fmla="*/ 53383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6 h 53383"/>
                <a:gd name="connsiteX13" fmla="*/ 5921 w 48793"/>
                <a:gd name="connsiteY13" fmla="*/ 35206 h 53383"/>
                <a:gd name="connsiteX14" fmla="*/ 5921 w 48793"/>
                <a:gd name="connsiteY14" fmla="*/ 31075 h 53383"/>
                <a:gd name="connsiteX15" fmla="*/ 21849 w 48793"/>
                <a:gd name="connsiteY15" fmla="*/ 31075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2 h 53383"/>
                <a:gd name="connsiteX27" fmla="*/ 37410 w 48793"/>
                <a:gd name="connsiteY27" fmla="*/ 12852 h 53383"/>
                <a:gd name="connsiteX28" fmla="*/ 37410 w 48793"/>
                <a:gd name="connsiteY28" fmla="*/ 4360 h 53383"/>
                <a:gd name="connsiteX29" fmla="*/ 11338 w 48793"/>
                <a:gd name="connsiteY29" fmla="*/ 4360 h 53383"/>
                <a:gd name="connsiteX30" fmla="*/ 11338 w 48793"/>
                <a:gd name="connsiteY30" fmla="*/ 12852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5"/>
                  </a:lnTo>
                  <a:lnTo>
                    <a:pt x="42505" y="31075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3"/>
                  </a:lnTo>
                  <a:lnTo>
                    <a:pt x="6059" y="53383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6"/>
                  </a:lnTo>
                  <a:lnTo>
                    <a:pt x="5921" y="35206"/>
                  </a:lnTo>
                  <a:lnTo>
                    <a:pt x="5921" y="31075"/>
                  </a:lnTo>
                  <a:lnTo>
                    <a:pt x="21849" y="31075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2"/>
                  </a:moveTo>
                  <a:lnTo>
                    <a:pt x="37410" y="12852"/>
                  </a:lnTo>
                  <a:lnTo>
                    <a:pt x="37410" y="4360"/>
                  </a:lnTo>
                  <a:lnTo>
                    <a:pt x="11338" y="4360"/>
                  </a:lnTo>
                  <a:lnTo>
                    <a:pt x="11338" y="1285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7" name="자유형: 도형 2046">
              <a:extLst>
                <a:ext uri="{FF2B5EF4-FFF2-40B4-BE49-F238E27FC236}">
                  <a16:creationId xmlns:a16="http://schemas.microsoft.com/office/drawing/2014/main" id="{BFBF55B9-1AB4-4255-C599-B0982A8DF9AF}"/>
                </a:ext>
              </a:extLst>
            </p:cNvPr>
            <p:cNvSpPr/>
            <p:nvPr/>
          </p:nvSpPr>
          <p:spPr>
            <a:xfrm>
              <a:off x="4543837" y="6121327"/>
              <a:ext cx="47554" cy="54623"/>
            </a:xfrm>
            <a:custGeom>
              <a:avLst/>
              <a:gdLst>
                <a:gd name="connsiteX0" fmla="*/ 4912 w 47554"/>
                <a:gd name="connsiteY0" fmla="*/ 13312 h 54623"/>
                <a:gd name="connsiteX1" fmla="*/ 19967 w 47554"/>
                <a:gd name="connsiteY1" fmla="*/ 13312 h 54623"/>
                <a:gd name="connsiteX2" fmla="*/ 19967 w 47554"/>
                <a:gd name="connsiteY2" fmla="*/ 4085 h 54623"/>
                <a:gd name="connsiteX3" fmla="*/ 25016 w 47554"/>
                <a:gd name="connsiteY3" fmla="*/ 4085 h 54623"/>
                <a:gd name="connsiteX4" fmla="*/ 25016 w 47554"/>
                <a:gd name="connsiteY4" fmla="*/ 31764 h 54623"/>
                <a:gd name="connsiteX5" fmla="*/ 0 w 47554"/>
                <a:gd name="connsiteY5" fmla="*/ 31764 h 54623"/>
                <a:gd name="connsiteX6" fmla="*/ 0 w 47554"/>
                <a:gd name="connsiteY6" fmla="*/ 4085 h 54623"/>
                <a:gd name="connsiteX7" fmla="*/ 4957 w 47554"/>
                <a:gd name="connsiteY7" fmla="*/ 4085 h 54623"/>
                <a:gd name="connsiteX8" fmla="*/ 4957 w 47554"/>
                <a:gd name="connsiteY8" fmla="*/ 13312 h 54623"/>
                <a:gd name="connsiteX9" fmla="*/ 19921 w 47554"/>
                <a:gd name="connsiteY9" fmla="*/ 27312 h 54623"/>
                <a:gd name="connsiteX10" fmla="*/ 19921 w 47554"/>
                <a:gd name="connsiteY10" fmla="*/ 17580 h 54623"/>
                <a:gd name="connsiteX11" fmla="*/ 4866 w 47554"/>
                <a:gd name="connsiteY11" fmla="*/ 17580 h 54623"/>
                <a:gd name="connsiteX12" fmla="*/ 4866 w 47554"/>
                <a:gd name="connsiteY12" fmla="*/ 27312 h 54623"/>
                <a:gd name="connsiteX13" fmla="*/ 19921 w 47554"/>
                <a:gd name="connsiteY13" fmla="*/ 27312 h 54623"/>
                <a:gd name="connsiteX14" fmla="*/ 42046 w 47554"/>
                <a:gd name="connsiteY14" fmla="*/ 54623 h 54623"/>
                <a:gd name="connsiteX15" fmla="*/ 6013 w 47554"/>
                <a:gd name="connsiteY15" fmla="*/ 54623 h 54623"/>
                <a:gd name="connsiteX16" fmla="*/ 6013 w 47554"/>
                <a:gd name="connsiteY16" fmla="*/ 36951 h 54623"/>
                <a:gd name="connsiteX17" fmla="*/ 10971 w 47554"/>
                <a:gd name="connsiteY17" fmla="*/ 36951 h 54623"/>
                <a:gd name="connsiteX18" fmla="*/ 10971 w 47554"/>
                <a:gd name="connsiteY18" fmla="*/ 50171 h 54623"/>
                <a:gd name="connsiteX19" fmla="*/ 42046 w 47554"/>
                <a:gd name="connsiteY19" fmla="*/ 50171 h 54623"/>
                <a:gd name="connsiteX20" fmla="*/ 42046 w 47554"/>
                <a:gd name="connsiteY20" fmla="*/ 54623 h 54623"/>
                <a:gd name="connsiteX21" fmla="*/ 39613 w 47554"/>
                <a:gd name="connsiteY21" fmla="*/ 16846 h 54623"/>
                <a:gd name="connsiteX22" fmla="*/ 47554 w 47554"/>
                <a:gd name="connsiteY22" fmla="*/ 16846 h 54623"/>
                <a:gd name="connsiteX23" fmla="*/ 47554 w 47554"/>
                <a:gd name="connsiteY23" fmla="*/ 21344 h 54623"/>
                <a:gd name="connsiteX24" fmla="*/ 39613 w 47554"/>
                <a:gd name="connsiteY24" fmla="*/ 21344 h 54623"/>
                <a:gd name="connsiteX25" fmla="*/ 39613 w 47554"/>
                <a:gd name="connsiteY25" fmla="*/ 41082 h 54623"/>
                <a:gd name="connsiteX26" fmla="*/ 34564 w 47554"/>
                <a:gd name="connsiteY26" fmla="*/ 41082 h 54623"/>
                <a:gd name="connsiteX27" fmla="*/ 34564 w 47554"/>
                <a:gd name="connsiteY27" fmla="*/ 0 h 54623"/>
                <a:gd name="connsiteX28" fmla="*/ 39613 w 47554"/>
                <a:gd name="connsiteY28" fmla="*/ 0 h 54623"/>
                <a:gd name="connsiteX29" fmla="*/ 39613 w 47554"/>
                <a:gd name="connsiteY29" fmla="*/ 16846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3">
                  <a:moveTo>
                    <a:pt x="4912" y="13312"/>
                  </a:moveTo>
                  <a:lnTo>
                    <a:pt x="19967" y="13312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2"/>
                  </a:lnTo>
                  <a:close/>
                  <a:moveTo>
                    <a:pt x="19921" y="27312"/>
                  </a:moveTo>
                  <a:lnTo>
                    <a:pt x="19921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1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1"/>
                  </a:lnTo>
                  <a:lnTo>
                    <a:pt x="42046" y="50171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8" name="자유형: 도형 2047">
              <a:extLst>
                <a:ext uri="{FF2B5EF4-FFF2-40B4-BE49-F238E27FC236}">
                  <a16:creationId xmlns:a16="http://schemas.microsoft.com/office/drawing/2014/main" id="{E4CA3BA5-C979-02C4-BCED-551A8F8FD5F8}"/>
                </a:ext>
              </a:extLst>
            </p:cNvPr>
            <p:cNvSpPr/>
            <p:nvPr/>
          </p:nvSpPr>
          <p:spPr>
            <a:xfrm>
              <a:off x="4592126" y="6125780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9" name="자유형: 도형 2048">
              <a:extLst>
                <a:ext uri="{FF2B5EF4-FFF2-40B4-BE49-F238E27FC236}">
                  <a16:creationId xmlns:a16="http://schemas.microsoft.com/office/drawing/2014/main" id="{0E6D4123-F606-C247-3CBF-6326E519BA5F}"/>
                </a:ext>
              </a:extLst>
            </p:cNvPr>
            <p:cNvSpPr/>
            <p:nvPr/>
          </p:nvSpPr>
          <p:spPr>
            <a:xfrm>
              <a:off x="4642342" y="6121281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5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4 h 55862"/>
                <a:gd name="connsiteX23" fmla="*/ 30616 w 46268"/>
                <a:gd name="connsiteY23" fmla="*/ 52924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4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0" name="자유형: 도형 2049">
              <a:extLst>
                <a:ext uri="{FF2B5EF4-FFF2-40B4-BE49-F238E27FC236}">
                  <a16:creationId xmlns:a16="http://schemas.microsoft.com/office/drawing/2014/main" id="{981FBA7E-DB31-90EC-0472-7C7D78F4A7AD}"/>
                </a:ext>
              </a:extLst>
            </p:cNvPr>
            <p:cNvSpPr/>
            <p:nvPr/>
          </p:nvSpPr>
          <p:spPr>
            <a:xfrm>
              <a:off x="4693569" y="6124127"/>
              <a:ext cx="48655" cy="52832"/>
            </a:xfrm>
            <a:custGeom>
              <a:avLst/>
              <a:gdLst>
                <a:gd name="connsiteX0" fmla="*/ 48656 w 48655"/>
                <a:gd name="connsiteY0" fmla="*/ 27495 h 52832"/>
                <a:gd name="connsiteX1" fmla="*/ 0 w 48655"/>
                <a:gd name="connsiteY1" fmla="*/ 27495 h 52832"/>
                <a:gd name="connsiteX2" fmla="*/ 0 w 48655"/>
                <a:gd name="connsiteY2" fmla="*/ 23088 h 52832"/>
                <a:gd name="connsiteX3" fmla="*/ 20013 w 48655"/>
                <a:gd name="connsiteY3" fmla="*/ 23088 h 52832"/>
                <a:gd name="connsiteX4" fmla="*/ 20013 w 48655"/>
                <a:gd name="connsiteY4" fmla="*/ 12393 h 52832"/>
                <a:gd name="connsiteX5" fmla="*/ 25062 w 48655"/>
                <a:gd name="connsiteY5" fmla="*/ 12393 h 52832"/>
                <a:gd name="connsiteX6" fmla="*/ 25062 w 48655"/>
                <a:gd name="connsiteY6" fmla="*/ 23088 h 52832"/>
                <a:gd name="connsiteX7" fmla="*/ 48656 w 48655"/>
                <a:gd name="connsiteY7" fmla="*/ 23088 h 52832"/>
                <a:gd name="connsiteX8" fmla="*/ 48656 w 48655"/>
                <a:gd name="connsiteY8" fmla="*/ 27495 h 52832"/>
                <a:gd name="connsiteX9" fmla="*/ 37869 w 48655"/>
                <a:gd name="connsiteY9" fmla="*/ 35023 h 52832"/>
                <a:gd name="connsiteX10" fmla="*/ 42918 w 48655"/>
                <a:gd name="connsiteY10" fmla="*/ 42597 h 52832"/>
                <a:gd name="connsiteX11" fmla="*/ 37869 w 48655"/>
                <a:gd name="connsiteY11" fmla="*/ 50125 h 52832"/>
                <a:gd name="connsiteX12" fmla="*/ 24144 w 48655"/>
                <a:gd name="connsiteY12" fmla="*/ 52833 h 52832"/>
                <a:gd name="connsiteX13" fmla="*/ 10466 w 48655"/>
                <a:gd name="connsiteY13" fmla="*/ 50125 h 52832"/>
                <a:gd name="connsiteX14" fmla="*/ 5416 w 48655"/>
                <a:gd name="connsiteY14" fmla="*/ 42597 h 52832"/>
                <a:gd name="connsiteX15" fmla="*/ 10420 w 48655"/>
                <a:gd name="connsiteY15" fmla="*/ 34977 h 52832"/>
                <a:gd name="connsiteX16" fmla="*/ 24144 w 48655"/>
                <a:gd name="connsiteY16" fmla="*/ 32269 h 52832"/>
                <a:gd name="connsiteX17" fmla="*/ 37869 w 48655"/>
                <a:gd name="connsiteY17" fmla="*/ 35023 h 52832"/>
                <a:gd name="connsiteX18" fmla="*/ 42505 w 48655"/>
                <a:gd name="connsiteY18" fmla="*/ 4820 h 52832"/>
                <a:gd name="connsiteX19" fmla="*/ 42276 w 48655"/>
                <a:gd name="connsiteY19" fmla="*/ 12577 h 52832"/>
                <a:gd name="connsiteX20" fmla="*/ 41082 w 48655"/>
                <a:gd name="connsiteY20" fmla="*/ 19646 h 52832"/>
                <a:gd name="connsiteX21" fmla="*/ 36033 w 48655"/>
                <a:gd name="connsiteY21" fmla="*/ 19095 h 52832"/>
                <a:gd name="connsiteX22" fmla="*/ 37272 w 48655"/>
                <a:gd name="connsiteY22" fmla="*/ 12164 h 52832"/>
                <a:gd name="connsiteX23" fmla="*/ 37502 w 48655"/>
                <a:gd name="connsiteY23" fmla="*/ 4820 h 52832"/>
                <a:gd name="connsiteX24" fmla="*/ 37502 w 48655"/>
                <a:gd name="connsiteY24" fmla="*/ 4406 h 52832"/>
                <a:gd name="connsiteX25" fmla="*/ 5738 w 48655"/>
                <a:gd name="connsiteY25" fmla="*/ 4406 h 52832"/>
                <a:gd name="connsiteX26" fmla="*/ 5738 w 48655"/>
                <a:gd name="connsiteY26" fmla="*/ 0 h 52832"/>
                <a:gd name="connsiteX27" fmla="*/ 42459 w 48655"/>
                <a:gd name="connsiteY27" fmla="*/ 0 h 52832"/>
                <a:gd name="connsiteX28" fmla="*/ 42459 w 48655"/>
                <a:gd name="connsiteY28" fmla="*/ 4820 h 52832"/>
                <a:gd name="connsiteX29" fmla="*/ 14092 w 48655"/>
                <a:gd name="connsiteY29" fmla="*/ 38144 h 52832"/>
                <a:gd name="connsiteX30" fmla="*/ 10374 w 48655"/>
                <a:gd name="connsiteY30" fmla="*/ 42643 h 52832"/>
                <a:gd name="connsiteX31" fmla="*/ 14092 w 48655"/>
                <a:gd name="connsiteY31" fmla="*/ 47049 h 52832"/>
                <a:gd name="connsiteX32" fmla="*/ 24144 w 48655"/>
                <a:gd name="connsiteY32" fmla="*/ 48656 h 52832"/>
                <a:gd name="connsiteX33" fmla="*/ 34197 w 48655"/>
                <a:gd name="connsiteY33" fmla="*/ 47049 h 52832"/>
                <a:gd name="connsiteX34" fmla="*/ 37915 w 48655"/>
                <a:gd name="connsiteY34" fmla="*/ 42643 h 52832"/>
                <a:gd name="connsiteX35" fmla="*/ 34197 w 48655"/>
                <a:gd name="connsiteY35" fmla="*/ 38144 h 52832"/>
                <a:gd name="connsiteX36" fmla="*/ 24144 w 48655"/>
                <a:gd name="connsiteY36" fmla="*/ 36492 h 52832"/>
                <a:gd name="connsiteX37" fmla="*/ 14092 w 48655"/>
                <a:gd name="connsiteY37" fmla="*/ 38144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32">
                  <a:moveTo>
                    <a:pt x="48656" y="27495"/>
                  </a:moveTo>
                  <a:lnTo>
                    <a:pt x="0" y="27495"/>
                  </a:lnTo>
                  <a:lnTo>
                    <a:pt x="0" y="23088"/>
                  </a:lnTo>
                  <a:lnTo>
                    <a:pt x="20013" y="23088"/>
                  </a:lnTo>
                  <a:lnTo>
                    <a:pt x="20013" y="12393"/>
                  </a:lnTo>
                  <a:lnTo>
                    <a:pt x="25062" y="12393"/>
                  </a:lnTo>
                  <a:lnTo>
                    <a:pt x="25062" y="23088"/>
                  </a:lnTo>
                  <a:lnTo>
                    <a:pt x="48656" y="23088"/>
                  </a:lnTo>
                  <a:lnTo>
                    <a:pt x="48656" y="27495"/>
                  </a:lnTo>
                  <a:close/>
                  <a:moveTo>
                    <a:pt x="37869" y="35023"/>
                  </a:moveTo>
                  <a:cubicBezTo>
                    <a:pt x="41266" y="36859"/>
                    <a:pt x="42918" y="39383"/>
                    <a:pt x="42918" y="42597"/>
                  </a:cubicBezTo>
                  <a:cubicBezTo>
                    <a:pt x="42918" y="45810"/>
                    <a:pt x="41220" y="48334"/>
                    <a:pt x="37869" y="50125"/>
                  </a:cubicBezTo>
                  <a:cubicBezTo>
                    <a:pt x="34472" y="51961"/>
                    <a:pt x="29928" y="52833"/>
                    <a:pt x="24144" y="52833"/>
                  </a:cubicBezTo>
                  <a:cubicBezTo>
                    <a:pt x="18407" y="52833"/>
                    <a:pt x="13816" y="51915"/>
                    <a:pt x="10466" y="50125"/>
                  </a:cubicBezTo>
                  <a:cubicBezTo>
                    <a:pt x="7115" y="48334"/>
                    <a:pt x="5416" y="45810"/>
                    <a:pt x="5416" y="42597"/>
                  </a:cubicBezTo>
                  <a:cubicBezTo>
                    <a:pt x="5416" y="39338"/>
                    <a:pt x="7069" y="36813"/>
                    <a:pt x="10420" y="34977"/>
                  </a:cubicBezTo>
                  <a:cubicBezTo>
                    <a:pt x="13770" y="33187"/>
                    <a:pt x="18315" y="32269"/>
                    <a:pt x="24144" y="32269"/>
                  </a:cubicBezTo>
                  <a:cubicBezTo>
                    <a:pt x="29882" y="32269"/>
                    <a:pt x="34472" y="33187"/>
                    <a:pt x="37869" y="35023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5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4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4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1" name="자유형: 도형 2050">
              <a:extLst>
                <a:ext uri="{FF2B5EF4-FFF2-40B4-BE49-F238E27FC236}">
                  <a16:creationId xmlns:a16="http://schemas.microsoft.com/office/drawing/2014/main" id="{F8E71E73-A185-A4FD-6D12-D4E4B3BAFA1A}"/>
                </a:ext>
              </a:extLst>
            </p:cNvPr>
            <p:cNvSpPr/>
            <p:nvPr/>
          </p:nvSpPr>
          <p:spPr>
            <a:xfrm>
              <a:off x="4744290" y="6121098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7 h 56046"/>
                <a:gd name="connsiteX12" fmla="*/ 16020 w 49711"/>
                <a:gd name="connsiteY12" fmla="*/ 33325 h 56046"/>
                <a:gd name="connsiteX13" fmla="*/ 6610 w 49711"/>
                <a:gd name="connsiteY13" fmla="*/ 30617 h 56046"/>
                <a:gd name="connsiteX14" fmla="*/ 3030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4 w 49711"/>
                <a:gd name="connsiteY25" fmla="*/ 18957 h 56046"/>
                <a:gd name="connsiteX26" fmla="*/ 7987 w 49711"/>
                <a:gd name="connsiteY26" fmla="*/ 23272 h 56046"/>
                <a:gd name="connsiteX27" fmla="*/ 10144 w 49711"/>
                <a:gd name="connsiteY27" fmla="*/ 27495 h 56046"/>
                <a:gd name="connsiteX28" fmla="*/ 15974 w 49711"/>
                <a:gd name="connsiteY28" fmla="*/ 29056 h 56046"/>
                <a:gd name="connsiteX29" fmla="*/ 21803 w 49711"/>
                <a:gd name="connsiteY29" fmla="*/ 27495 h 56046"/>
                <a:gd name="connsiteX30" fmla="*/ 23961 w 49711"/>
                <a:gd name="connsiteY30" fmla="*/ 23272 h 56046"/>
                <a:gd name="connsiteX31" fmla="*/ 21803 w 49711"/>
                <a:gd name="connsiteY31" fmla="*/ 18957 h 56046"/>
                <a:gd name="connsiteX32" fmla="*/ 15974 w 49711"/>
                <a:gd name="connsiteY32" fmla="*/ 17351 h 56046"/>
                <a:gd name="connsiteX33" fmla="*/ 10144 w 49711"/>
                <a:gd name="connsiteY33" fmla="*/ 18957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7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7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75" y="13128"/>
                    <a:pt x="22997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4" y="18957"/>
                  </a:moveTo>
                  <a:cubicBezTo>
                    <a:pt x="8675" y="20013"/>
                    <a:pt x="7987" y="21482"/>
                    <a:pt x="7987" y="23272"/>
                  </a:cubicBezTo>
                  <a:cubicBezTo>
                    <a:pt x="7987" y="25062"/>
                    <a:pt x="8721" y="26439"/>
                    <a:pt x="10144" y="27495"/>
                  </a:cubicBezTo>
                  <a:cubicBezTo>
                    <a:pt x="11613" y="28551"/>
                    <a:pt x="13541" y="29056"/>
                    <a:pt x="15974" y="29056"/>
                  </a:cubicBezTo>
                  <a:cubicBezTo>
                    <a:pt x="18407" y="29056"/>
                    <a:pt x="20380" y="28551"/>
                    <a:pt x="21803" y="27495"/>
                  </a:cubicBezTo>
                  <a:cubicBezTo>
                    <a:pt x="23272" y="26439"/>
                    <a:pt x="23961" y="25062"/>
                    <a:pt x="23961" y="23272"/>
                  </a:cubicBezTo>
                  <a:cubicBezTo>
                    <a:pt x="23961" y="21482"/>
                    <a:pt x="23226" y="20013"/>
                    <a:pt x="21803" y="18957"/>
                  </a:cubicBezTo>
                  <a:cubicBezTo>
                    <a:pt x="20334" y="17902"/>
                    <a:pt x="18407" y="17351"/>
                    <a:pt x="15974" y="17351"/>
                  </a:cubicBezTo>
                  <a:cubicBezTo>
                    <a:pt x="13541" y="17351"/>
                    <a:pt x="11613" y="17902"/>
                    <a:pt x="10144" y="18957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52" name="그래픽 961">
            <a:extLst>
              <a:ext uri="{FF2B5EF4-FFF2-40B4-BE49-F238E27FC236}">
                <a16:creationId xmlns:a16="http://schemas.microsoft.com/office/drawing/2014/main" id="{648B3FDB-C508-5567-1FDE-84BC86FEECD9}"/>
              </a:ext>
            </a:extLst>
          </p:cNvPr>
          <p:cNvGrpSpPr/>
          <p:nvPr/>
        </p:nvGrpSpPr>
        <p:grpSpPr>
          <a:xfrm>
            <a:off x="4549057" y="5398652"/>
            <a:ext cx="247272" cy="131462"/>
            <a:chOff x="4541450" y="6260685"/>
            <a:chExt cx="247272" cy="131462"/>
          </a:xfrm>
          <a:solidFill>
            <a:srgbClr val="FFFFFF"/>
          </a:solidFill>
        </p:grpSpPr>
        <p:sp>
          <p:nvSpPr>
            <p:cNvPr id="2053" name="자유형: 도형 2052">
              <a:extLst>
                <a:ext uri="{FF2B5EF4-FFF2-40B4-BE49-F238E27FC236}">
                  <a16:creationId xmlns:a16="http://schemas.microsoft.com/office/drawing/2014/main" id="{05D9DD11-C0B7-2FA3-3DE9-6F378DC8F501}"/>
                </a:ext>
              </a:extLst>
            </p:cNvPr>
            <p:cNvSpPr/>
            <p:nvPr/>
          </p:nvSpPr>
          <p:spPr>
            <a:xfrm>
              <a:off x="4611726" y="6260685"/>
              <a:ext cx="43744" cy="55862"/>
            </a:xfrm>
            <a:custGeom>
              <a:avLst/>
              <a:gdLst>
                <a:gd name="connsiteX0" fmla="*/ 21895 w 43744"/>
                <a:gd name="connsiteY0" fmla="*/ 28918 h 55862"/>
                <a:gd name="connsiteX1" fmla="*/ 2800 w 43744"/>
                <a:gd name="connsiteY1" fmla="*/ 45488 h 55862"/>
                <a:gd name="connsiteX2" fmla="*/ 0 w 43744"/>
                <a:gd name="connsiteY2" fmla="*/ 41220 h 55862"/>
                <a:gd name="connsiteX3" fmla="*/ 22721 w 43744"/>
                <a:gd name="connsiteY3" fmla="*/ 10465 h 55862"/>
                <a:gd name="connsiteX4" fmla="*/ 2570 w 43744"/>
                <a:gd name="connsiteY4" fmla="*/ 10465 h 55862"/>
                <a:gd name="connsiteX5" fmla="*/ 2570 w 43744"/>
                <a:gd name="connsiteY5" fmla="*/ 6105 h 55862"/>
                <a:gd name="connsiteX6" fmla="*/ 27862 w 43744"/>
                <a:gd name="connsiteY6" fmla="*/ 6105 h 55862"/>
                <a:gd name="connsiteX7" fmla="*/ 21895 w 43744"/>
                <a:gd name="connsiteY7" fmla="*/ 28918 h 55862"/>
                <a:gd name="connsiteX8" fmla="*/ 43744 w 43744"/>
                <a:gd name="connsiteY8" fmla="*/ 55862 h 55862"/>
                <a:gd name="connsiteX9" fmla="*/ 38695 w 43744"/>
                <a:gd name="connsiteY9" fmla="*/ 55862 h 55862"/>
                <a:gd name="connsiteX10" fmla="*/ 38695 w 43744"/>
                <a:gd name="connsiteY10" fmla="*/ 0 h 55862"/>
                <a:gd name="connsiteX11" fmla="*/ 43744 w 43744"/>
                <a:gd name="connsiteY11" fmla="*/ 0 h 55862"/>
                <a:gd name="connsiteX12" fmla="*/ 43744 w 43744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744" h="55862">
                  <a:moveTo>
                    <a:pt x="21895" y="28918"/>
                  </a:moveTo>
                  <a:cubicBezTo>
                    <a:pt x="17856" y="35665"/>
                    <a:pt x="11475" y="41174"/>
                    <a:pt x="2800" y="45488"/>
                  </a:cubicBezTo>
                  <a:lnTo>
                    <a:pt x="0" y="41220"/>
                  </a:lnTo>
                  <a:cubicBezTo>
                    <a:pt x="14000" y="34334"/>
                    <a:pt x="21574" y="24098"/>
                    <a:pt x="22721" y="10465"/>
                  </a:cubicBezTo>
                  <a:lnTo>
                    <a:pt x="2570" y="10465"/>
                  </a:lnTo>
                  <a:lnTo>
                    <a:pt x="2570" y="6105"/>
                  </a:lnTo>
                  <a:lnTo>
                    <a:pt x="27862" y="6105"/>
                  </a:lnTo>
                  <a:cubicBezTo>
                    <a:pt x="27954" y="14551"/>
                    <a:pt x="25935" y="22170"/>
                    <a:pt x="21895" y="28918"/>
                  </a:cubicBezTo>
                  <a:close/>
                  <a:moveTo>
                    <a:pt x="43744" y="55862"/>
                  </a:moveTo>
                  <a:lnTo>
                    <a:pt x="38695" y="55862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4" name="자유형: 도형 2053">
              <a:extLst>
                <a:ext uri="{FF2B5EF4-FFF2-40B4-BE49-F238E27FC236}">
                  <a16:creationId xmlns:a16="http://schemas.microsoft.com/office/drawing/2014/main" id="{FE89E501-318D-F8D8-AD29-9BA2070B566D}"/>
                </a:ext>
              </a:extLst>
            </p:cNvPr>
            <p:cNvSpPr/>
            <p:nvPr/>
          </p:nvSpPr>
          <p:spPr>
            <a:xfrm>
              <a:off x="4661851" y="6261924"/>
              <a:ext cx="48976" cy="47645"/>
            </a:xfrm>
            <a:custGeom>
              <a:avLst/>
              <a:gdLst>
                <a:gd name="connsiteX0" fmla="*/ 48977 w 48976"/>
                <a:gd name="connsiteY0" fmla="*/ 47646 h 47645"/>
                <a:gd name="connsiteX1" fmla="*/ 0 w 48976"/>
                <a:gd name="connsiteY1" fmla="*/ 47646 h 47645"/>
                <a:gd name="connsiteX2" fmla="*/ 0 w 48976"/>
                <a:gd name="connsiteY2" fmla="*/ 43148 h 47645"/>
                <a:gd name="connsiteX3" fmla="*/ 21987 w 48976"/>
                <a:gd name="connsiteY3" fmla="*/ 43148 h 47645"/>
                <a:gd name="connsiteX4" fmla="*/ 21987 w 48976"/>
                <a:gd name="connsiteY4" fmla="*/ 30571 h 47645"/>
                <a:gd name="connsiteX5" fmla="*/ 26944 w 48976"/>
                <a:gd name="connsiteY5" fmla="*/ 30571 h 47645"/>
                <a:gd name="connsiteX6" fmla="*/ 26944 w 48976"/>
                <a:gd name="connsiteY6" fmla="*/ 43148 h 47645"/>
                <a:gd name="connsiteX7" fmla="*/ 48977 w 48976"/>
                <a:gd name="connsiteY7" fmla="*/ 43148 h 47645"/>
                <a:gd name="connsiteX8" fmla="*/ 48977 w 48976"/>
                <a:gd name="connsiteY8" fmla="*/ 47646 h 47645"/>
                <a:gd name="connsiteX9" fmla="*/ 44341 w 48976"/>
                <a:gd name="connsiteY9" fmla="*/ 11981 h 47645"/>
                <a:gd name="connsiteX10" fmla="*/ 26990 w 48976"/>
                <a:gd name="connsiteY10" fmla="*/ 11981 h 47645"/>
                <a:gd name="connsiteX11" fmla="*/ 29652 w 48976"/>
                <a:gd name="connsiteY11" fmla="*/ 19508 h 47645"/>
                <a:gd name="connsiteX12" fmla="*/ 36583 w 48976"/>
                <a:gd name="connsiteY12" fmla="*/ 25246 h 47645"/>
                <a:gd name="connsiteX13" fmla="*/ 46223 w 48976"/>
                <a:gd name="connsiteY13" fmla="*/ 28459 h 47645"/>
                <a:gd name="connsiteX14" fmla="*/ 44249 w 48976"/>
                <a:gd name="connsiteY14" fmla="*/ 32682 h 47645"/>
                <a:gd name="connsiteX15" fmla="*/ 32223 w 48976"/>
                <a:gd name="connsiteY15" fmla="*/ 28230 h 47645"/>
                <a:gd name="connsiteX16" fmla="*/ 24465 w 48976"/>
                <a:gd name="connsiteY16" fmla="*/ 19967 h 47645"/>
                <a:gd name="connsiteX17" fmla="*/ 16662 w 48976"/>
                <a:gd name="connsiteY17" fmla="*/ 28230 h 47645"/>
                <a:gd name="connsiteX18" fmla="*/ 4682 w 48976"/>
                <a:gd name="connsiteY18" fmla="*/ 32682 h 47645"/>
                <a:gd name="connsiteX19" fmla="*/ 2662 w 48976"/>
                <a:gd name="connsiteY19" fmla="*/ 28459 h 47645"/>
                <a:gd name="connsiteX20" fmla="*/ 12302 w 48976"/>
                <a:gd name="connsiteY20" fmla="*/ 25246 h 47645"/>
                <a:gd name="connsiteX21" fmla="*/ 19233 w 48976"/>
                <a:gd name="connsiteY21" fmla="*/ 19508 h 47645"/>
                <a:gd name="connsiteX22" fmla="*/ 21895 w 48976"/>
                <a:gd name="connsiteY22" fmla="*/ 11981 h 47645"/>
                <a:gd name="connsiteX23" fmla="*/ 4544 w 48976"/>
                <a:gd name="connsiteY23" fmla="*/ 11981 h 47645"/>
                <a:gd name="connsiteX24" fmla="*/ 4544 w 48976"/>
                <a:gd name="connsiteY24" fmla="*/ 7620 h 47645"/>
                <a:gd name="connsiteX25" fmla="*/ 21941 w 48976"/>
                <a:gd name="connsiteY25" fmla="*/ 7620 h 47645"/>
                <a:gd name="connsiteX26" fmla="*/ 21941 w 48976"/>
                <a:gd name="connsiteY26" fmla="*/ 0 h 47645"/>
                <a:gd name="connsiteX27" fmla="*/ 26898 w 48976"/>
                <a:gd name="connsiteY27" fmla="*/ 0 h 47645"/>
                <a:gd name="connsiteX28" fmla="*/ 26898 w 48976"/>
                <a:gd name="connsiteY28" fmla="*/ 7620 h 47645"/>
                <a:gd name="connsiteX29" fmla="*/ 44341 w 48976"/>
                <a:gd name="connsiteY29" fmla="*/ 7620 h 47645"/>
                <a:gd name="connsiteX30" fmla="*/ 44341 w 48976"/>
                <a:gd name="connsiteY30" fmla="*/ 11981 h 47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6" h="47645">
                  <a:moveTo>
                    <a:pt x="48977" y="47646"/>
                  </a:moveTo>
                  <a:lnTo>
                    <a:pt x="0" y="47646"/>
                  </a:lnTo>
                  <a:lnTo>
                    <a:pt x="0" y="43148"/>
                  </a:lnTo>
                  <a:lnTo>
                    <a:pt x="21987" y="43148"/>
                  </a:lnTo>
                  <a:lnTo>
                    <a:pt x="21987" y="30571"/>
                  </a:lnTo>
                  <a:lnTo>
                    <a:pt x="26944" y="30571"/>
                  </a:lnTo>
                  <a:lnTo>
                    <a:pt x="26944" y="43148"/>
                  </a:lnTo>
                  <a:lnTo>
                    <a:pt x="48977" y="43148"/>
                  </a:lnTo>
                  <a:lnTo>
                    <a:pt x="48977" y="47646"/>
                  </a:lnTo>
                  <a:close/>
                  <a:moveTo>
                    <a:pt x="44341" y="11981"/>
                  </a:moveTo>
                  <a:lnTo>
                    <a:pt x="26990" y="11981"/>
                  </a:lnTo>
                  <a:cubicBezTo>
                    <a:pt x="27036" y="14689"/>
                    <a:pt x="27908" y="17213"/>
                    <a:pt x="29652" y="19508"/>
                  </a:cubicBezTo>
                  <a:cubicBezTo>
                    <a:pt x="31397" y="21803"/>
                    <a:pt x="33692" y="23731"/>
                    <a:pt x="36583" y="25246"/>
                  </a:cubicBezTo>
                  <a:cubicBezTo>
                    <a:pt x="39475" y="26807"/>
                    <a:pt x="42688" y="27862"/>
                    <a:pt x="46223" y="28459"/>
                  </a:cubicBezTo>
                  <a:lnTo>
                    <a:pt x="44249" y="32682"/>
                  </a:lnTo>
                  <a:cubicBezTo>
                    <a:pt x="39751" y="31902"/>
                    <a:pt x="35757" y="30433"/>
                    <a:pt x="32223" y="28230"/>
                  </a:cubicBezTo>
                  <a:cubicBezTo>
                    <a:pt x="28689" y="26026"/>
                    <a:pt x="26118" y="23272"/>
                    <a:pt x="24465" y="19967"/>
                  </a:cubicBezTo>
                  <a:cubicBezTo>
                    <a:pt x="22767" y="23272"/>
                    <a:pt x="20197" y="26026"/>
                    <a:pt x="16662" y="28230"/>
                  </a:cubicBezTo>
                  <a:cubicBezTo>
                    <a:pt x="13128" y="30433"/>
                    <a:pt x="9134" y="31902"/>
                    <a:pt x="4682" y="32682"/>
                  </a:cubicBezTo>
                  <a:lnTo>
                    <a:pt x="2662" y="28459"/>
                  </a:lnTo>
                  <a:cubicBezTo>
                    <a:pt x="6197" y="27862"/>
                    <a:pt x="9410" y="26807"/>
                    <a:pt x="12302" y="25246"/>
                  </a:cubicBezTo>
                  <a:cubicBezTo>
                    <a:pt x="15193" y="23685"/>
                    <a:pt x="17534" y="21803"/>
                    <a:pt x="19233" y="19508"/>
                  </a:cubicBezTo>
                  <a:cubicBezTo>
                    <a:pt x="20977" y="17213"/>
                    <a:pt x="21849" y="14735"/>
                    <a:pt x="21895" y="11981"/>
                  </a:cubicBezTo>
                  <a:lnTo>
                    <a:pt x="4544" y="11981"/>
                  </a:lnTo>
                  <a:lnTo>
                    <a:pt x="4544" y="7620"/>
                  </a:lnTo>
                  <a:lnTo>
                    <a:pt x="21941" y="7620"/>
                  </a:lnTo>
                  <a:lnTo>
                    <a:pt x="21941" y="0"/>
                  </a:lnTo>
                  <a:lnTo>
                    <a:pt x="26898" y="0"/>
                  </a:lnTo>
                  <a:lnTo>
                    <a:pt x="26898" y="7620"/>
                  </a:lnTo>
                  <a:lnTo>
                    <a:pt x="44341" y="7620"/>
                  </a:lnTo>
                  <a:lnTo>
                    <a:pt x="44341" y="1198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5" name="자유형: 도형 2054">
              <a:extLst>
                <a:ext uri="{FF2B5EF4-FFF2-40B4-BE49-F238E27FC236}">
                  <a16:creationId xmlns:a16="http://schemas.microsoft.com/office/drawing/2014/main" id="{809A51BE-42D4-ED3B-2862-A48BC40646DC}"/>
                </a:ext>
              </a:extLst>
            </p:cNvPr>
            <p:cNvSpPr/>
            <p:nvPr/>
          </p:nvSpPr>
          <p:spPr>
            <a:xfrm>
              <a:off x="4541450" y="6341885"/>
              <a:ext cx="48977" cy="43101"/>
            </a:xfrm>
            <a:custGeom>
              <a:avLst/>
              <a:gdLst>
                <a:gd name="connsiteX0" fmla="*/ 48977 w 48977"/>
                <a:gd name="connsiteY0" fmla="*/ 43101 h 43101"/>
                <a:gd name="connsiteX1" fmla="*/ 0 w 48977"/>
                <a:gd name="connsiteY1" fmla="*/ 43101 h 43101"/>
                <a:gd name="connsiteX2" fmla="*/ 0 w 48977"/>
                <a:gd name="connsiteY2" fmla="*/ 38557 h 43101"/>
                <a:gd name="connsiteX3" fmla="*/ 48977 w 48977"/>
                <a:gd name="connsiteY3" fmla="*/ 38557 h 43101"/>
                <a:gd name="connsiteX4" fmla="*/ 48977 w 48977"/>
                <a:gd name="connsiteY4" fmla="*/ 43101 h 43101"/>
                <a:gd name="connsiteX5" fmla="*/ 44433 w 48977"/>
                <a:gd name="connsiteY5" fmla="*/ 4406 h 43101"/>
                <a:gd name="connsiteX6" fmla="*/ 36079 w 48977"/>
                <a:gd name="connsiteY6" fmla="*/ 4406 h 43101"/>
                <a:gd name="connsiteX7" fmla="*/ 36079 w 48977"/>
                <a:gd name="connsiteY7" fmla="*/ 23456 h 43101"/>
                <a:gd name="connsiteX8" fmla="*/ 44295 w 48977"/>
                <a:gd name="connsiteY8" fmla="*/ 23456 h 43101"/>
                <a:gd name="connsiteX9" fmla="*/ 44295 w 48977"/>
                <a:gd name="connsiteY9" fmla="*/ 27816 h 43101"/>
                <a:gd name="connsiteX10" fmla="*/ 4499 w 48977"/>
                <a:gd name="connsiteY10" fmla="*/ 27816 h 43101"/>
                <a:gd name="connsiteX11" fmla="*/ 4499 w 48977"/>
                <a:gd name="connsiteY11" fmla="*/ 23456 h 43101"/>
                <a:gd name="connsiteX12" fmla="*/ 12669 w 48977"/>
                <a:gd name="connsiteY12" fmla="*/ 23456 h 43101"/>
                <a:gd name="connsiteX13" fmla="*/ 12669 w 48977"/>
                <a:gd name="connsiteY13" fmla="*/ 4406 h 43101"/>
                <a:gd name="connsiteX14" fmla="*/ 4315 w 48977"/>
                <a:gd name="connsiteY14" fmla="*/ 4406 h 43101"/>
                <a:gd name="connsiteX15" fmla="*/ 4315 w 48977"/>
                <a:gd name="connsiteY15" fmla="*/ 0 h 43101"/>
                <a:gd name="connsiteX16" fmla="*/ 44433 w 48977"/>
                <a:gd name="connsiteY16" fmla="*/ 0 h 43101"/>
                <a:gd name="connsiteX17" fmla="*/ 44433 w 48977"/>
                <a:gd name="connsiteY17" fmla="*/ 4406 h 43101"/>
                <a:gd name="connsiteX18" fmla="*/ 31030 w 48977"/>
                <a:gd name="connsiteY18" fmla="*/ 23456 h 43101"/>
                <a:gd name="connsiteX19" fmla="*/ 31030 w 48977"/>
                <a:gd name="connsiteY19" fmla="*/ 4406 h 43101"/>
                <a:gd name="connsiteX20" fmla="*/ 17718 w 48977"/>
                <a:gd name="connsiteY20" fmla="*/ 4406 h 43101"/>
                <a:gd name="connsiteX21" fmla="*/ 17718 w 48977"/>
                <a:gd name="connsiteY21" fmla="*/ 23456 h 43101"/>
                <a:gd name="connsiteX22" fmla="*/ 31030 w 48977"/>
                <a:gd name="connsiteY22" fmla="*/ 23456 h 43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977" h="43101">
                  <a:moveTo>
                    <a:pt x="48977" y="43101"/>
                  </a:moveTo>
                  <a:lnTo>
                    <a:pt x="0" y="43101"/>
                  </a:lnTo>
                  <a:lnTo>
                    <a:pt x="0" y="38557"/>
                  </a:lnTo>
                  <a:lnTo>
                    <a:pt x="48977" y="38557"/>
                  </a:lnTo>
                  <a:lnTo>
                    <a:pt x="48977" y="43101"/>
                  </a:lnTo>
                  <a:close/>
                  <a:moveTo>
                    <a:pt x="44433" y="4406"/>
                  </a:moveTo>
                  <a:lnTo>
                    <a:pt x="36079" y="4406"/>
                  </a:lnTo>
                  <a:lnTo>
                    <a:pt x="36079" y="23456"/>
                  </a:lnTo>
                  <a:lnTo>
                    <a:pt x="44295" y="23456"/>
                  </a:lnTo>
                  <a:lnTo>
                    <a:pt x="44295" y="27816"/>
                  </a:lnTo>
                  <a:lnTo>
                    <a:pt x="4499" y="27816"/>
                  </a:lnTo>
                  <a:lnTo>
                    <a:pt x="4499" y="23456"/>
                  </a:lnTo>
                  <a:lnTo>
                    <a:pt x="12669" y="23456"/>
                  </a:lnTo>
                  <a:lnTo>
                    <a:pt x="12669" y="4406"/>
                  </a:lnTo>
                  <a:lnTo>
                    <a:pt x="4315" y="4406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06"/>
                  </a:lnTo>
                  <a:close/>
                  <a:moveTo>
                    <a:pt x="31030" y="23456"/>
                  </a:moveTo>
                  <a:lnTo>
                    <a:pt x="31030" y="4406"/>
                  </a:lnTo>
                  <a:lnTo>
                    <a:pt x="17718" y="4406"/>
                  </a:lnTo>
                  <a:lnTo>
                    <a:pt x="17718" y="23456"/>
                  </a:lnTo>
                  <a:lnTo>
                    <a:pt x="31030" y="2345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6" name="자유형: 도형 2055">
              <a:extLst>
                <a:ext uri="{FF2B5EF4-FFF2-40B4-BE49-F238E27FC236}">
                  <a16:creationId xmlns:a16="http://schemas.microsoft.com/office/drawing/2014/main" id="{32ABA7D1-4807-90C8-7AE3-5AC8ECEE9A83}"/>
                </a:ext>
              </a:extLst>
            </p:cNvPr>
            <p:cNvSpPr/>
            <p:nvPr/>
          </p:nvSpPr>
          <p:spPr>
            <a:xfrm>
              <a:off x="4592126" y="6340416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7" name="자유형: 도형 2056">
              <a:extLst>
                <a:ext uri="{FF2B5EF4-FFF2-40B4-BE49-F238E27FC236}">
                  <a16:creationId xmlns:a16="http://schemas.microsoft.com/office/drawing/2014/main" id="{A45A3903-58AD-A7B5-0459-2B721D7CFA5C}"/>
                </a:ext>
              </a:extLst>
            </p:cNvPr>
            <p:cNvSpPr/>
            <p:nvPr/>
          </p:nvSpPr>
          <p:spPr>
            <a:xfrm>
              <a:off x="4642801" y="6342206"/>
              <a:ext cx="48793" cy="41770"/>
            </a:xfrm>
            <a:custGeom>
              <a:avLst/>
              <a:gdLst>
                <a:gd name="connsiteX0" fmla="*/ 48793 w 48793"/>
                <a:gd name="connsiteY0" fmla="*/ 41770 h 41770"/>
                <a:gd name="connsiteX1" fmla="*/ 0 w 48793"/>
                <a:gd name="connsiteY1" fmla="*/ 41770 h 41770"/>
                <a:gd name="connsiteX2" fmla="*/ 0 w 48793"/>
                <a:gd name="connsiteY2" fmla="*/ 37272 h 41770"/>
                <a:gd name="connsiteX3" fmla="*/ 48793 w 48793"/>
                <a:gd name="connsiteY3" fmla="*/ 37272 h 41770"/>
                <a:gd name="connsiteX4" fmla="*/ 48793 w 48793"/>
                <a:gd name="connsiteY4" fmla="*/ 41770 h 41770"/>
                <a:gd name="connsiteX5" fmla="*/ 42321 w 48793"/>
                <a:gd name="connsiteY5" fmla="*/ 5646 h 41770"/>
                <a:gd name="connsiteX6" fmla="*/ 42000 w 48793"/>
                <a:gd name="connsiteY6" fmla="*/ 18911 h 41770"/>
                <a:gd name="connsiteX7" fmla="*/ 40302 w 48793"/>
                <a:gd name="connsiteY7" fmla="*/ 32774 h 41770"/>
                <a:gd name="connsiteX8" fmla="*/ 35206 w 48793"/>
                <a:gd name="connsiteY8" fmla="*/ 32223 h 41770"/>
                <a:gd name="connsiteX9" fmla="*/ 36951 w 48793"/>
                <a:gd name="connsiteY9" fmla="*/ 18866 h 41770"/>
                <a:gd name="connsiteX10" fmla="*/ 37272 w 48793"/>
                <a:gd name="connsiteY10" fmla="*/ 5646 h 41770"/>
                <a:gd name="connsiteX11" fmla="*/ 37272 w 48793"/>
                <a:gd name="connsiteY11" fmla="*/ 4406 h 41770"/>
                <a:gd name="connsiteX12" fmla="*/ 5324 w 48793"/>
                <a:gd name="connsiteY12" fmla="*/ 4406 h 41770"/>
                <a:gd name="connsiteX13" fmla="*/ 5324 w 48793"/>
                <a:gd name="connsiteY13" fmla="*/ 0 h 41770"/>
                <a:gd name="connsiteX14" fmla="*/ 42321 w 48793"/>
                <a:gd name="connsiteY14" fmla="*/ 0 h 41770"/>
                <a:gd name="connsiteX15" fmla="*/ 42321 w 48793"/>
                <a:gd name="connsiteY15" fmla="*/ 5646 h 41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3" h="41770">
                  <a:moveTo>
                    <a:pt x="48793" y="41770"/>
                  </a:moveTo>
                  <a:lnTo>
                    <a:pt x="0" y="41770"/>
                  </a:lnTo>
                  <a:lnTo>
                    <a:pt x="0" y="37272"/>
                  </a:lnTo>
                  <a:lnTo>
                    <a:pt x="48793" y="37272"/>
                  </a:lnTo>
                  <a:lnTo>
                    <a:pt x="48793" y="41770"/>
                  </a:lnTo>
                  <a:close/>
                  <a:moveTo>
                    <a:pt x="42321" y="5646"/>
                  </a:moveTo>
                  <a:cubicBezTo>
                    <a:pt x="42321" y="10557"/>
                    <a:pt x="42230" y="14964"/>
                    <a:pt x="42000" y="18911"/>
                  </a:cubicBezTo>
                  <a:cubicBezTo>
                    <a:pt x="41770" y="22859"/>
                    <a:pt x="41220" y="27495"/>
                    <a:pt x="40302" y="32774"/>
                  </a:cubicBezTo>
                  <a:lnTo>
                    <a:pt x="35206" y="32223"/>
                  </a:lnTo>
                  <a:cubicBezTo>
                    <a:pt x="36171" y="27220"/>
                    <a:pt x="36767" y="22767"/>
                    <a:pt x="36951" y="18866"/>
                  </a:cubicBezTo>
                  <a:cubicBezTo>
                    <a:pt x="37180" y="14964"/>
                    <a:pt x="37272" y="10557"/>
                    <a:pt x="37272" y="5646"/>
                  </a:cubicBezTo>
                  <a:lnTo>
                    <a:pt x="37272" y="4406"/>
                  </a:lnTo>
                  <a:lnTo>
                    <a:pt x="5324" y="4406"/>
                  </a:lnTo>
                  <a:lnTo>
                    <a:pt x="5324" y="0"/>
                  </a:lnTo>
                  <a:lnTo>
                    <a:pt x="42321" y="0"/>
                  </a:lnTo>
                  <a:lnTo>
                    <a:pt x="42321" y="56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8" name="자유형: 도형 2057">
              <a:extLst>
                <a:ext uri="{FF2B5EF4-FFF2-40B4-BE49-F238E27FC236}">
                  <a16:creationId xmlns:a16="http://schemas.microsoft.com/office/drawing/2014/main" id="{20488F2E-66A3-73D4-40CD-5CE582B15F95}"/>
                </a:ext>
              </a:extLst>
            </p:cNvPr>
            <p:cNvSpPr/>
            <p:nvPr/>
          </p:nvSpPr>
          <p:spPr>
            <a:xfrm>
              <a:off x="4695221" y="6336285"/>
              <a:ext cx="44065" cy="55862"/>
            </a:xfrm>
            <a:custGeom>
              <a:avLst/>
              <a:gdLst>
                <a:gd name="connsiteX0" fmla="*/ 20197 w 44065"/>
                <a:gd name="connsiteY0" fmla="*/ 25797 h 55862"/>
                <a:gd name="connsiteX1" fmla="*/ 4957 w 44065"/>
                <a:gd name="connsiteY1" fmla="*/ 25797 h 55862"/>
                <a:gd name="connsiteX2" fmla="*/ 4957 w 44065"/>
                <a:gd name="connsiteY2" fmla="*/ 38053 h 55862"/>
                <a:gd name="connsiteX3" fmla="*/ 14505 w 44065"/>
                <a:gd name="connsiteY3" fmla="*/ 37731 h 55862"/>
                <a:gd name="connsiteX4" fmla="*/ 23502 w 44065"/>
                <a:gd name="connsiteY4" fmla="*/ 36538 h 55862"/>
                <a:gd name="connsiteX5" fmla="*/ 23961 w 44065"/>
                <a:gd name="connsiteY5" fmla="*/ 40944 h 55862"/>
                <a:gd name="connsiteX6" fmla="*/ 14092 w 44065"/>
                <a:gd name="connsiteY6" fmla="*/ 42276 h 55862"/>
                <a:gd name="connsiteX7" fmla="*/ 3626 w 44065"/>
                <a:gd name="connsiteY7" fmla="*/ 42597 h 55862"/>
                <a:gd name="connsiteX8" fmla="*/ 138 w 44065"/>
                <a:gd name="connsiteY8" fmla="*/ 42597 h 55862"/>
                <a:gd name="connsiteX9" fmla="*/ 138 w 44065"/>
                <a:gd name="connsiteY9" fmla="*/ 21436 h 55862"/>
                <a:gd name="connsiteX10" fmla="*/ 15285 w 44065"/>
                <a:gd name="connsiteY10" fmla="*/ 21436 h 55862"/>
                <a:gd name="connsiteX11" fmla="*/ 15285 w 44065"/>
                <a:gd name="connsiteY11" fmla="*/ 10557 h 55862"/>
                <a:gd name="connsiteX12" fmla="*/ 0 w 44065"/>
                <a:gd name="connsiteY12" fmla="*/ 10557 h 55862"/>
                <a:gd name="connsiteX13" fmla="*/ 0 w 44065"/>
                <a:gd name="connsiteY13" fmla="*/ 6059 h 55862"/>
                <a:gd name="connsiteX14" fmla="*/ 20197 w 44065"/>
                <a:gd name="connsiteY14" fmla="*/ 6059 h 55862"/>
                <a:gd name="connsiteX15" fmla="*/ 20197 w 44065"/>
                <a:gd name="connsiteY15" fmla="*/ 25797 h 55862"/>
                <a:gd name="connsiteX16" fmla="*/ 44066 w 44065"/>
                <a:gd name="connsiteY16" fmla="*/ 55862 h 55862"/>
                <a:gd name="connsiteX17" fmla="*/ 39246 w 44065"/>
                <a:gd name="connsiteY17" fmla="*/ 55862 h 55862"/>
                <a:gd name="connsiteX18" fmla="*/ 39246 w 44065"/>
                <a:gd name="connsiteY18" fmla="*/ 26393 h 55862"/>
                <a:gd name="connsiteX19" fmla="*/ 31764 w 44065"/>
                <a:gd name="connsiteY19" fmla="*/ 26393 h 55862"/>
                <a:gd name="connsiteX20" fmla="*/ 31764 w 44065"/>
                <a:gd name="connsiteY20" fmla="*/ 52925 h 55862"/>
                <a:gd name="connsiteX21" fmla="*/ 26990 w 44065"/>
                <a:gd name="connsiteY21" fmla="*/ 52925 h 55862"/>
                <a:gd name="connsiteX22" fmla="*/ 26990 w 44065"/>
                <a:gd name="connsiteY22" fmla="*/ 1285 h 55862"/>
                <a:gd name="connsiteX23" fmla="*/ 31764 w 44065"/>
                <a:gd name="connsiteY23" fmla="*/ 1285 h 55862"/>
                <a:gd name="connsiteX24" fmla="*/ 31764 w 44065"/>
                <a:gd name="connsiteY24" fmla="*/ 21987 h 55862"/>
                <a:gd name="connsiteX25" fmla="*/ 39246 w 44065"/>
                <a:gd name="connsiteY25" fmla="*/ 21987 h 55862"/>
                <a:gd name="connsiteX26" fmla="*/ 39246 w 44065"/>
                <a:gd name="connsiteY26" fmla="*/ 0 h 55862"/>
                <a:gd name="connsiteX27" fmla="*/ 44066 w 44065"/>
                <a:gd name="connsiteY27" fmla="*/ 0 h 55862"/>
                <a:gd name="connsiteX28" fmla="*/ 44066 w 44065"/>
                <a:gd name="connsiteY28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65" h="55862">
                  <a:moveTo>
                    <a:pt x="20197" y="25797"/>
                  </a:moveTo>
                  <a:lnTo>
                    <a:pt x="4957" y="25797"/>
                  </a:lnTo>
                  <a:lnTo>
                    <a:pt x="4957" y="38053"/>
                  </a:lnTo>
                  <a:cubicBezTo>
                    <a:pt x="8446" y="38053"/>
                    <a:pt x="11613" y="37961"/>
                    <a:pt x="14505" y="37731"/>
                  </a:cubicBezTo>
                  <a:cubicBezTo>
                    <a:pt x="17351" y="37548"/>
                    <a:pt x="20334" y="37135"/>
                    <a:pt x="23502" y="36538"/>
                  </a:cubicBezTo>
                  <a:lnTo>
                    <a:pt x="23961" y="40944"/>
                  </a:lnTo>
                  <a:cubicBezTo>
                    <a:pt x="20472" y="41633"/>
                    <a:pt x="17167" y="42092"/>
                    <a:pt x="14092" y="42276"/>
                  </a:cubicBezTo>
                  <a:cubicBezTo>
                    <a:pt x="11017" y="42459"/>
                    <a:pt x="7528" y="42597"/>
                    <a:pt x="3626" y="42597"/>
                  </a:cubicBezTo>
                  <a:lnTo>
                    <a:pt x="138" y="42597"/>
                  </a:lnTo>
                  <a:lnTo>
                    <a:pt x="138" y="21436"/>
                  </a:lnTo>
                  <a:lnTo>
                    <a:pt x="15285" y="21436"/>
                  </a:lnTo>
                  <a:lnTo>
                    <a:pt x="15285" y="10557"/>
                  </a:lnTo>
                  <a:lnTo>
                    <a:pt x="0" y="10557"/>
                  </a:lnTo>
                  <a:lnTo>
                    <a:pt x="0" y="6059"/>
                  </a:lnTo>
                  <a:lnTo>
                    <a:pt x="20197" y="6059"/>
                  </a:lnTo>
                  <a:lnTo>
                    <a:pt x="20197" y="25797"/>
                  </a:lnTo>
                  <a:close/>
                  <a:moveTo>
                    <a:pt x="44066" y="55862"/>
                  </a:moveTo>
                  <a:lnTo>
                    <a:pt x="39246" y="55862"/>
                  </a:lnTo>
                  <a:lnTo>
                    <a:pt x="39246" y="26393"/>
                  </a:lnTo>
                  <a:lnTo>
                    <a:pt x="31764" y="26393"/>
                  </a:lnTo>
                  <a:lnTo>
                    <a:pt x="31764" y="52925"/>
                  </a:lnTo>
                  <a:lnTo>
                    <a:pt x="26990" y="52925"/>
                  </a:lnTo>
                  <a:lnTo>
                    <a:pt x="26990" y="1285"/>
                  </a:lnTo>
                  <a:lnTo>
                    <a:pt x="31764" y="1285"/>
                  </a:lnTo>
                  <a:lnTo>
                    <a:pt x="31764" y="21987"/>
                  </a:lnTo>
                  <a:lnTo>
                    <a:pt x="39246" y="21987"/>
                  </a:lnTo>
                  <a:lnTo>
                    <a:pt x="39246" y="0"/>
                  </a:lnTo>
                  <a:lnTo>
                    <a:pt x="44066" y="0"/>
                  </a:lnTo>
                  <a:lnTo>
                    <a:pt x="4406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9" name="자유형: 도형 2058">
              <a:extLst>
                <a:ext uri="{FF2B5EF4-FFF2-40B4-BE49-F238E27FC236}">
                  <a16:creationId xmlns:a16="http://schemas.microsoft.com/office/drawing/2014/main" id="{081968EB-2548-2B3E-1185-A95FF5C0FA1D}"/>
                </a:ext>
              </a:extLst>
            </p:cNvPr>
            <p:cNvSpPr/>
            <p:nvPr/>
          </p:nvSpPr>
          <p:spPr>
            <a:xfrm>
              <a:off x="4746952" y="6336285"/>
              <a:ext cx="41770" cy="55678"/>
            </a:xfrm>
            <a:custGeom>
              <a:avLst/>
              <a:gdLst>
                <a:gd name="connsiteX0" fmla="*/ 25246 w 41770"/>
                <a:gd name="connsiteY0" fmla="*/ 28551 h 55678"/>
                <a:gd name="connsiteX1" fmla="*/ 0 w 41770"/>
                <a:gd name="connsiteY1" fmla="*/ 28551 h 55678"/>
                <a:gd name="connsiteX2" fmla="*/ 0 w 41770"/>
                <a:gd name="connsiteY2" fmla="*/ 4085 h 55678"/>
                <a:gd name="connsiteX3" fmla="*/ 25246 w 41770"/>
                <a:gd name="connsiteY3" fmla="*/ 4085 h 55678"/>
                <a:gd name="connsiteX4" fmla="*/ 25246 w 41770"/>
                <a:gd name="connsiteY4" fmla="*/ 28551 h 55678"/>
                <a:gd name="connsiteX5" fmla="*/ 4957 w 41770"/>
                <a:gd name="connsiteY5" fmla="*/ 24236 h 55678"/>
                <a:gd name="connsiteX6" fmla="*/ 20334 w 41770"/>
                <a:gd name="connsiteY6" fmla="*/ 24236 h 55678"/>
                <a:gd name="connsiteX7" fmla="*/ 20334 w 41770"/>
                <a:gd name="connsiteY7" fmla="*/ 8538 h 55678"/>
                <a:gd name="connsiteX8" fmla="*/ 4957 w 41770"/>
                <a:gd name="connsiteY8" fmla="*/ 8538 h 55678"/>
                <a:gd name="connsiteX9" fmla="*/ 4957 w 41770"/>
                <a:gd name="connsiteY9" fmla="*/ 24236 h 55678"/>
                <a:gd name="connsiteX10" fmla="*/ 36951 w 41770"/>
                <a:gd name="connsiteY10" fmla="*/ 37089 h 55678"/>
                <a:gd name="connsiteX11" fmla="*/ 41770 w 41770"/>
                <a:gd name="connsiteY11" fmla="*/ 44938 h 55678"/>
                <a:gd name="connsiteX12" fmla="*/ 36951 w 41770"/>
                <a:gd name="connsiteY12" fmla="*/ 52833 h 55678"/>
                <a:gd name="connsiteX13" fmla="*/ 23777 w 41770"/>
                <a:gd name="connsiteY13" fmla="*/ 55679 h 55678"/>
                <a:gd name="connsiteX14" fmla="*/ 10420 w 41770"/>
                <a:gd name="connsiteY14" fmla="*/ 52879 h 55678"/>
                <a:gd name="connsiteX15" fmla="*/ 5554 w 41770"/>
                <a:gd name="connsiteY15" fmla="*/ 44938 h 55678"/>
                <a:gd name="connsiteX16" fmla="*/ 10420 w 41770"/>
                <a:gd name="connsiteY16" fmla="*/ 37043 h 55678"/>
                <a:gd name="connsiteX17" fmla="*/ 23777 w 41770"/>
                <a:gd name="connsiteY17" fmla="*/ 34243 h 55678"/>
                <a:gd name="connsiteX18" fmla="*/ 36951 w 41770"/>
                <a:gd name="connsiteY18" fmla="*/ 37089 h 55678"/>
                <a:gd name="connsiteX19" fmla="*/ 14092 w 41770"/>
                <a:gd name="connsiteY19" fmla="*/ 40256 h 55678"/>
                <a:gd name="connsiteX20" fmla="*/ 10603 w 41770"/>
                <a:gd name="connsiteY20" fmla="*/ 44938 h 55678"/>
                <a:gd name="connsiteX21" fmla="*/ 14092 w 41770"/>
                <a:gd name="connsiteY21" fmla="*/ 49666 h 55678"/>
                <a:gd name="connsiteX22" fmla="*/ 23731 w 41770"/>
                <a:gd name="connsiteY22" fmla="*/ 51410 h 55678"/>
                <a:gd name="connsiteX23" fmla="*/ 33233 w 41770"/>
                <a:gd name="connsiteY23" fmla="*/ 49666 h 55678"/>
                <a:gd name="connsiteX24" fmla="*/ 36721 w 41770"/>
                <a:gd name="connsiteY24" fmla="*/ 44938 h 55678"/>
                <a:gd name="connsiteX25" fmla="*/ 33233 w 41770"/>
                <a:gd name="connsiteY25" fmla="*/ 40256 h 55678"/>
                <a:gd name="connsiteX26" fmla="*/ 23731 w 41770"/>
                <a:gd name="connsiteY26" fmla="*/ 38558 h 55678"/>
                <a:gd name="connsiteX27" fmla="*/ 14092 w 41770"/>
                <a:gd name="connsiteY27" fmla="*/ 40256 h 55678"/>
                <a:gd name="connsiteX28" fmla="*/ 41495 w 41770"/>
                <a:gd name="connsiteY28" fmla="*/ 33462 h 55678"/>
                <a:gd name="connsiteX29" fmla="*/ 36400 w 41770"/>
                <a:gd name="connsiteY29" fmla="*/ 33462 h 55678"/>
                <a:gd name="connsiteX30" fmla="*/ 36400 w 41770"/>
                <a:gd name="connsiteY30" fmla="*/ 0 h 55678"/>
                <a:gd name="connsiteX31" fmla="*/ 41495 w 41770"/>
                <a:gd name="connsiteY31" fmla="*/ 0 h 55678"/>
                <a:gd name="connsiteX32" fmla="*/ 41495 w 41770"/>
                <a:gd name="connsiteY32" fmla="*/ 33462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1770" h="55678">
                  <a:moveTo>
                    <a:pt x="25246" y="28551"/>
                  </a:moveTo>
                  <a:lnTo>
                    <a:pt x="0" y="28551"/>
                  </a:lnTo>
                  <a:lnTo>
                    <a:pt x="0" y="4085"/>
                  </a:lnTo>
                  <a:lnTo>
                    <a:pt x="25246" y="4085"/>
                  </a:lnTo>
                  <a:lnTo>
                    <a:pt x="25246" y="28551"/>
                  </a:lnTo>
                  <a:close/>
                  <a:moveTo>
                    <a:pt x="4957" y="24236"/>
                  </a:moveTo>
                  <a:lnTo>
                    <a:pt x="20334" y="24236"/>
                  </a:lnTo>
                  <a:lnTo>
                    <a:pt x="20334" y="8538"/>
                  </a:lnTo>
                  <a:lnTo>
                    <a:pt x="4957" y="8538"/>
                  </a:lnTo>
                  <a:lnTo>
                    <a:pt x="4957" y="24236"/>
                  </a:lnTo>
                  <a:close/>
                  <a:moveTo>
                    <a:pt x="36951" y="37089"/>
                  </a:moveTo>
                  <a:cubicBezTo>
                    <a:pt x="40164" y="38970"/>
                    <a:pt x="41770" y="41587"/>
                    <a:pt x="41770" y="44938"/>
                  </a:cubicBezTo>
                  <a:cubicBezTo>
                    <a:pt x="41770" y="48289"/>
                    <a:pt x="40164" y="50905"/>
                    <a:pt x="36951" y="52833"/>
                  </a:cubicBezTo>
                  <a:cubicBezTo>
                    <a:pt x="33738" y="54761"/>
                    <a:pt x="29331" y="55679"/>
                    <a:pt x="23777" y="55679"/>
                  </a:cubicBezTo>
                  <a:cubicBezTo>
                    <a:pt x="18085" y="55679"/>
                    <a:pt x="13633" y="54715"/>
                    <a:pt x="10420" y="52879"/>
                  </a:cubicBezTo>
                  <a:cubicBezTo>
                    <a:pt x="7161" y="50997"/>
                    <a:pt x="5554" y="48335"/>
                    <a:pt x="5554" y="44938"/>
                  </a:cubicBezTo>
                  <a:cubicBezTo>
                    <a:pt x="5554" y="41541"/>
                    <a:pt x="7161" y="38925"/>
                    <a:pt x="10420" y="37043"/>
                  </a:cubicBezTo>
                  <a:cubicBezTo>
                    <a:pt x="13679" y="35161"/>
                    <a:pt x="18131" y="34243"/>
                    <a:pt x="23777" y="34243"/>
                  </a:cubicBezTo>
                  <a:cubicBezTo>
                    <a:pt x="29331" y="34289"/>
                    <a:pt x="33738" y="35206"/>
                    <a:pt x="36951" y="37089"/>
                  </a:cubicBezTo>
                  <a:close/>
                  <a:moveTo>
                    <a:pt x="14092" y="40256"/>
                  </a:moveTo>
                  <a:cubicBezTo>
                    <a:pt x="11797" y="41403"/>
                    <a:pt x="10603" y="42964"/>
                    <a:pt x="10603" y="44938"/>
                  </a:cubicBezTo>
                  <a:cubicBezTo>
                    <a:pt x="10603" y="46912"/>
                    <a:pt x="11751" y="48518"/>
                    <a:pt x="14092" y="49666"/>
                  </a:cubicBezTo>
                  <a:cubicBezTo>
                    <a:pt x="16433" y="50813"/>
                    <a:pt x="19646" y="51410"/>
                    <a:pt x="23731" y="51410"/>
                  </a:cubicBezTo>
                  <a:cubicBezTo>
                    <a:pt x="27770" y="51410"/>
                    <a:pt x="30938" y="50813"/>
                    <a:pt x="33233" y="49666"/>
                  </a:cubicBezTo>
                  <a:cubicBezTo>
                    <a:pt x="35528" y="48518"/>
                    <a:pt x="36721" y="46957"/>
                    <a:pt x="36721" y="44938"/>
                  </a:cubicBezTo>
                  <a:cubicBezTo>
                    <a:pt x="36721" y="42918"/>
                    <a:pt x="35574" y="41357"/>
                    <a:pt x="33233" y="40256"/>
                  </a:cubicBezTo>
                  <a:cubicBezTo>
                    <a:pt x="30892" y="39154"/>
                    <a:pt x="27725" y="38558"/>
                    <a:pt x="23731" y="38558"/>
                  </a:cubicBezTo>
                  <a:cubicBezTo>
                    <a:pt x="19600" y="38558"/>
                    <a:pt x="16387" y="39154"/>
                    <a:pt x="14092" y="40256"/>
                  </a:cubicBezTo>
                  <a:close/>
                  <a:moveTo>
                    <a:pt x="41495" y="33462"/>
                  </a:moveTo>
                  <a:lnTo>
                    <a:pt x="36400" y="33462"/>
                  </a:lnTo>
                  <a:lnTo>
                    <a:pt x="36400" y="0"/>
                  </a:lnTo>
                  <a:lnTo>
                    <a:pt x="41495" y="0"/>
                  </a:lnTo>
                  <a:lnTo>
                    <a:pt x="41495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105" name="그래픽 961">
            <a:extLst>
              <a:ext uri="{FF2B5EF4-FFF2-40B4-BE49-F238E27FC236}">
                <a16:creationId xmlns:a16="http://schemas.microsoft.com/office/drawing/2014/main" id="{628666BD-65BD-55D8-D708-4613A4AF11FF}"/>
              </a:ext>
            </a:extLst>
          </p:cNvPr>
          <p:cNvGrpSpPr/>
          <p:nvPr/>
        </p:nvGrpSpPr>
        <p:grpSpPr>
          <a:xfrm>
            <a:off x="1973207" y="5615674"/>
            <a:ext cx="299737" cy="131508"/>
            <a:chOff x="1973207" y="5615674"/>
            <a:chExt cx="299737" cy="131508"/>
          </a:xfrm>
          <a:solidFill>
            <a:schemeClr val="bg1"/>
          </a:solidFill>
        </p:grpSpPr>
        <p:sp>
          <p:nvSpPr>
            <p:cNvPr id="2106" name="자유형: 도형 2105">
              <a:extLst>
                <a:ext uri="{FF2B5EF4-FFF2-40B4-BE49-F238E27FC236}">
                  <a16:creationId xmlns:a16="http://schemas.microsoft.com/office/drawing/2014/main" id="{A59D4ED9-8D46-9574-C6A8-A30B462FA331}"/>
                </a:ext>
              </a:extLst>
            </p:cNvPr>
            <p:cNvSpPr/>
            <p:nvPr/>
          </p:nvSpPr>
          <p:spPr>
            <a:xfrm>
              <a:off x="1973207" y="5615720"/>
              <a:ext cx="50904" cy="55862"/>
            </a:xfrm>
            <a:custGeom>
              <a:avLst/>
              <a:gdLst>
                <a:gd name="connsiteX0" fmla="*/ 20334 w 50904"/>
                <a:gd name="connsiteY0" fmla="*/ 26898 h 55862"/>
                <a:gd name="connsiteX1" fmla="*/ 25016 w 50904"/>
                <a:gd name="connsiteY1" fmla="*/ 34610 h 55862"/>
                <a:gd name="connsiteX2" fmla="*/ 31948 w 50904"/>
                <a:gd name="connsiteY2" fmla="*/ 40026 h 55862"/>
                <a:gd name="connsiteX3" fmla="*/ 28872 w 50904"/>
                <a:gd name="connsiteY3" fmla="*/ 43974 h 55862"/>
                <a:gd name="connsiteX4" fmla="*/ 21252 w 50904"/>
                <a:gd name="connsiteY4" fmla="*/ 37639 h 55862"/>
                <a:gd name="connsiteX5" fmla="*/ 16203 w 50904"/>
                <a:gd name="connsiteY5" fmla="*/ 28046 h 55862"/>
                <a:gd name="connsiteX6" fmla="*/ 10925 w 50904"/>
                <a:gd name="connsiteY6" fmla="*/ 38328 h 55862"/>
                <a:gd name="connsiteX7" fmla="*/ 2846 w 50904"/>
                <a:gd name="connsiteY7" fmla="*/ 45121 h 55862"/>
                <a:gd name="connsiteX8" fmla="*/ 0 w 50904"/>
                <a:gd name="connsiteY8" fmla="*/ 40990 h 55862"/>
                <a:gd name="connsiteX9" fmla="*/ 7023 w 50904"/>
                <a:gd name="connsiteY9" fmla="*/ 35482 h 55862"/>
                <a:gd name="connsiteX10" fmla="*/ 11889 w 50904"/>
                <a:gd name="connsiteY10" fmla="*/ 27357 h 55862"/>
                <a:gd name="connsiteX11" fmla="*/ 13679 w 50904"/>
                <a:gd name="connsiteY11" fmla="*/ 18223 h 55862"/>
                <a:gd name="connsiteX12" fmla="*/ 13679 w 50904"/>
                <a:gd name="connsiteY12" fmla="*/ 14092 h 55862"/>
                <a:gd name="connsiteX13" fmla="*/ 1561 w 50904"/>
                <a:gd name="connsiteY13" fmla="*/ 14092 h 55862"/>
                <a:gd name="connsiteX14" fmla="*/ 1561 w 50904"/>
                <a:gd name="connsiteY14" fmla="*/ 9731 h 55862"/>
                <a:gd name="connsiteX15" fmla="*/ 13587 w 50904"/>
                <a:gd name="connsiteY15" fmla="*/ 9731 h 55862"/>
                <a:gd name="connsiteX16" fmla="*/ 13587 w 50904"/>
                <a:gd name="connsiteY16" fmla="*/ 1148 h 55862"/>
                <a:gd name="connsiteX17" fmla="*/ 18682 w 50904"/>
                <a:gd name="connsiteY17" fmla="*/ 1148 h 55862"/>
                <a:gd name="connsiteX18" fmla="*/ 18682 w 50904"/>
                <a:gd name="connsiteY18" fmla="*/ 9731 h 55862"/>
                <a:gd name="connsiteX19" fmla="*/ 30525 w 50904"/>
                <a:gd name="connsiteY19" fmla="*/ 9731 h 55862"/>
                <a:gd name="connsiteX20" fmla="*/ 30525 w 50904"/>
                <a:gd name="connsiteY20" fmla="*/ 14092 h 55862"/>
                <a:gd name="connsiteX21" fmla="*/ 18636 w 50904"/>
                <a:gd name="connsiteY21" fmla="*/ 14092 h 55862"/>
                <a:gd name="connsiteX22" fmla="*/ 18636 w 50904"/>
                <a:gd name="connsiteY22" fmla="*/ 18223 h 55862"/>
                <a:gd name="connsiteX23" fmla="*/ 20334 w 50904"/>
                <a:gd name="connsiteY23" fmla="*/ 26898 h 55862"/>
                <a:gd name="connsiteX24" fmla="*/ 42138 w 50904"/>
                <a:gd name="connsiteY24" fmla="*/ 22813 h 55862"/>
                <a:gd name="connsiteX25" fmla="*/ 50905 w 50904"/>
                <a:gd name="connsiteY25" fmla="*/ 22813 h 55862"/>
                <a:gd name="connsiteX26" fmla="*/ 50905 w 50904"/>
                <a:gd name="connsiteY26" fmla="*/ 27357 h 55862"/>
                <a:gd name="connsiteX27" fmla="*/ 42138 w 50904"/>
                <a:gd name="connsiteY27" fmla="*/ 27357 h 55862"/>
                <a:gd name="connsiteX28" fmla="*/ 42138 w 50904"/>
                <a:gd name="connsiteY28" fmla="*/ 55862 h 55862"/>
                <a:gd name="connsiteX29" fmla="*/ 37088 w 50904"/>
                <a:gd name="connsiteY29" fmla="*/ 55862 h 55862"/>
                <a:gd name="connsiteX30" fmla="*/ 37088 w 50904"/>
                <a:gd name="connsiteY30" fmla="*/ 0 h 55862"/>
                <a:gd name="connsiteX31" fmla="*/ 42138 w 50904"/>
                <a:gd name="connsiteY31" fmla="*/ 0 h 55862"/>
                <a:gd name="connsiteX32" fmla="*/ 42138 w 50904"/>
                <a:gd name="connsiteY32" fmla="*/ 228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04" h="55862">
                  <a:moveTo>
                    <a:pt x="20334" y="26898"/>
                  </a:moveTo>
                  <a:cubicBezTo>
                    <a:pt x="21436" y="29744"/>
                    <a:pt x="22997" y="32315"/>
                    <a:pt x="25016" y="34610"/>
                  </a:cubicBezTo>
                  <a:cubicBezTo>
                    <a:pt x="27036" y="36905"/>
                    <a:pt x="29331" y="38695"/>
                    <a:pt x="31948" y="40026"/>
                  </a:cubicBezTo>
                  <a:lnTo>
                    <a:pt x="28872" y="43974"/>
                  </a:lnTo>
                  <a:cubicBezTo>
                    <a:pt x="26026" y="42551"/>
                    <a:pt x="23456" y="40439"/>
                    <a:pt x="21252" y="37639"/>
                  </a:cubicBezTo>
                  <a:cubicBezTo>
                    <a:pt x="19049" y="34839"/>
                    <a:pt x="17351" y="31626"/>
                    <a:pt x="16203" y="28046"/>
                  </a:cubicBezTo>
                  <a:cubicBezTo>
                    <a:pt x="15010" y="31902"/>
                    <a:pt x="13266" y="35344"/>
                    <a:pt x="10925" y="38328"/>
                  </a:cubicBezTo>
                  <a:cubicBezTo>
                    <a:pt x="8584" y="41311"/>
                    <a:pt x="5921" y="43607"/>
                    <a:pt x="2846" y="45121"/>
                  </a:cubicBezTo>
                  <a:lnTo>
                    <a:pt x="0" y="40990"/>
                  </a:lnTo>
                  <a:cubicBezTo>
                    <a:pt x="2616" y="39705"/>
                    <a:pt x="4957" y="37869"/>
                    <a:pt x="7023" y="35482"/>
                  </a:cubicBezTo>
                  <a:cubicBezTo>
                    <a:pt x="9088" y="33095"/>
                    <a:pt x="10695" y="30387"/>
                    <a:pt x="11889" y="27357"/>
                  </a:cubicBezTo>
                  <a:cubicBezTo>
                    <a:pt x="13082" y="24328"/>
                    <a:pt x="13679" y="21298"/>
                    <a:pt x="13679" y="18223"/>
                  </a:cubicBezTo>
                  <a:lnTo>
                    <a:pt x="13679" y="14092"/>
                  </a:lnTo>
                  <a:lnTo>
                    <a:pt x="1561" y="14092"/>
                  </a:lnTo>
                  <a:lnTo>
                    <a:pt x="1561" y="9731"/>
                  </a:lnTo>
                  <a:lnTo>
                    <a:pt x="13587" y="9731"/>
                  </a:lnTo>
                  <a:lnTo>
                    <a:pt x="13587" y="1148"/>
                  </a:lnTo>
                  <a:lnTo>
                    <a:pt x="18682" y="1148"/>
                  </a:lnTo>
                  <a:lnTo>
                    <a:pt x="18682" y="9731"/>
                  </a:lnTo>
                  <a:lnTo>
                    <a:pt x="30525" y="9731"/>
                  </a:lnTo>
                  <a:lnTo>
                    <a:pt x="30525" y="14092"/>
                  </a:lnTo>
                  <a:lnTo>
                    <a:pt x="18636" y="14092"/>
                  </a:lnTo>
                  <a:lnTo>
                    <a:pt x="18636" y="18223"/>
                  </a:lnTo>
                  <a:cubicBezTo>
                    <a:pt x="18636" y="21161"/>
                    <a:pt x="19187" y="24052"/>
                    <a:pt x="20334" y="26898"/>
                  </a:cubicBezTo>
                  <a:close/>
                  <a:moveTo>
                    <a:pt x="42138" y="22813"/>
                  </a:moveTo>
                  <a:lnTo>
                    <a:pt x="50905" y="22813"/>
                  </a:lnTo>
                  <a:lnTo>
                    <a:pt x="50905" y="27357"/>
                  </a:lnTo>
                  <a:lnTo>
                    <a:pt x="42138" y="27357"/>
                  </a:lnTo>
                  <a:lnTo>
                    <a:pt x="42138" y="55862"/>
                  </a:lnTo>
                  <a:lnTo>
                    <a:pt x="37088" y="55862"/>
                  </a:lnTo>
                  <a:lnTo>
                    <a:pt x="37088" y="0"/>
                  </a:lnTo>
                  <a:lnTo>
                    <a:pt x="42138" y="0"/>
                  </a:lnTo>
                  <a:lnTo>
                    <a:pt x="42138" y="2281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7" name="자유형: 도형 2106">
              <a:extLst>
                <a:ext uri="{FF2B5EF4-FFF2-40B4-BE49-F238E27FC236}">
                  <a16:creationId xmlns:a16="http://schemas.microsoft.com/office/drawing/2014/main" id="{F532E27C-C310-8EAE-4362-B1493F69CDD7}"/>
                </a:ext>
              </a:extLst>
            </p:cNvPr>
            <p:cNvSpPr/>
            <p:nvPr/>
          </p:nvSpPr>
          <p:spPr>
            <a:xfrm>
              <a:off x="2023745" y="5615720"/>
              <a:ext cx="46590" cy="55862"/>
            </a:xfrm>
            <a:custGeom>
              <a:avLst/>
              <a:gdLst>
                <a:gd name="connsiteX0" fmla="*/ 19692 w 46590"/>
                <a:gd name="connsiteY0" fmla="*/ 28964 h 55862"/>
                <a:gd name="connsiteX1" fmla="*/ 27817 w 46590"/>
                <a:gd name="connsiteY1" fmla="*/ 38512 h 55862"/>
                <a:gd name="connsiteX2" fmla="*/ 24971 w 46590"/>
                <a:gd name="connsiteY2" fmla="*/ 42597 h 55862"/>
                <a:gd name="connsiteX3" fmla="*/ 18544 w 46590"/>
                <a:gd name="connsiteY3" fmla="*/ 36262 h 55862"/>
                <a:gd name="connsiteX4" fmla="*/ 14367 w 46590"/>
                <a:gd name="connsiteY4" fmla="*/ 27036 h 55862"/>
                <a:gd name="connsiteX5" fmla="*/ 9961 w 46590"/>
                <a:gd name="connsiteY5" fmla="*/ 37043 h 55862"/>
                <a:gd name="connsiteX6" fmla="*/ 3213 w 46590"/>
                <a:gd name="connsiteY6" fmla="*/ 43836 h 55862"/>
                <a:gd name="connsiteX7" fmla="*/ 0 w 46590"/>
                <a:gd name="connsiteY7" fmla="*/ 39889 h 55862"/>
                <a:gd name="connsiteX8" fmla="*/ 8675 w 46590"/>
                <a:gd name="connsiteY8" fmla="*/ 29882 h 55862"/>
                <a:gd name="connsiteX9" fmla="*/ 11843 w 46590"/>
                <a:gd name="connsiteY9" fmla="*/ 15928 h 55862"/>
                <a:gd name="connsiteX10" fmla="*/ 11843 w 46590"/>
                <a:gd name="connsiteY10" fmla="*/ 5233 h 55862"/>
                <a:gd name="connsiteX11" fmla="*/ 16754 w 46590"/>
                <a:gd name="connsiteY11" fmla="*/ 5233 h 55862"/>
                <a:gd name="connsiteX12" fmla="*/ 16754 w 46590"/>
                <a:gd name="connsiteY12" fmla="*/ 15698 h 55862"/>
                <a:gd name="connsiteX13" fmla="*/ 19692 w 46590"/>
                <a:gd name="connsiteY13" fmla="*/ 28964 h 55862"/>
                <a:gd name="connsiteX14" fmla="*/ 35436 w 46590"/>
                <a:gd name="connsiteY14" fmla="*/ 53016 h 55862"/>
                <a:gd name="connsiteX15" fmla="*/ 30662 w 46590"/>
                <a:gd name="connsiteY15" fmla="*/ 53016 h 55862"/>
                <a:gd name="connsiteX16" fmla="*/ 30662 w 46590"/>
                <a:gd name="connsiteY16" fmla="*/ 24374 h 55862"/>
                <a:gd name="connsiteX17" fmla="*/ 21941 w 46590"/>
                <a:gd name="connsiteY17" fmla="*/ 24374 h 55862"/>
                <a:gd name="connsiteX18" fmla="*/ 21941 w 46590"/>
                <a:gd name="connsiteY18" fmla="*/ 19967 h 55862"/>
                <a:gd name="connsiteX19" fmla="*/ 30662 w 46590"/>
                <a:gd name="connsiteY19" fmla="*/ 19967 h 55862"/>
                <a:gd name="connsiteX20" fmla="*/ 30662 w 46590"/>
                <a:gd name="connsiteY20" fmla="*/ 1331 h 55862"/>
                <a:gd name="connsiteX21" fmla="*/ 35436 w 46590"/>
                <a:gd name="connsiteY21" fmla="*/ 1331 h 55862"/>
                <a:gd name="connsiteX22" fmla="*/ 35436 w 46590"/>
                <a:gd name="connsiteY22" fmla="*/ 53016 h 55862"/>
                <a:gd name="connsiteX23" fmla="*/ 46590 w 46590"/>
                <a:gd name="connsiteY23" fmla="*/ 55862 h 55862"/>
                <a:gd name="connsiteX24" fmla="*/ 41679 w 46590"/>
                <a:gd name="connsiteY24" fmla="*/ 55862 h 55862"/>
                <a:gd name="connsiteX25" fmla="*/ 41679 w 46590"/>
                <a:gd name="connsiteY25" fmla="*/ 0 h 55862"/>
                <a:gd name="connsiteX26" fmla="*/ 46590 w 46590"/>
                <a:gd name="connsiteY26" fmla="*/ 0 h 55862"/>
                <a:gd name="connsiteX27" fmla="*/ 46590 w 46590"/>
                <a:gd name="connsiteY27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590" h="55862">
                  <a:moveTo>
                    <a:pt x="19692" y="28964"/>
                  </a:moveTo>
                  <a:cubicBezTo>
                    <a:pt x="21666" y="33141"/>
                    <a:pt x="24374" y="36354"/>
                    <a:pt x="27817" y="38512"/>
                  </a:cubicBezTo>
                  <a:lnTo>
                    <a:pt x="24971" y="42597"/>
                  </a:lnTo>
                  <a:cubicBezTo>
                    <a:pt x="22492" y="41082"/>
                    <a:pt x="20335" y="38970"/>
                    <a:pt x="18544" y="36262"/>
                  </a:cubicBezTo>
                  <a:cubicBezTo>
                    <a:pt x="16754" y="33554"/>
                    <a:pt x="15377" y="30479"/>
                    <a:pt x="14367" y="27036"/>
                  </a:cubicBezTo>
                  <a:cubicBezTo>
                    <a:pt x="13357" y="30754"/>
                    <a:pt x="11889" y="34105"/>
                    <a:pt x="9961" y="37043"/>
                  </a:cubicBezTo>
                  <a:cubicBezTo>
                    <a:pt x="8033" y="39980"/>
                    <a:pt x="5784" y="42275"/>
                    <a:pt x="3213" y="43836"/>
                  </a:cubicBezTo>
                  <a:lnTo>
                    <a:pt x="0" y="39889"/>
                  </a:lnTo>
                  <a:cubicBezTo>
                    <a:pt x="3672" y="37639"/>
                    <a:pt x="6564" y="34288"/>
                    <a:pt x="8675" y="29882"/>
                  </a:cubicBezTo>
                  <a:cubicBezTo>
                    <a:pt x="10787" y="25475"/>
                    <a:pt x="11843" y="20839"/>
                    <a:pt x="11843" y="15928"/>
                  </a:cubicBezTo>
                  <a:lnTo>
                    <a:pt x="11843" y="5233"/>
                  </a:lnTo>
                  <a:lnTo>
                    <a:pt x="16754" y="5233"/>
                  </a:lnTo>
                  <a:lnTo>
                    <a:pt x="16754" y="15698"/>
                  </a:lnTo>
                  <a:cubicBezTo>
                    <a:pt x="16754" y="20380"/>
                    <a:pt x="17718" y="24787"/>
                    <a:pt x="19692" y="28964"/>
                  </a:cubicBezTo>
                  <a:close/>
                  <a:moveTo>
                    <a:pt x="35436" y="53016"/>
                  </a:moveTo>
                  <a:lnTo>
                    <a:pt x="30662" y="53016"/>
                  </a:lnTo>
                  <a:lnTo>
                    <a:pt x="30662" y="24374"/>
                  </a:lnTo>
                  <a:lnTo>
                    <a:pt x="21941" y="24374"/>
                  </a:lnTo>
                  <a:lnTo>
                    <a:pt x="21941" y="19967"/>
                  </a:lnTo>
                  <a:lnTo>
                    <a:pt x="30662" y="19967"/>
                  </a:lnTo>
                  <a:lnTo>
                    <a:pt x="30662" y="1331"/>
                  </a:lnTo>
                  <a:lnTo>
                    <a:pt x="35436" y="1331"/>
                  </a:lnTo>
                  <a:lnTo>
                    <a:pt x="35436" y="53016"/>
                  </a:lnTo>
                  <a:close/>
                  <a:moveTo>
                    <a:pt x="46590" y="55862"/>
                  </a:moveTo>
                  <a:lnTo>
                    <a:pt x="41679" y="55862"/>
                  </a:lnTo>
                  <a:lnTo>
                    <a:pt x="41679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8" name="자유형: 도형 2107">
              <a:extLst>
                <a:ext uri="{FF2B5EF4-FFF2-40B4-BE49-F238E27FC236}">
                  <a16:creationId xmlns:a16="http://schemas.microsoft.com/office/drawing/2014/main" id="{479E5695-ABFA-6041-9E79-CDAF9582119B}"/>
                </a:ext>
              </a:extLst>
            </p:cNvPr>
            <p:cNvSpPr/>
            <p:nvPr/>
          </p:nvSpPr>
          <p:spPr>
            <a:xfrm>
              <a:off x="2077036" y="5615674"/>
              <a:ext cx="43881" cy="55908"/>
            </a:xfrm>
            <a:custGeom>
              <a:avLst/>
              <a:gdLst>
                <a:gd name="connsiteX0" fmla="*/ 20059 w 43881"/>
                <a:gd name="connsiteY0" fmla="*/ 11246 h 55908"/>
                <a:gd name="connsiteX1" fmla="*/ 5095 w 43881"/>
                <a:gd name="connsiteY1" fmla="*/ 11246 h 55908"/>
                <a:gd name="connsiteX2" fmla="*/ 5095 w 43881"/>
                <a:gd name="connsiteY2" fmla="*/ 37639 h 55908"/>
                <a:gd name="connsiteX3" fmla="*/ 14872 w 43881"/>
                <a:gd name="connsiteY3" fmla="*/ 37318 h 55908"/>
                <a:gd name="connsiteX4" fmla="*/ 22951 w 43881"/>
                <a:gd name="connsiteY4" fmla="*/ 36079 h 55908"/>
                <a:gd name="connsiteX5" fmla="*/ 23502 w 43881"/>
                <a:gd name="connsiteY5" fmla="*/ 40577 h 55908"/>
                <a:gd name="connsiteX6" fmla="*/ 14734 w 43881"/>
                <a:gd name="connsiteY6" fmla="*/ 41908 h 55908"/>
                <a:gd name="connsiteX7" fmla="*/ 3534 w 43881"/>
                <a:gd name="connsiteY7" fmla="*/ 42230 h 55908"/>
                <a:gd name="connsiteX8" fmla="*/ 0 w 43881"/>
                <a:gd name="connsiteY8" fmla="*/ 42230 h 55908"/>
                <a:gd name="connsiteX9" fmla="*/ 0 w 43881"/>
                <a:gd name="connsiteY9" fmla="*/ 6839 h 55908"/>
                <a:gd name="connsiteX10" fmla="*/ 20059 w 43881"/>
                <a:gd name="connsiteY10" fmla="*/ 6839 h 55908"/>
                <a:gd name="connsiteX11" fmla="*/ 20059 w 43881"/>
                <a:gd name="connsiteY11" fmla="*/ 11246 h 55908"/>
                <a:gd name="connsiteX12" fmla="*/ 43882 w 43881"/>
                <a:gd name="connsiteY12" fmla="*/ 55908 h 55908"/>
                <a:gd name="connsiteX13" fmla="*/ 39062 w 43881"/>
                <a:gd name="connsiteY13" fmla="*/ 55908 h 55908"/>
                <a:gd name="connsiteX14" fmla="*/ 39062 w 43881"/>
                <a:gd name="connsiteY14" fmla="*/ 26715 h 55908"/>
                <a:gd name="connsiteX15" fmla="*/ 31580 w 43881"/>
                <a:gd name="connsiteY15" fmla="*/ 26715 h 55908"/>
                <a:gd name="connsiteX16" fmla="*/ 31580 w 43881"/>
                <a:gd name="connsiteY16" fmla="*/ 52970 h 55908"/>
                <a:gd name="connsiteX17" fmla="*/ 26807 w 43881"/>
                <a:gd name="connsiteY17" fmla="*/ 52970 h 55908"/>
                <a:gd name="connsiteX18" fmla="*/ 26807 w 43881"/>
                <a:gd name="connsiteY18" fmla="*/ 1331 h 55908"/>
                <a:gd name="connsiteX19" fmla="*/ 31580 w 43881"/>
                <a:gd name="connsiteY19" fmla="*/ 1331 h 55908"/>
                <a:gd name="connsiteX20" fmla="*/ 31580 w 43881"/>
                <a:gd name="connsiteY20" fmla="*/ 22262 h 55908"/>
                <a:gd name="connsiteX21" fmla="*/ 39062 w 43881"/>
                <a:gd name="connsiteY21" fmla="*/ 22262 h 55908"/>
                <a:gd name="connsiteX22" fmla="*/ 39062 w 43881"/>
                <a:gd name="connsiteY22" fmla="*/ 0 h 55908"/>
                <a:gd name="connsiteX23" fmla="*/ 43882 w 43881"/>
                <a:gd name="connsiteY23" fmla="*/ 0 h 55908"/>
                <a:gd name="connsiteX24" fmla="*/ 43882 w 43881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881" h="55908">
                  <a:moveTo>
                    <a:pt x="20059" y="11246"/>
                  </a:moveTo>
                  <a:lnTo>
                    <a:pt x="5095" y="11246"/>
                  </a:lnTo>
                  <a:lnTo>
                    <a:pt x="5095" y="37639"/>
                  </a:lnTo>
                  <a:cubicBezTo>
                    <a:pt x="8951" y="37639"/>
                    <a:pt x="12210" y="37548"/>
                    <a:pt x="14872" y="37318"/>
                  </a:cubicBezTo>
                  <a:cubicBezTo>
                    <a:pt x="17534" y="37135"/>
                    <a:pt x="20243" y="36721"/>
                    <a:pt x="22951" y="36079"/>
                  </a:cubicBezTo>
                  <a:lnTo>
                    <a:pt x="23502" y="40577"/>
                  </a:lnTo>
                  <a:cubicBezTo>
                    <a:pt x="20518" y="41266"/>
                    <a:pt x="17580" y="41725"/>
                    <a:pt x="14734" y="41908"/>
                  </a:cubicBezTo>
                  <a:cubicBezTo>
                    <a:pt x="11889" y="42092"/>
                    <a:pt x="8125" y="42230"/>
                    <a:pt x="3534" y="42230"/>
                  </a:cubicBezTo>
                  <a:lnTo>
                    <a:pt x="0" y="42230"/>
                  </a:lnTo>
                  <a:lnTo>
                    <a:pt x="0" y="6839"/>
                  </a:lnTo>
                  <a:lnTo>
                    <a:pt x="20059" y="6839"/>
                  </a:lnTo>
                  <a:lnTo>
                    <a:pt x="20059" y="11246"/>
                  </a:lnTo>
                  <a:close/>
                  <a:moveTo>
                    <a:pt x="43882" y="55908"/>
                  </a:moveTo>
                  <a:lnTo>
                    <a:pt x="39062" y="55908"/>
                  </a:lnTo>
                  <a:lnTo>
                    <a:pt x="39062" y="26715"/>
                  </a:lnTo>
                  <a:lnTo>
                    <a:pt x="31580" y="26715"/>
                  </a:lnTo>
                  <a:lnTo>
                    <a:pt x="31580" y="52970"/>
                  </a:lnTo>
                  <a:lnTo>
                    <a:pt x="26807" y="52970"/>
                  </a:lnTo>
                  <a:lnTo>
                    <a:pt x="26807" y="1331"/>
                  </a:lnTo>
                  <a:lnTo>
                    <a:pt x="31580" y="1331"/>
                  </a:lnTo>
                  <a:lnTo>
                    <a:pt x="31580" y="22262"/>
                  </a:lnTo>
                  <a:lnTo>
                    <a:pt x="39062" y="22262"/>
                  </a:lnTo>
                  <a:lnTo>
                    <a:pt x="39062" y="0"/>
                  </a:lnTo>
                  <a:lnTo>
                    <a:pt x="43882" y="0"/>
                  </a:lnTo>
                  <a:lnTo>
                    <a:pt x="43882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9" name="자유형: 도형 2108">
              <a:extLst>
                <a:ext uri="{FF2B5EF4-FFF2-40B4-BE49-F238E27FC236}">
                  <a16:creationId xmlns:a16="http://schemas.microsoft.com/office/drawing/2014/main" id="{6505DE7E-84F7-D53E-8352-D58E2051CCE6}"/>
                </a:ext>
              </a:extLst>
            </p:cNvPr>
            <p:cNvSpPr/>
            <p:nvPr/>
          </p:nvSpPr>
          <p:spPr>
            <a:xfrm>
              <a:off x="2128125" y="5615766"/>
              <a:ext cx="47599" cy="54622"/>
            </a:xfrm>
            <a:custGeom>
              <a:avLst/>
              <a:gdLst>
                <a:gd name="connsiteX0" fmla="*/ 4957 w 47599"/>
                <a:gd name="connsiteY0" fmla="*/ 13311 h 54622"/>
                <a:gd name="connsiteX1" fmla="*/ 19967 w 47599"/>
                <a:gd name="connsiteY1" fmla="*/ 13311 h 54622"/>
                <a:gd name="connsiteX2" fmla="*/ 19967 w 47599"/>
                <a:gd name="connsiteY2" fmla="*/ 4085 h 54622"/>
                <a:gd name="connsiteX3" fmla="*/ 25016 w 47599"/>
                <a:gd name="connsiteY3" fmla="*/ 4085 h 54622"/>
                <a:gd name="connsiteX4" fmla="*/ 25016 w 47599"/>
                <a:gd name="connsiteY4" fmla="*/ 31764 h 54622"/>
                <a:gd name="connsiteX5" fmla="*/ 0 w 47599"/>
                <a:gd name="connsiteY5" fmla="*/ 31764 h 54622"/>
                <a:gd name="connsiteX6" fmla="*/ 0 w 47599"/>
                <a:gd name="connsiteY6" fmla="*/ 4085 h 54622"/>
                <a:gd name="connsiteX7" fmla="*/ 4957 w 47599"/>
                <a:gd name="connsiteY7" fmla="*/ 4085 h 54622"/>
                <a:gd name="connsiteX8" fmla="*/ 4957 w 47599"/>
                <a:gd name="connsiteY8" fmla="*/ 13311 h 54622"/>
                <a:gd name="connsiteX9" fmla="*/ 19967 w 47599"/>
                <a:gd name="connsiteY9" fmla="*/ 27311 h 54622"/>
                <a:gd name="connsiteX10" fmla="*/ 19967 w 47599"/>
                <a:gd name="connsiteY10" fmla="*/ 17580 h 54622"/>
                <a:gd name="connsiteX11" fmla="*/ 4957 w 47599"/>
                <a:gd name="connsiteY11" fmla="*/ 17580 h 54622"/>
                <a:gd name="connsiteX12" fmla="*/ 4957 w 47599"/>
                <a:gd name="connsiteY12" fmla="*/ 27311 h 54622"/>
                <a:gd name="connsiteX13" fmla="*/ 19967 w 47599"/>
                <a:gd name="connsiteY13" fmla="*/ 27311 h 54622"/>
                <a:gd name="connsiteX14" fmla="*/ 42092 w 47599"/>
                <a:gd name="connsiteY14" fmla="*/ 54623 h 54622"/>
                <a:gd name="connsiteX15" fmla="*/ 6059 w 47599"/>
                <a:gd name="connsiteY15" fmla="*/ 54623 h 54622"/>
                <a:gd name="connsiteX16" fmla="*/ 6059 w 47599"/>
                <a:gd name="connsiteY16" fmla="*/ 36951 h 54622"/>
                <a:gd name="connsiteX17" fmla="*/ 11016 w 47599"/>
                <a:gd name="connsiteY17" fmla="*/ 36951 h 54622"/>
                <a:gd name="connsiteX18" fmla="*/ 11016 w 47599"/>
                <a:gd name="connsiteY18" fmla="*/ 50170 h 54622"/>
                <a:gd name="connsiteX19" fmla="*/ 42092 w 47599"/>
                <a:gd name="connsiteY19" fmla="*/ 50170 h 54622"/>
                <a:gd name="connsiteX20" fmla="*/ 42092 w 47599"/>
                <a:gd name="connsiteY20" fmla="*/ 54623 h 54622"/>
                <a:gd name="connsiteX21" fmla="*/ 39659 w 47599"/>
                <a:gd name="connsiteY21" fmla="*/ 16846 h 54622"/>
                <a:gd name="connsiteX22" fmla="*/ 47600 w 47599"/>
                <a:gd name="connsiteY22" fmla="*/ 16846 h 54622"/>
                <a:gd name="connsiteX23" fmla="*/ 47600 w 47599"/>
                <a:gd name="connsiteY23" fmla="*/ 21344 h 54622"/>
                <a:gd name="connsiteX24" fmla="*/ 39659 w 47599"/>
                <a:gd name="connsiteY24" fmla="*/ 21344 h 54622"/>
                <a:gd name="connsiteX25" fmla="*/ 39659 w 47599"/>
                <a:gd name="connsiteY25" fmla="*/ 41082 h 54622"/>
                <a:gd name="connsiteX26" fmla="*/ 34610 w 47599"/>
                <a:gd name="connsiteY26" fmla="*/ 41082 h 54622"/>
                <a:gd name="connsiteX27" fmla="*/ 34610 w 47599"/>
                <a:gd name="connsiteY27" fmla="*/ 0 h 54622"/>
                <a:gd name="connsiteX28" fmla="*/ 39659 w 47599"/>
                <a:gd name="connsiteY28" fmla="*/ 0 h 54622"/>
                <a:gd name="connsiteX29" fmla="*/ 39659 w 47599"/>
                <a:gd name="connsiteY29" fmla="*/ 1684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99" h="54622">
                  <a:moveTo>
                    <a:pt x="4957" y="13311"/>
                  </a:moveTo>
                  <a:lnTo>
                    <a:pt x="19967" y="13311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1"/>
                  </a:lnTo>
                  <a:close/>
                  <a:moveTo>
                    <a:pt x="19967" y="27311"/>
                  </a:moveTo>
                  <a:lnTo>
                    <a:pt x="19967" y="17580"/>
                  </a:lnTo>
                  <a:lnTo>
                    <a:pt x="4957" y="17580"/>
                  </a:lnTo>
                  <a:lnTo>
                    <a:pt x="4957" y="27311"/>
                  </a:lnTo>
                  <a:lnTo>
                    <a:pt x="19967" y="27311"/>
                  </a:lnTo>
                  <a:close/>
                  <a:moveTo>
                    <a:pt x="42092" y="54623"/>
                  </a:moveTo>
                  <a:lnTo>
                    <a:pt x="6059" y="54623"/>
                  </a:lnTo>
                  <a:lnTo>
                    <a:pt x="6059" y="36951"/>
                  </a:lnTo>
                  <a:lnTo>
                    <a:pt x="11016" y="36951"/>
                  </a:lnTo>
                  <a:lnTo>
                    <a:pt x="11016" y="50170"/>
                  </a:lnTo>
                  <a:lnTo>
                    <a:pt x="42092" y="50170"/>
                  </a:lnTo>
                  <a:lnTo>
                    <a:pt x="42092" y="54623"/>
                  </a:lnTo>
                  <a:close/>
                  <a:moveTo>
                    <a:pt x="39659" y="16846"/>
                  </a:moveTo>
                  <a:lnTo>
                    <a:pt x="47600" y="16846"/>
                  </a:lnTo>
                  <a:lnTo>
                    <a:pt x="47600" y="21344"/>
                  </a:lnTo>
                  <a:lnTo>
                    <a:pt x="39659" y="21344"/>
                  </a:lnTo>
                  <a:lnTo>
                    <a:pt x="39659" y="41082"/>
                  </a:lnTo>
                  <a:lnTo>
                    <a:pt x="34610" y="41082"/>
                  </a:lnTo>
                  <a:lnTo>
                    <a:pt x="34610" y="0"/>
                  </a:lnTo>
                  <a:lnTo>
                    <a:pt x="39659" y="0"/>
                  </a:lnTo>
                  <a:lnTo>
                    <a:pt x="39659" y="16846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0" name="자유형: 도형 2109">
              <a:extLst>
                <a:ext uri="{FF2B5EF4-FFF2-40B4-BE49-F238E27FC236}">
                  <a16:creationId xmlns:a16="http://schemas.microsoft.com/office/drawing/2014/main" id="{3540CD22-4AAA-AAC6-A08D-43EA5F463DC3}"/>
                </a:ext>
              </a:extLst>
            </p:cNvPr>
            <p:cNvSpPr/>
            <p:nvPr/>
          </p:nvSpPr>
          <p:spPr>
            <a:xfrm>
              <a:off x="2176459" y="5620219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285 w 48976"/>
                <a:gd name="connsiteY15" fmla="*/ 21482 h 44386"/>
                <a:gd name="connsiteX16" fmla="*/ 43285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285" y="21482"/>
                  </a:lnTo>
                  <a:lnTo>
                    <a:pt x="43285" y="2593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1" name="자유형: 도형 2110">
              <a:extLst>
                <a:ext uri="{FF2B5EF4-FFF2-40B4-BE49-F238E27FC236}">
                  <a16:creationId xmlns:a16="http://schemas.microsoft.com/office/drawing/2014/main" id="{60F8DEB9-9E6B-5FC7-1092-8B5E4BF0B849}"/>
                </a:ext>
              </a:extLst>
            </p:cNvPr>
            <p:cNvSpPr/>
            <p:nvPr/>
          </p:nvSpPr>
          <p:spPr>
            <a:xfrm>
              <a:off x="2226630" y="5615720"/>
              <a:ext cx="46314" cy="55862"/>
            </a:xfrm>
            <a:custGeom>
              <a:avLst/>
              <a:gdLst>
                <a:gd name="connsiteX0" fmla="*/ 19416 w 46314"/>
                <a:gd name="connsiteY0" fmla="*/ 30111 h 55862"/>
                <a:gd name="connsiteX1" fmla="*/ 27816 w 46314"/>
                <a:gd name="connsiteY1" fmla="*/ 39246 h 55862"/>
                <a:gd name="connsiteX2" fmla="*/ 24971 w 46314"/>
                <a:gd name="connsiteY2" fmla="*/ 43239 h 55862"/>
                <a:gd name="connsiteX3" fmla="*/ 18361 w 46314"/>
                <a:gd name="connsiteY3" fmla="*/ 37134 h 55862"/>
                <a:gd name="connsiteX4" fmla="*/ 14046 w 46314"/>
                <a:gd name="connsiteY4" fmla="*/ 28138 h 55862"/>
                <a:gd name="connsiteX5" fmla="*/ 9731 w 46314"/>
                <a:gd name="connsiteY5" fmla="*/ 37823 h 55862"/>
                <a:gd name="connsiteX6" fmla="*/ 3075 w 46314"/>
                <a:gd name="connsiteY6" fmla="*/ 44387 h 55862"/>
                <a:gd name="connsiteX7" fmla="*/ 0 w 46314"/>
                <a:gd name="connsiteY7" fmla="*/ 40393 h 55862"/>
                <a:gd name="connsiteX8" fmla="*/ 8446 w 46314"/>
                <a:gd name="connsiteY8" fmla="*/ 30754 h 55862"/>
                <a:gd name="connsiteX9" fmla="*/ 11521 w 46314"/>
                <a:gd name="connsiteY9" fmla="*/ 17305 h 55862"/>
                <a:gd name="connsiteX10" fmla="*/ 11521 w 46314"/>
                <a:gd name="connsiteY10" fmla="*/ 14734 h 55862"/>
                <a:gd name="connsiteX11" fmla="*/ 1607 w 46314"/>
                <a:gd name="connsiteY11" fmla="*/ 14734 h 55862"/>
                <a:gd name="connsiteX12" fmla="*/ 1607 w 46314"/>
                <a:gd name="connsiteY12" fmla="*/ 10328 h 55862"/>
                <a:gd name="connsiteX13" fmla="*/ 11521 w 46314"/>
                <a:gd name="connsiteY13" fmla="*/ 10328 h 55862"/>
                <a:gd name="connsiteX14" fmla="*/ 11521 w 46314"/>
                <a:gd name="connsiteY14" fmla="*/ 2111 h 55862"/>
                <a:gd name="connsiteX15" fmla="*/ 16341 w 46314"/>
                <a:gd name="connsiteY15" fmla="*/ 2111 h 55862"/>
                <a:gd name="connsiteX16" fmla="*/ 16341 w 46314"/>
                <a:gd name="connsiteY16" fmla="*/ 10328 h 55862"/>
                <a:gd name="connsiteX17" fmla="*/ 26210 w 46314"/>
                <a:gd name="connsiteY17" fmla="*/ 10328 h 55862"/>
                <a:gd name="connsiteX18" fmla="*/ 26210 w 46314"/>
                <a:gd name="connsiteY18" fmla="*/ 14734 h 55862"/>
                <a:gd name="connsiteX19" fmla="*/ 16341 w 46314"/>
                <a:gd name="connsiteY19" fmla="*/ 14734 h 55862"/>
                <a:gd name="connsiteX20" fmla="*/ 16341 w 46314"/>
                <a:gd name="connsiteY20" fmla="*/ 17305 h 55862"/>
                <a:gd name="connsiteX21" fmla="*/ 19416 w 46314"/>
                <a:gd name="connsiteY21" fmla="*/ 30111 h 55862"/>
                <a:gd name="connsiteX22" fmla="*/ 35390 w 46314"/>
                <a:gd name="connsiteY22" fmla="*/ 52924 h 55862"/>
                <a:gd name="connsiteX23" fmla="*/ 30616 w 46314"/>
                <a:gd name="connsiteY23" fmla="*/ 52924 h 55862"/>
                <a:gd name="connsiteX24" fmla="*/ 30616 w 46314"/>
                <a:gd name="connsiteY24" fmla="*/ 26485 h 55862"/>
                <a:gd name="connsiteX25" fmla="*/ 22446 w 46314"/>
                <a:gd name="connsiteY25" fmla="*/ 26485 h 55862"/>
                <a:gd name="connsiteX26" fmla="*/ 22446 w 46314"/>
                <a:gd name="connsiteY26" fmla="*/ 21987 h 55862"/>
                <a:gd name="connsiteX27" fmla="*/ 30616 w 46314"/>
                <a:gd name="connsiteY27" fmla="*/ 21987 h 55862"/>
                <a:gd name="connsiteX28" fmla="*/ 30616 w 46314"/>
                <a:gd name="connsiteY28" fmla="*/ 1377 h 55862"/>
                <a:gd name="connsiteX29" fmla="*/ 35390 w 46314"/>
                <a:gd name="connsiteY29" fmla="*/ 1377 h 55862"/>
                <a:gd name="connsiteX30" fmla="*/ 35390 w 46314"/>
                <a:gd name="connsiteY30" fmla="*/ 52924 h 55862"/>
                <a:gd name="connsiteX31" fmla="*/ 46315 w 46314"/>
                <a:gd name="connsiteY31" fmla="*/ 55862 h 55862"/>
                <a:gd name="connsiteX32" fmla="*/ 41495 w 46314"/>
                <a:gd name="connsiteY32" fmla="*/ 55862 h 55862"/>
                <a:gd name="connsiteX33" fmla="*/ 41495 w 46314"/>
                <a:gd name="connsiteY33" fmla="*/ 0 h 55862"/>
                <a:gd name="connsiteX34" fmla="*/ 46315 w 46314"/>
                <a:gd name="connsiteY34" fmla="*/ 0 h 55862"/>
                <a:gd name="connsiteX35" fmla="*/ 46315 w 46314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314" h="55862">
                  <a:moveTo>
                    <a:pt x="19416" y="30111"/>
                  </a:moveTo>
                  <a:cubicBezTo>
                    <a:pt x="21482" y="34151"/>
                    <a:pt x="24282" y="37226"/>
                    <a:pt x="27816" y="39246"/>
                  </a:cubicBezTo>
                  <a:lnTo>
                    <a:pt x="24971" y="43239"/>
                  </a:lnTo>
                  <a:cubicBezTo>
                    <a:pt x="22446" y="41770"/>
                    <a:pt x="20197" y="39751"/>
                    <a:pt x="18361" y="37134"/>
                  </a:cubicBezTo>
                  <a:cubicBezTo>
                    <a:pt x="16479" y="34518"/>
                    <a:pt x="15056" y="31488"/>
                    <a:pt x="14046" y="28138"/>
                  </a:cubicBezTo>
                  <a:cubicBezTo>
                    <a:pt x="13036" y="31764"/>
                    <a:pt x="11613" y="34977"/>
                    <a:pt x="9731" y="37823"/>
                  </a:cubicBezTo>
                  <a:cubicBezTo>
                    <a:pt x="7849" y="40669"/>
                    <a:pt x="5646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95" y="21803"/>
                    <a:pt x="17351" y="26072"/>
                    <a:pt x="19416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315" y="55862"/>
                  </a:moveTo>
                  <a:lnTo>
                    <a:pt x="41495" y="55862"/>
                  </a:lnTo>
                  <a:lnTo>
                    <a:pt x="41495" y="0"/>
                  </a:lnTo>
                  <a:lnTo>
                    <a:pt x="46315" y="0"/>
                  </a:lnTo>
                  <a:lnTo>
                    <a:pt x="46315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2" name="자유형: 도형 2111">
              <a:extLst>
                <a:ext uri="{FF2B5EF4-FFF2-40B4-BE49-F238E27FC236}">
                  <a16:creationId xmlns:a16="http://schemas.microsoft.com/office/drawing/2014/main" id="{BB8D1664-5213-E4A7-7403-0DA795CF81EA}"/>
                </a:ext>
              </a:extLst>
            </p:cNvPr>
            <p:cNvSpPr/>
            <p:nvPr/>
          </p:nvSpPr>
          <p:spPr>
            <a:xfrm>
              <a:off x="2024479" y="5694120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6 h 52878"/>
                <a:gd name="connsiteX25" fmla="*/ 5784 w 48655"/>
                <a:gd name="connsiteY25" fmla="*/ 4406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0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3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84" y="14734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4"/>
                    <a:pt x="11659" y="45947"/>
                    <a:pt x="14138" y="47049"/>
                  </a:cubicBezTo>
                  <a:cubicBezTo>
                    <a:pt x="16617" y="48151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4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2"/>
                    <a:pt x="28413" y="36492"/>
                    <a:pt x="24190" y="36492"/>
                  </a:cubicBezTo>
                  <a:cubicBezTo>
                    <a:pt x="19967" y="36492"/>
                    <a:pt x="16617" y="37088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3" name="자유형: 도형 2112">
              <a:extLst>
                <a:ext uri="{FF2B5EF4-FFF2-40B4-BE49-F238E27FC236}">
                  <a16:creationId xmlns:a16="http://schemas.microsoft.com/office/drawing/2014/main" id="{A86F0ADE-7517-5F61-251F-F2811C0B1173}"/>
                </a:ext>
              </a:extLst>
            </p:cNvPr>
            <p:cNvSpPr/>
            <p:nvPr/>
          </p:nvSpPr>
          <p:spPr>
            <a:xfrm>
              <a:off x="2075246" y="5691137"/>
              <a:ext cx="49711" cy="56046"/>
            </a:xfrm>
            <a:custGeom>
              <a:avLst/>
              <a:gdLst>
                <a:gd name="connsiteX0" fmla="*/ 31902 w 49711"/>
                <a:gd name="connsiteY0" fmla="*/ 10465 h 56046"/>
                <a:gd name="connsiteX1" fmla="*/ 0 w 49711"/>
                <a:gd name="connsiteY1" fmla="*/ 10465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5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6 h 56046"/>
                <a:gd name="connsiteX12" fmla="*/ 15974 w 49711"/>
                <a:gd name="connsiteY12" fmla="*/ 33325 h 56046"/>
                <a:gd name="connsiteX13" fmla="*/ 6564 w 49711"/>
                <a:gd name="connsiteY13" fmla="*/ 30616 h 56046"/>
                <a:gd name="connsiteX14" fmla="*/ 2984 w 49711"/>
                <a:gd name="connsiteY14" fmla="*/ 23272 h 56046"/>
                <a:gd name="connsiteX15" fmla="*/ 6610 w 49711"/>
                <a:gd name="connsiteY15" fmla="*/ 15882 h 56046"/>
                <a:gd name="connsiteX16" fmla="*/ 15974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2 h 56046"/>
                <a:gd name="connsiteX23" fmla="*/ 41771 w 49711"/>
                <a:gd name="connsiteY23" fmla="*/ 38052 h 56046"/>
                <a:gd name="connsiteX24" fmla="*/ 41771 w 49711"/>
                <a:gd name="connsiteY24" fmla="*/ 56046 h 56046"/>
                <a:gd name="connsiteX25" fmla="*/ 10144 w 49711"/>
                <a:gd name="connsiteY25" fmla="*/ 18911 h 56046"/>
                <a:gd name="connsiteX26" fmla="*/ 7987 w 49711"/>
                <a:gd name="connsiteY26" fmla="*/ 23226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4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6 h 56046"/>
                <a:gd name="connsiteX39" fmla="*/ 36813 w 49711"/>
                <a:gd name="connsiteY39" fmla="*/ 35206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5974" y="33325"/>
                  </a:cubicBezTo>
                  <a:cubicBezTo>
                    <a:pt x="12072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9043" y="14046"/>
                    <a:pt x="12164" y="13128"/>
                    <a:pt x="15974" y="13128"/>
                  </a:cubicBezTo>
                  <a:cubicBezTo>
                    <a:pt x="19784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51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4" name="자유형: 도형 2113">
              <a:extLst>
                <a:ext uri="{FF2B5EF4-FFF2-40B4-BE49-F238E27FC236}">
                  <a16:creationId xmlns:a16="http://schemas.microsoft.com/office/drawing/2014/main" id="{53C2703E-E1BB-5ED3-AEFB-9DA5733CBCD4}"/>
                </a:ext>
              </a:extLst>
            </p:cNvPr>
            <p:cNvSpPr/>
            <p:nvPr/>
          </p:nvSpPr>
          <p:spPr>
            <a:xfrm>
              <a:off x="2125646" y="5691274"/>
              <a:ext cx="45855" cy="55908"/>
            </a:xfrm>
            <a:custGeom>
              <a:avLst/>
              <a:gdLst>
                <a:gd name="connsiteX0" fmla="*/ 18590 w 45855"/>
                <a:gd name="connsiteY0" fmla="*/ 28276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3 h 55908"/>
                <a:gd name="connsiteX7" fmla="*/ 23180 w 45855"/>
                <a:gd name="connsiteY7" fmla="*/ 7253 h 55908"/>
                <a:gd name="connsiteX8" fmla="*/ 18590 w 45855"/>
                <a:gd name="connsiteY8" fmla="*/ 28276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3 h 55908"/>
                <a:gd name="connsiteX12" fmla="*/ 33830 w 45855"/>
                <a:gd name="connsiteY12" fmla="*/ 26853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6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3"/>
                  </a:lnTo>
                  <a:lnTo>
                    <a:pt x="23180" y="7253"/>
                  </a:lnTo>
                  <a:cubicBezTo>
                    <a:pt x="23226" y="15056"/>
                    <a:pt x="21666" y="22079"/>
                    <a:pt x="18590" y="28276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3"/>
                  </a:lnTo>
                  <a:lnTo>
                    <a:pt x="33830" y="26853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5" name="자유형: 도형 2114">
              <a:extLst>
                <a:ext uri="{FF2B5EF4-FFF2-40B4-BE49-F238E27FC236}">
                  <a16:creationId xmlns:a16="http://schemas.microsoft.com/office/drawing/2014/main" id="{F9488E61-9291-BBD8-D1DF-02497AACF5E4}"/>
                </a:ext>
              </a:extLst>
            </p:cNvPr>
            <p:cNvSpPr/>
            <p:nvPr/>
          </p:nvSpPr>
          <p:spPr>
            <a:xfrm>
              <a:off x="2176505" y="5693065"/>
              <a:ext cx="48931" cy="53567"/>
            </a:xfrm>
            <a:custGeom>
              <a:avLst/>
              <a:gdLst>
                <a:gd name="connsiteX0" fmla="*/ 48885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885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116" name="그래픽 961">
            <a:extLst>
              <a:ext uri="{FF2B5EF4-FFF2-40B4-BE49-F238E27FC236}">
                <a16:creationId xmlns:a16="http://schemas.microsoft.com/office/drawing/2014/main" id="{5C3920BF-C0E6-8814-F9A6-5376E6E93107}"/>
              </a:ext>
            </a:extLst>
          </p:cNvPr>
          <p:cNvGrpSpPr/>
          <p:nvPr/>
        </p:nvGrpSpPr>
        <p:grpSpPr>
          <a:xfrm>
            <a:off x="1925377" y="5874239"/>
            <a:ext cx="401410" cy="56321"/>
            <a:chOff x="1925377" y="5874239"/>
            <a:chExt cx="401410" cy="56321"/>
          </a:xfrm>
          <a:solidFill>
            <a:srgbClr val="231815"/>
          </a:solidFill>
        </p:grpSpPr>
        <p:sp>
          <p:nvSpPr>
            <p:cNvPr id="2117" name="자유형: 도형 2116">
              <a:extLst>
                <a:ext uri="{FF2B5EF4-FFF2-40B4-BE49-F238E27FC236}">
                  <a16:creationId xmlns:a16="http://schemas.microsoft.com/office/drawing/2014/main" id="{5F5E029A-2D8F-F7D9-4D23-55C735C39D13}"/>
                </a:ext>
              </a:extLst>
            </p:cNvPr>
            <p:cNvSpPr/>
            <p:nvPr/>
          </p:nvSpPr>
          <p:spPr>
            <a:xfrm>
              <a:off x="1925377" y="5874743"/>
              <a:ext cx="47783" cy="55770"/>
            </a:xfrm>
            <a:custGeom>
              <a:avLst/>
              <a:gdLst>
                <a:gd name="connsiteX0" fmla="*/ 5003 w 47783"/>
                <a:gd name="connsiteY0" fmla="*/ 37180 h 55770"/>
                <a:gd name="connsiteX1" fmla="*/ 29377 w 47783"/>
                <a:gd name="connsiteY1" fmla="*/ 34656 h 55770"/>
                <a:gd name="connsiteX2" fmla="*/ 29928 w 47783"/>
                <a:gd name="connsiteY2" fmla="*/ 39200 h 55770"/>
                <a:gd name="connsiteX3" fmla="*/ 4269 w 47783"/>
                <a:gd name="connsiteY3" fmla="*/ 41633 h 55770"/>
                <a:gd name="connsiteX4" fmla="*/ 0 w 47783"/>
                <a:gd name="connsiteY4" fmla="*/ 41633 h 55770"/>
                <a:gd name="connsiteX5" fmla="*/ 0 w 47783"/>
                <a:gd name="connsiteY5" fmla="*/ 5370 h 55770"/>
                <a:gd name="connsiteX6" fmla="*/ 5049 w 47783"/>
                <a:gd name="connsiteY6" fmla="*/ 5370 h 55770"/>
                <a:gd name="connsiteX7" fmla="*/ 5049 w 47783"/>
                <a:gd name="connsiteY7" fmla="*/ 37180 h 55770"/>
                <a:gd name="connsiteX8" fmla="*/ 47784 w 47783"/>
                <a:gd name="connsiteY8" fmla="*/ 26715 h 55770"/>
                <a:gd name="connsiteX9" fmla="*/ 39292 w 47783"/>
                <a:gd name="connsiteY9" fmla="*/ 26715 h 55770"/>
                <a:gd name="connsiteX10" fmla="*/ 39292 w 47783"/>
                <a:gd name="connsiteY10" fmla="*/ 55771 h 55770"/>
                <a:gd name="connsiteX11" fmla="*/ 34243 w 47783"/>
                <a:gd name="connsiteY11" fmla="*/ 55771 h 55770"/>
                <a:gd name="connsiteX12" fmla="*/ 34243 w 47783"/>
                <a:gd name="connsiteY12" fmla="*/ 0 h 55770"/>
                <a:gd name="connsiteX13" fmla="*/ 39292 w 47783"/>
                <a:gd name="connsiteY13" fmla="*/ 0 h 55770"/>
                <a:gd name="connsiteX14" fmla="*/ 39292 w 47783"/>
                <a:gd name="connsiteY14" fmla="*/ 22171 h 55770"/>
                <a:gd name="connsiteX15" fmla="*/ 47784 w 47783"/>
                <a:gd name="connsiteY15" fmla="*/ 22171 h 55770"/>
                <a:gd name="connsiteX16" fmla="*/ 47784 w 47783"/>
                <a:gd name="connsiteY16" fmla="*/ 2671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783" h="55770">
                  <a:moveTo>
                    <a:pt x="5003" y="37180"/>
                  </a:moveTo>
                  <a:cubicBezTo>
                    <a:pt x="13679" y="37089"/>
                    <a:pt x="21803" y="36262"/>
                    <a:pt x="29377" y="34656"/>
                  </a:cubicBezTo>
                  <a:lnTo>
                    <a:pt x="29928" y="39200"/>
                  </a:lnTo>
                  <a:cubicBezTo>
                    <a:pt x="22125" y="40853"/>
                    <a:pt x="13587" y="41633"/>
                    <a:pt x="4269" y="41633"/>
                  </a:cubicBezTo>
                  <a:lnTo>
                    <a:pt x="0" y="41633"/>
                  </a:lnTo>
                  <a:lnTo>
                    <a:pt x="0" y="5370"/>
                  </a:lnTo>
                  <a:lnTo>
                    <a:pt x="5049" y="5370"/>
                  </a:lnTo>
                  <a:lnTo>
                    <a:pt x="5049" y="37180"/>
                  </a:lnTo>
                  <a:close/>
                  <a:moveTo>
                    <a:pt x="47784" y="26715"/>
                  </a:moveTo>
                  <a:lnTo>
                    <a:pt x="39292" y="26715"/>
                  </a:lnTo>
                  <a:lnTo>
                    <a:pt x="39292" y="55771"/>
                  </a:lnTo>
                  <a:lnTo>
                    <a:pt x="34243" y="55771"/>
                  </a:lnTo>
                  <a:lnTo>
                    <a:pt x="34243" y="0"/>
                  </a:lnTo>
                  <a:lnTo>
                    <a:pt x="39292" y="0"/>
                  </a:lnTo>
                  <a:lnTo>
                    <a:pt x="39292" y="22171"/>
                  </a:lnTo>
                  <a:lnTo>
                    <a:pt x="47784" y="22171"/>
                  </a:lnTo>
                  <a:lnTo>
                    <a:pt x="47784" y="2671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8" name="자유형: 도형 2117">
              <a:extLst>
                <a:ext uri="{FF2B5EF4-FFF2-40B4-BE49-F238E27FC236}">
                  <a16:creationId xmlns:a16="http://schemas.microsoft.com/office/drawing/2014/main" id="{7059005C-FF2F-7BB0-8764-5D8F476E9E25}"/>
                </a:ext>
              </a:extLst>
            </p:cNvPr>
            <p:cNvSpPr/>
            <p:nvPr/>
          </p:nvSpPr>
          <p:spPr>
            <a:xfrm>
              <a:off x="1973758" y="5879471"/>
              <a:ext cx="48977" cy="43927"/>
            </a:xfrm>
            <a:custGeom>
              <a:avLst/>
              <a:gdLst>
                <a:gd name="connsiteX0" fmla="*/ 43423 w 48977"/>
                <a:gd name="connsiteY0" fmla="*/ 24879 h 43927"/>
                <a:gd name="connsiteX1" fmla="*/ 26944 w 48977"/>
                <a:gd name="connsiteY1" fmla="*/ 24879 h 43927"/>
                <a:gd name="connsiteX2" fmla="*/ 26944 w 48977"/>
                <a:gd name="connsiteY2" fmla="*/ 39430 h 43927"/>
                <a:gd name="connsiteX3" fmla="*/ 48977 w 48977"/>
                <a:gd name="connsiteY3" fmla="*/ 39430 h 43927"/>
                <a:gd name="connsiteX4" fmla="*/ 48977 w 48977"/>
                <a:gd name="connsiteY4" fmla="*/ 43928 h 43927"/>
                <a:gd name="connsiteX5" fmla="*/ 0 w 48977"/>
                <a:gd name="connsiteY5" fmla="*/ 43928 h 43927"/>
                <a:gd name="connsiteX6" fmla="*/ 0 w 48977"/>
                <a:gd name="connsiteY6" fmla="*/ 39430 h 43927"/>
                <a:gd name="connsiteX7" fmla="*/ 21895 w 48977"/>
                <a:gd name="connsiteY7" fmla="*/ 39430 h 43927"/>
                <a:gd name="connsiteX8" fmla="*/ 21895 w 48977"/>
                <a:gd name="connsiteY8" fmla="*/ 24879 h 43927"/>
                <a:gd name="connsiteX9" fmla="*/ 5967 w 48977"/>
                <a:gd name="connsiteY9" fmla="*/ 24879 h 43927"/>
                <a:gd name="connsiteX10" fmla="*/ 5967 w 48977"/>
                <a:gd name="connsiteY10" fmla="*/ 0 h 43927"/>
                <a:gd name="connsiteX11" fmla="*/ 11154 w 48977"/>
                <a:gd name="connsiteY11" fmla="*/ 0 h 43927"/>
                <a:gd name="connsiteX12" fmla="*/ 11154 w 48977"/>
                <a:gd name="connsiteY12" fmla="*/ 20472 h 43927"/>
                <a:gd name="connsiteX13" fmla="*/ 43377 w 48977"/>
                <a:gd name="connsiteY13" fmla="*/ 20472 h 43927"/>
                <a:gd name="connsiteX14" fmla="*/ 43377 w 48977"/>
                <a:gd name="connsiteY14" fmla="*/ 24879 h 4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977" h="43927">
                  <a:moveTo>
                    <a:pt x="43423" y="24879"/>
                  </a:moveTo>
                  <a:lnTo>
                    <a:pt x="26944" y="24879"/>
                  </a:lnTo>
                  <a:lnTo>
                    <a:pt x="26944" y="39430"/>
                  </a:lnTo>
                  <a:lnTo>
                    <a:pt x="48977" y="39430"/>
                  </a:lnTo>
                  <a:lnTo>
                    <a:pt x="48977" y="43928"/>
                  </a:lnTo>
                  <a:lnTo>
                    <a:pt x="0" y="43928"/>
                  </a:lnTo>
                  <a:lnTo>
                    <a:pt x="0" y="39430"/>
                  </a:lnTo>
                  <a:lnTo>
                    <a:pt x="21895" y="39430"/>
                  </a:lnTo>
                  <a:lnTo>
                    <a:pt x="21895" y="24879"/>
                  </a:lnTo>
                  <a:lnTo>
                    <a:pt x="5967" y="24879"/>
                  </a:lnTo>
                  <a:lnTo>
                    <a:pt x="5967" y="0"/>
                  </a:lnTo>
                  <a:lnTo>
                    <a:pt x="11154" y="0"/>
                  </a:lnTo>
                  <a:lnTo>
                    <a:pt x="11154" y="20472"/>
                  </a:lnTo>
                  <a:lnTo>
                    <a:pt x="43377" y="20472"/>
                  </a:lnTo>
                  <a:lnTo>
                    <a:pt x="43377" y="2487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9" name="자유형: 도형 2118">
              <a:extLst>
                <a:ext uri="{FF2B5EF4-FFF2-40B4-BE49-F238E27FC236}">
                  <a16:creationId xmlns:a16="http://schemas.microsoft.com/office/drawing/2014/main" id="{3DE1A267-7CFE-C84F-757B-2650A93606E4}"/>
                </a:ext>
              </a:extLst>
            </p:cNvPr>
            <p:cNvSpPr/>
            <p:nvPr/>
          </p:nvSpPr>
          <p:spPr>
            <a:xfrm>
              <a:off x="2024433" y="5875845"/>
              <a:ext cx="48793" cy="54669"/>
            </a:xfrm>
            <a:custGeom>
              <a:avLst/>
              <a:gdLst>
                <a:gd name="connsiteX0" fmla="*/ 48793 w 48793"/>
                <a:gd name="connsiteY0" fmla="*/ 29285 h 54669"/>
                <a:gd name="connsiteX1" fmla="*/ 36767 w 48793"/>
                <a:gd name="connsiteY1" fmla="*/ 29285 h 54669"/>
                <a:gd name="connsiteX2" fmla="*/ 36767 w 48793"/>
                <a:gd name="connsiteY2" fmla="*/ 36721 h 54669"/>
                <a:gd name="connsiteX3" fmla="*/ 42872 w 48793"/>
                <a:gd name="connsiteY3" fmla="*/ 44617 h 54669"/>
                <a:gd name="connsiteX4" fmla="*/ 37961 w 48793"/>
                <a:gd name="connsiteY4" fmla="*/ 52053 h 54669"/>
                <a:gd name="connsiteX5" fmla="*/ 24374 w 48793"/>
                <a:gd name="connsiteY5" fmla="*/ 54669 h 54669"/>
                <a:gd name="connsiteX6" fmla="*/ 10741 w 48793"/>
                <a:gd name="connsiteY6" fmla="*/ 52053 h 54669"/>
                <a:gd name="connsiteX7" fmla="*/ 5875 w 48793"/>
                <a:gd name="connsiteY7" fmla="*/ 44617 h 54669"/>
                <a:gd name="connsiteX8" fmla="*/ 12256 w 48793"/>
                <a:gd name="connsiteY8" fmla="*/ 36584 h 54669"/>
                <a:gd name="connsiteX9" fmla="*/ 12256 w 48793"/>
                <a:gd name="connsiteY9" fmla="*/ 29285 h 54669"/>
                <a:gd name="connsiteX10" fmla="*/ 0 w 48793"/>
                <a:gd name="connsiteY10" fmla="*/ 29285 h 54669"/>
                <a:gd name="connsiteX11" fmla="*/ 0 w 48793"/>
                <a:gd name="connsiteY11" fmla="*/ 24787 h 54669"/>
                <a:gd name="connsiteX12" fmla="*/ 48793 w 48793"/>
                <a:gd name="connsiteY12" fmla="*/ 24787 h 54669"/>
                <a:gd name="connsiteX13" fmla="*/ 48793 w 48793"/>
                <a:gd name="connsiteY13" fmla="*/ 29285 h 54669"/>
                <a:gd name="connsiteX14" fmla="*/ 38282 w 48793"/>
                <a:gd name="connsiteY14" fmla="*/ 2754 h 54669"/>
                <a:gd name="connsiteX15" fmla="*/ 43331 w 48793"/>
                <a:gd name="connsiteY15" fmla="*/ 10557 h 54669"/>
                <a:gd name="connsiteX16" fmla="*/ 38282 w 48793"/>
                <a:gd name="connsiteY16" fmla="*/ 18177 h 54669"/>
                <a:gd name="connsiteX17" fmla="*/ 24374 w 48793"/>
                <a:gd name="connsiteY17" fmla="*/ 20885 h 54669"/>
                <a:gd name="connsiteX18" fmla="*/ 10466 w 48793"/>
                <a:gd name="connsiteY18" fmla="*/ 18177 h 54669"/>
                <a:gd name="connsiteX19" fmla="*/ 5416 w 48793"/>
                <a:gd name="connsiteY19" fmla="*/ 10557 h 54669"/>
                <a:gd name="connsiteX20" fmla="*/ 10466 w 48793"/>
                <a:gd name="connsiteY20" fmla="*/ 2754 h 54669"/>
                <a:gd name="connsiteX21" fmla="*/ 24374 w 48793"/>
                <a:gd name="connsiteY21" fmla="*/ 0 h 54669"/>
                <a:gd name="connsiteX22" fmla="*/ 38282 w 48793"/>
                <a:gd name="connsiteY22" fmla="*/ 2754 h 54669"/>
                <a:gd name="connsiteX23" fmla="*/ 14275 w 48793"/>
                <a:gd name="connsiteY23" fmla="*/ 5967 h 54669"/>
                <a:gd name="connsiteX24" fmla="*/ 10603 w 48793"/>
                <a:gd name="connsiteY24" fmla="*/ 10557 h 54669"/>
                <a:gd name="connsiteX25" fmla="*/ 14275 w 48793"/>
                <a:gd name="connsiteY25" fmla="*/ 15056 h 54669"/>
                <a:gd name="connsiteX26" fmla="*/ 24328 w 48793"/>
                <a:gd name="connsiteY26" fmla="*/ 16708 h 54669"/>
                <a:gd name="connsiteX27" fmla="*/ 34426 w 48793"/>
                <a:gd name="connsiteY27" fmla="*/ 15056 h 54669"/>
                <a:gd name="connsiteX28" fmla="*/ 38144 w 48793"/>
                <a:gd name="connsiteY28" fmla="*/ 10557 h 54669"/>
                <a:gd name="connsiteX29" fmla="*/ 34426 w 48793"/>
                <a:gd name="connsiteY29" fmla="*/ 5967 h 54669"/>
                <a:gd name="connsiteX30" fmla="*/ 24328 w 48793"/>
                <a:gd name="connsiteY30" fmla="*/ 4315 h 54669"/>
                <a:gd name="connsiteX31" fmla="*/ 14275 w 48793"/>
                <a:gd name="connsiteY31" fmla="*/ 5967 h 54669"/>
                <a:gd name="connsiteX32" fmla="*/ 14551 w 48793"/>
                <a:gd name="connsiteY32" fmla="*/ 40393 h 54669"/>
                <a:gd name="connsiteX33" fmla="*/ 11016 w 48793"/>
                <a:gd name="connsiteY33" fmla="*/ 44571 h 54669"/>
                <a:gd name="connsiteX34" fmla="*/ 14505 w 48793"/>
                <a:gd name="connsiteY34" fmla="*/ 48839 h 54669"/>
                <a:gd name="connsiteX35" fmla="*/ 24328 w 48793"/>
                <a:gd name="connsiteY35" fmla="*/ 50354 h 54669"/>
                <a:gd name="connsiteX36" fmla="*/ 34197 w 48793"/>
                <a:gd name="connsiteY36" fmla="*/ 48839 h 54669"/>
                <a:gd name="connsiteX37" fmla="*/ 37685 w 48793"/>
                <a:gd name="connsiteY37" fmla="*/ 44571 h 54669"/>
                <a:gd name="connsiteX38" fmla="*/ 34197 w 48793"/>
                <a:gd name="connsiteY38" fmla="*/ 40393 h 54669"/>
                <a:gd name="connsiteX39" fmla="*/ 24374 w 48793"/>
                <a:gd name="connsiteY39" fmla="*/ 38879 h 54669"/>
                <a:gd name="connsiteX40" fmla="*/ 14551 w 48793"/>
                <a:gd name="connsiteY40" fmla="*/ 40393 h 54669"/>
                <a:gd name="connsiteX41" fmla="*/ 31626 w 48793"/>
                <a:gd name="connsiteY41" fmla="*/ 35206 h 54669"/>
                <a:gd name="connsiteX42" fmla="*/ 31626 w 48793"/>
                <a:gd name="connsiteY42" fmla="*/ 29285 h 54669"/>
                <a:gd name="connsiteX43" fmla="*/ 17259 w 48793"/>
                <a:gd name="connsiteY43" fmla="*/ 29285 h 54669"/>
                <a:gd name="connsiteX44" fmla="*/ 17259 w 48793"/>
                <a:gd name="connsiteY44" fmla="*/ 35206 h 54669"/>
                <a:gd name="connsiteX45" fmla="*/ 24328 w 48793"/>
                <a:gd name="connsiteY45" fmla="*/ 34656 h 54669"/>
                <a:gd name="connsiteX46" fmla="*/ 31626 w 48793"/>
                <a:gd name="connsiteY46" fmla="*/ 35206 h 54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8793" h="54669">
                  <a:moveTo>
                    <a:pt x="48793" y="29285"/>
                  </a:moveTo>
                  <a:lnTo>
                    <a:pt x="36767" y="29285"/>
                  </a:lnTo>
                  <a:lnTo>
                    <a:pt x="36767" y="36721"/>
                  </a:lnTo>
                  <a:cubicBezTo>
                    <a:pt x="40852" y="38420"/>
                    <a:pt x="42872" y="41036"/>
                    <a:pt x="42872" y="44617"/>
                  </a:cubicBezTo>
                  <a:cubicBezTo>
                    <a:pt x="42872" y="47829"/>
                    <a:pt x="41220" y="50308"/>
                    <a:pt x="37961" y="52053"/>
                  </a:cubicBezTo>
                  <a:cubicBezTo>
                    <a:pt x="34702" y="53797"/>
                    <a:pt x="30157" y="54669"/>
                    <a:pt x="24374" y="54669"/>
                  </a:cubicBezTo>
                  <a:cubicBezTo>
                    <a:pt x="18544" y="54669"/>
                    <a:pt x="13954" y="53797"/>
                    <a:pt x="10741" y="52053"/>
                  </a:cubicBezTo>
                  <a:cubicBezTo>
                    <a:pt x="7482" y="50308"/>
                    <a:pt x="5875" y="47829"/>
                    <a:pt x="5875" y="44617"/>
                  </a:cubicBezTo>
                  <a:cubicBezTo>
                    <a:pt x="5875" y="40944"/>
                    <a:pt x="7987" y="38282"/>
                    <a:pt x="12256" y="36584"/>
                  </a:cubicBezTo>
                  <a:lnTo>
                    <a:pt x="12256" y="29285"/>
                  </a:lnTo>
                  <a:lnTo>
                    <a:pt x="0" y="29285"/>
                  </a:lnTo>
                  <a:lnTo>
                    <a:pt x="0" y="24787"/>
                  </a:lnTo>
                  <a:lnTo>
                    <a:pt x="48793" y="24787"/>
                  </a:lnTo>
                  <a:lnTo>
                    <a:pt x="48793" y="29285"/>
                  </a:lnTo>
                  <a:close/>
                  <a:moveTo>
                    <a:pt x="38282" y="2754"/>
                  </a:moveTo>
                  <a:cubicBezTo>
                    <a:pt x="41679" y="4590"/>
                    <a:pt x="43331" y="7207"/>
                    <a:pt x="43331" y="10557"/>
                  </a:cubicBezTo>
                  <a:cubicBezTo>
                    <a:pt x="43331" y="13816"/>
                    <a:pt x="41633" y="16341"/>
                    <a:pt x="38282" y="18177"/>
                  </a:cubicBezTo>
                  <a:cubicBezTo>
                    <a:pt x="34931" y="20013"/>
                    <a:pt x="30249" y="20885"/>
                    <a:pt x="24374" y="20885"/>
                  </a:cubicBezTo>
                  <a:cubicBezTo>
                    <a:pt x="18498" y="20885"/>
                    <a:pt x="13862" y="19967"/>
                    <a:pt x="10466" y="18177"/>
                  </a:cubicBezTo>
                  <a:cubicBezTo>
                    <a:pt x="7069" y="16387"/>
                    <a:pt x="5416" y="13816"/>
                    <a:pt x="5416" y="10557"/>
                  </a:cubicBezTo>
                  <a:cubicBezTo>
                    <a:pt x="5416" y="7207"/>
                    <a:pt x="7115" y="4590"/>
                    <a:pt x="10466" y="2754"/>
                  </a:cubicBezTo>
                  <a:cubicBezTo>
                    <a:pt x="13862" y="918"/>
                    <a:pt x="18498" y="0"/>
                    <a:pt x="24374" y="0"/>
                  </a:cubicBezTo>
                  <a:cubicBezTo>
                    <a:pt x="30249" y="0"/>
                    <a:pt x="34885" y="918"/>
                    <a:pt x="38282" y="2754"/>
                  </a:cubicBezTo>
                  <a:close/>
                  <a:moveTo>
                    <a:pt x="14275" y="5967"/>
                  </a:moveTo>
                  <a:cubicBezTo>
                    <a:pt x="11843" y="7069"/>
                    <a:pt x="10603" y="8630"/>
                    <a:pt x="10603" y="10557"/>
                  </a:cubicBezTo>
                  <a:cubicBezTo>
                    <a:pt x="10603" y="12485"/>
                    <a:pt x="11843" y="13954"/>
                    <a:pt x="14275" y="15056"/>
                  </a:cubicBezTo>
                  <a:cubicBezTo>
                    <a:pt x="16708" y="16157"/>
                    <a:pt x="20059" y="16708"/>
                    <a:pt x="24328" y="16708"/>
                  </a:cubicBezTo>
                  <a:cubicBezTo>
                    <a:pt x="28597" y="16708"/>
                    <a:pt x="31948" y="16157"/>
                    <a:pt x="34426" y="15056"/>
                  </a:cubicBezTo>
                  <a:cubicBezTo>
                    <a:pt x="36905" y="13954"/>
                    <a:pt x="38144" y="12485"/>
                    <a:pt x="38144" y="10557"/>
                  </a:cubicBezTo>
                  <a:cubicBezTo>
                    <a:pt x="38144" y="8630"/>
                    <a:pt x="36905" y="7069"/>
                    <a:pt x="34426" y="5967"/>
                  </a:cubicBezTo>
                  <a:cubicBezTo>
                    <a:pt x="31948" y="4866"/>
                    <a:pt x="28597" y="4315"/>
                    <a:pt x="24328" y="4315"/>
                  </a:cubicBezTo>
                  <a:cubicBezTo>
                    <a:pt x="20105" y="4315"/>
                    <a:pt x="16754" y="4866"/>
                    <a:pt x="14275" y="5967"/>
                  </a:cubicBezTo>
                  <a:close/>
                  <a:moveTo>
                    <a:pt x="14551" y="40393"/>
                  </a:moveTo>
                  <a:cubicBezTo>
                    <a:pt x="12210" y="41403"/>
                    <a:pt x="11016" y="42826"/>
                    <a:pt x="11016" y="44571"/>
                  </a:cubicBezTo>
                  <a:cubicBezTo>
                    <a:pt x="11016" y="46452"/>
                    <a:pt x="12164" y="47875"/>
                    <a:pt x="14505" y="48839"/>
                  </a:cubicBezTo>
                  <a:cubicBezTo>
                    <a:pt x="16846" y="49849"/>
                    <a:pt x="20105" y="50354"/>
                    <a:pt x="24328" y="50354"/>
                  </a:cubicBezTo>
                  <a:cubicBezTo>
                    <a:pt x="28597" y="50354"/>
                    <a:pt x="31902" y="49849"/>
                    <a:pt x="34197" y="48839"/>
                  </a:cubicBezTo>
                  <a:cubicBezTo>
                    <a:pt x="36492" y="47829"/>
                    <a:pt x="37685" y="46407"/>
                    <a:pt x="37685" y="44571"/>
                  </a:cubicBezTo>
                  <a:cubicBezTo>
                    <a:pt x="37685" y="42780"/>
                    <a:pt x="36538" y="41403"/>
                    <a:pt x="34197" y="40393"/>
                  </a:cubicBezTo>
                  <a:cubicBezTo>
                    <a:pt x="31856" y="39384"/>
                    <a:pt x="28597" y="38879"/>
                    <a:pt x="24374" y="38879"/>
                  </a:cubicBezTo>
                  <a:cubicBezTo>
                    <a:pt x="20197" y="38879"/>
                    <a:pt x="16938" y="39384"/>
                    <a:pt x="14551" y="40393"/>
                  </a:cubicBezTo>
                  <a:close/>
                  <a:moveTo>
                    <a:pt x="31626" y="35206"/>
                  </a:moveTo>
                  <a:lnTo>
                    <a:pt x="31626" y="29285"/>
                  </a:lnTo>
                  <a:lnTo>
                    <a:pt x="17259" y="29285"/>
                  </a:lnTo>
                  <a:lnTo>
                    <a:pt x="17259" y="35206"/>
                  </a:lnTo>
                  <a:cubicBezTo>
                    <a:pt x="19508" y="34839"/>
                    <a:pt x="21895" y="34656"/>
                    <a:pt x="24328" y="34656"/>
                  </a:cubicBezTo>
                  <a:cubicBezTo>
                    <a:pt x="26898" y="34656"/>
                    <a:pt x="29331" y="34839"/>
                    <a:pt x="31626" y="35206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0" name="자유형: 도형 2119">
              <a:extLst>
                <a:ext uri="{FF2B5EF4-FFF2-40B4-BE49-F238E27FC236}">
                  <a16:creationId xmlns:a16="http://schemas.microsoft.com/office/drawing/2014/main" id="{1752D3D6-FA9E-F754-FC65-46DDF857092F}"/>
                </a:ext>
              </a:extLst>
            </p:cNvPr>
            <p:cNvSpPr/>
            <p:nvPr/>
          </p:nvSpPr>
          <p:spPr>
            <a:xfrm>
              <a:off x="2075246" y="5874239"/>
              <a:ext cx="49711" cy="55586"/>
            </a:xfrm>
            <a:custGeom>
              <a:avLst/>
              <a:gdLst>
                <a:gd name="connsiteX0" fmla="*/ 31902 w 49711"/>
                <a:gd name="connsiteY0" fmla="*/ 10557 h 55586"/>
                <a:gd name="connsiteX1" fmla="*/ 0 w 49711"/>
                <a:gd name="connsiteY1" fmla="*/ 10557 h 55586"/>
                <a:gd name="connsiteX2" fmla="*/ 0 w 49711"/>
                <a:gd name="connsiteY2" fmla="*/ 6197 h 55586"/>
                <a:gd name="connsiteX3" fmla="*/ 13449 w 49711"/>
                <a:gd name="connsiteY3" fmla="*/ 6197 h 55586"/>
                <a:gd name="connsiteX4" fmla="*/ 13449 w 49711"/>
                <a:gd name="connsiteY4" fmla="*/ 0 h 55586"/>
                <a:gd name="connsiteX5" fmla="*/ 18498 w 49711"/>
                <a:gd name="connsiteY5" fmla="*/ 0 h 55586"/>
                <a:gd name="connsiteX6" fmla="*/ 18498 w 49711"/>
                <a:gd name="connsiteY6" fmla="*/ 6197 h 55586"/>
                <a:gd name="connsiteX7" fmla="*/ 31902 w 49711"/>
                <a:gd name="connsiteY7" fmla="*/ 6197 h 55586"/>
                <a:gd name="connsiteX8" fmla="*/ 31902 w 49711"/>
                <a:gd name="connsiteY8" fmla="*/ 10557 h 55586"/>
                <a:gd name="connsiteX9" fmla="*/ 25338 w 49711"/>
                <a:gd name="connsiteY9" fmla="*/ 15560 h 55586"/>
                <a:gd name="connsiteX10" fmla="*/ 28918 w 49711"/>
                <a:gd name="connsiteY10" fmla="*/ 22721 h 55586"/>
                <a:gd name="connsiteX11" fmla="*/ 25338 w 49711"/>
                <a:gd name="connsiteY11" fmla="*/ 29882 h 55586"/>
                <a:gd name="connsiteX12" fmla="*/ 15974 w 49711"/>
                <a:gd name="connsiteY12" fmla="*/ 32590 h 55586"/>
                <a:gd name="connsiteX13" fmla="*/ 6564 w 49711"/>
                <a:gd name="connsiteY13" fmla="*/ 29882 h 55586"/>
                <a:gd name="connsiteX14" fmla="*/ 2984 w 49711"/>
                <a:gd name="connsiteY14" fmla="*/ 22721 h 55586"/>
                <a:gd name="connsiteX15" fmla="*/ 6564 w 49711"/>
                <a:gd name="connsiteY15" fmla="*/ 15560 h 55586"/>
                <a:gd name="connsiteX16" fmla="*/ 15974 w 49711"/>
                <a:gd name="connsiteY16" fmla="*/ 12898 h 55586"/>
                <a:gd name="connsiteX17" fmla="*/ 25338 w 49711"/>
                <a:gd name="connsiteY17" fmla="*/ 15560 h 55586"/>
                <a:gd name="connsiteX18" fmla="*/ 12853 w 49711"/>
                <a:gd name="connsiteY18" fmla="*/ 41082 h 55586"/>
                <a:gd name="connsiteX19" fmla="*/ 36813 w 49711"/>
                <a:gd name="connsiteY19" fmla="*/ 41082 h 55586"/>
                <a:gd name="connsiteX20" fmla="*/ 36813 w 49711"/>
                <a:gd name="connsiteY20" fmla="*/ 35252 h 55586"/>
                <a:gd name="connsiteX21" fmla="*/ 41771 w 49711"/>
                <a:gd name="connsiteY21" fmla="*/ 35252 h 55586"/>
                <a:gd name="connsiteX22" fmla="*/ 41771 w 49711"/>
                <a:gd name="connsiteY22" fmla="*/ 55587 h 55586"/>
                <a:gd name="connsiteX23" fmla="*/ 7803 w 49711"/>
                <a:gd name="connsiteY23" fmla="*/ 55587 h 55586"/>
                <a:gd name="connsiteX24" fmla="*/ 7803 w 49711"/>
                <a:gd name="connsiteY24" fmla="*/ 35252 h 55586"/>
                <a:gd name="connsiteX25" fmla="*/ 12853 w 49711"/>
                <a:gd name="connsiteY25" fmla="*/ 35252 h 55586"/>
                <a:gd name="connsiteX26" fmla="*/ 12853 w 49711"/>
                <a:gd name="connsiteY26" fmla="*/ 41082 h 55586"/>
                <a:gd name="connsiteX27" fmla="*/ 10144 w 49711"/>
                <a:gd name="connsiteY27" fmla="*/ 18636 h 55586"/>
                <a:gd name="connsiteX28" fmla="*/ 7987 w 49711"/>
                <a:gd name="connsiteY28" fmla="*/ 22721 h 55586"/>
                <a:gd name="connsiteX29" fmla="*/ 10144 w 49711"/>
                <a:gd name="connsiteY29" fmla="*/ 26898 h 55586"/>
                <a:gd name="connsiteX30" fmla="*/ 15974 w 49711"/>
                <a:gd name="connsiteY30" fmla="*/ 28413 h 55586"/>
                <a:gd name="connsiteX31" fmla="*/ 21803 w 49711"/>
                <a:gd name="connsiteY31" fmla="*/ 26898 h 55586"/>
                <a:gd name="connsiteX32" fmla="*/ 23961 w 49711"/>
                <a:gd name="connsiteY32" fmla="*/ 22721 h 55586"/>
                <a:gd name="connsiteX33" fmla="*/ 21803 w 49711"/>
                <a:gd name="connsiteY33" fmla="*/ 18636 h 55586"/>
                <a:gd name="connsiteX34" fmla="*/ 15974 w 49711"/>
                <a:gd name="connsiteY34" fmla="*/ 17075 h 55586"/>
                <a:gd name="connsiteX35" fmla="*/ 10144 w 49711"/>
                <a:gd name="connsiteY35" fmla="*/ 18636 h 55586"/>
                <a:gd name="connsiteX36" fmla="*/ 36813 w 49711"/>
                <a:gd name="connsiteY36" fmla="*/ 51134 h 55586"/>
                <a:gd name="connsiteX37" fmla="*/ 36813 w 49711"/>
                <a:gd name="connsiteY37" fmla="*/ 45351 h 55586"/>
                <a:gd name="connsiteX38" fmla="*/ 12853 w 49711"/>
                <a:gd name="connsiteY38" fmla="*/ 45351 h 55586"/>
                <a:gd name="connsiteX39" fmla="*/ 12853 w 49711"/>
                <a:gd name="connsiteY39" fmla="*/ 51134 h 55586"/>
                <a:gd name="connsiteX40" fmla="*/ 36813 w 49711"/>
                <a:gd name="connsiteY40" fmla="*/ 51134 h 55586"/>
                <a:gd name="connsiteX41" fmla="*/ 41771 w 49711"/>
                <a:gd name="connsiteY41" fmla="*/ 14689 h 55586"/>
                <a:gd name="connsiteX42" fmla="*/ 49712 w 49711"/>
                <a:gd name="connsiteY42" fmla="*/ 14689 h 55586"/>
                <a:gd name="connsiteX43" fmla="*/ 49712 w 49711"/>
                <a:gd name="connsiteY43" fmla="*/ 19233 h 55586"/>
                <a:gd name="connsiteX44" fmla="*/ 41771 w 49711"/>
                <a:gd name="connsiteY44" fmla="*/ 19233 h 55586"/>
                <a:gd name="connsiteX45" fmla="*/ 41771 w 49711"/>
                <a:gd name="connsiteY45" fmla="*/ 33049 h 55586"/>
                <a:gd name="connsiteX46" fmla="*/ 36813 w 49711"/>
                <a:gd name="connsiteY46" fmla="*/ 33049 h 55586"/>
                <a:gd name="connsiteX47" fmla="*/ 36813 w 49711"/>
                <a:gd name="connsiteY47" fmla="*/ 459 h 55586"/>
                <a:gd name="connsiteX48" fmla="*/ 41771 w 49711"/>
                <a:gd name="connsiteY48" fmla="*/ 459 h 55586"/>
                <a:gd name="connsiteX49" fmla="*/ 41771 w 49711"/>
                <a:gd name="connsiteY49" fmla="*/ 14689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9711" h="55586">
                  <a:moveTo>
                    <a:pt x="31902" y="10557"/>
                  </a:moveTo>
                  <a:lnTo>
                    <a:pt x="0" y="10557"/>
                  </a:lnTo>
                  <a:lnTo>
                    <a:pt x="0" y="6197"/>
                  </a:lnTo>
                  <a:lnTo>
                    <a:pt x="13449" y="6197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97"/>
                  </a:lnTo>
                  <a:lnTo>
                    <a:pt x="31902" y="6197"/>
                  </a:lnTo>
                  <a:lnTo>
                    <a:pt x="31902" y="10557"/>
                  </a:lnTo>
                  <a:close/>
                  <a:moveTo>
                    <a:pt x="25338" y="15560"/>
                  </a:moveTo>
                  <a:cubicBezTo>
                    <a:pt x="27725" y="17351"/>
                    <a:pt x="28918" y="19692"/>
                    <a:pt x="28918" y="22721"/>
                  </a:cubicBezTo>
                  <a:cubicBezTo>
                    <a:pt x="28918" y="25705"/>
                    <a:pt x="27725" y="28092"/>
                    <a:pt x="25338" y="29882"/>
                  </a:cubicBezTo>
                  <a:cubicBezTo>
                    <a:pt x="22951" y="31672"/>
                    <a:pt x="19830" y="32590"/>
                    <a:pt x="15974" y="32590"/>
                  </a:cubicBezTo>
                  <a:cubicBezTo>
                    <a:pt x="12072" y="32590"/>
                    <a:pt x="8951" y="31672"/>
                    <a:pt x="6564" y="29882"/>
                  </a:cubicBezTo>
                  <a:cubicBezTo>
                    <a:pt x="4177" y="28092"/>
                    <a:pt x="2984" y="25705"/>
                    <a:pt x="2984" y="22721"/>
                  </a:cubicBezTo>
                  <a:cubicBezTo>
                    <a:pt x="2984" y="19738"/>
                    <a:pt x="4177" y="17351"/>
                    <a:pt x="6564" y="15560"/>
                  </a:cubicBezTo>
                  <a:cubicBezTo>
                    <a:pt x="8951" y="13770"/>
                    <a:pt x="12072" y="12898"/>
                    <a:pt x="15974" y="12898"/>
                  </a:cubicBezTo>
                  <a:cubicBezTo>
                    <a:pt x="19830" y="12898"/>
                    <a:pt x="22951" y="13816"/>
                    <a:pt x="25338" y="15560"/>
                  </a:cubicBezTo>
                  <a:close/>
                  <a:moveTo>
                    <a:pt x="12853" y="41082"/>
                  </a:moveTo>
                  <a:lnTo>
                    <a:pt x="36813" y="41082"/>
                  </a:lnTo>
                  <a:lnTo>
                    <a:pt x="36813" y="35252"/>
                  </a:lnTo>
                  <a:lnTo>
                    <a:pt x="41771" y="35252"/>
                  </a:lnTo>
                  <a:lnTo>
                    <a:pt x="41771" y="55587"/>
                  </a:lnTo>
                  <a:lnTo>
                    <a:pt x="7803" y="55587"/>
                  </a:lnTo>
                  <a:lnTo>
                    <a:pt x="7803" y="35252"/>
                  </a:lnTo>
                  <a:lnTo>
                    <a:pt x="12853" y="35252"/>
                  </a:lnTo>
                  <a:lnTo>
                    <a:pt x="12853" y="41082"/>
                  </a:lnTo>
                  <a:close/>
                  <a:moveTo>
                    <a:pt x="10144" y="18636"/>
                  </a:moveTo>
                  <a:cubicBezTo>
                    <a:pt x="8675" y="19692"/>
                    <a:pt x="7987" y="21023"/>
                    <a:pt x="7987" y="22721"/>
                  </a:cubicBezTo>
                  <a:cubicBezTo>
                    <a:pt x="7987" y="24511"/>
                    <a:pt x="8721" y="25888"/>
                    <a:pt x="10144" y="26898"/>
                  </a:cubicBezTo>
                  <a:cubicBezTo>
                    <a:pt x="11613" y="27908"/>
                    <a:pt x="13541" y="28413"/>
                    <a:pt x="15974" y="28413"/>
                  </a:cubicBezTo>
                  <a:cubicBezTo>
                    <a:pt x="18407" y="28413"/>
                    <a:pt x="20380" y="27908"/>
                    <a:pt x="21803" y="26898"/>
                  </a:cubicBezTo>
                  <a:cubicBezTo>
                    <a:pt x="23272" y="25888"/>
                    <a:pt x="23961" y="24465"/>
                    <a:pt x="23961" y="22721"/>
                  </a:cubicBezTo>
                  <a:cubicBezTo>
                    <a:pt x="23961" y="21023"/>
                    <a:pt x="23226" y="19692"/>
                    <a:pt x="21803" y="18636"/>
                  </a:cubicBezTo>
                  <a:cubicBezTo>
                    <a:pt x="20335" y="17580"/>
                    <a:pt x="18407" y="17075"/>
                    <a:pt x="15974" y="17075"/>
                  </a:cubicBezTo>
                  <a:cubicBezTo>
                    <a:pt x="13541" y="17075"/>
                    <a:pt x="11613" y="17580"/>
                    <a:pt x="10144" y="18636"/>
                  </a:cubicBezTo>
                  <a:close/>
                  <a:moveTo>
                    <a:pt x="36813" y="51134"/>
                  </a:moveTo>
                  <a:lnTo>
                    <a:pt x="36813" y="45351"/>
                  </a:lnTo>
                  <a:lnTo>
                    <a:pt x="12853" y="45351"/>
                  </a:lnTo>
                  <a:lnTo>
                    <a:pt x="12853" y="51134"/>
                  </a:lnTo>
                  <a:lnTo>
                    <a:pt x="36813" y="51134"/>
                  </a:lnTo>
                  <a:close/>
                  <a:moveTo>
                    <a:pt x="41771" y="14689"/>
                  </a:moveTo>
                  <a:lnTo>
                    <a:pt x="49712" y="14689"/>
                  </a:lnTo>
                  <a:lnTo>
                    <a:pt x="49712" y="19233"/>
                  </a:lnTo>
                  <a:lnTo>
                    <a:pt x="41771" y="19233"/>
                  </a:lnTo>
                  <a:lnTo>
                    <a:pt x="41771" y="33049"/>
                  </a:lnTo>
                  <a:lnTo>
                    <a:pt x="36813" y="33049"/>
                  </a:lnTo>
                  <a:lnTo>
                    <a:pt x="36813" y="459"/>
                  </a:lnTo>
                  <a:lnTo>
                    <a:pt x="41771" y="459"/>
                  </a:lnTo>
                  <a:lnTo>
                    <a:pt x="41771" y="1468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1" name="자유형: 도형 2120">
              <a:extLst>
                <a:ext uri="{FF2B5EF4-FFF2-40B4-BE49-F238E27FC236}">
                  <a16:creationId xmlns:a16="http://schemas.microsoft.com/office/drawing/2014/main" id="{4BDE8085-486C-F6EF-73AD-814987C6BEED}"/>
                </a:ext>
              </a:extLst>
            </p:cNvPr>
            <p:cNvSpPr/>
            <p:nvPr/>
          </p:nvSpPr>
          <p:spPr>
            <a:xfrm>
              <a:off x="2125830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6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84" y="14735"/>
                    <a:pt x="41771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51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89"/>
                    <a:pt x="14138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2" name="자유형: 도형 2121">
              <a:extLst>
                <a:ext uri="{FF2B5EF4-FFF2-40B4-BE49-F238E27FC236}">
                  <a16:creationId xmlns:a16="http://schemas.microsoft.com/office/drawing/2014/main" id="{73185028-1568-B914-372B-5569B036279F}"/>
                </a:ext>
              </a:extLst>
            </p:cNvPr>
            <p:cNvSpPr/>
            <p:nvPr/>
          </p:nvSpPr>
          <p:spPr>
            <a:xfrm>
              <a:off x="2176597" y="5874514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5974 w 49711"/>
                <a:gd name="connsiteY12" fmla="*/ 33325 h 56045"/>
                <a:gd name="connsiteX13" fmla="*/ 6564 w 49711"/>
                <a:gd name="connsiteY13" fmla="*/ 30616 h 56045"/>
                <a:gd name="connsiteX14" fmla="*/ 2984 w 49711"/>
                <a:gd name="connsiteY14" fmla="*/ 23272 h 56045"/>
                <a:gd name="connsiteX15" fmla="*/ 6610 w 49711"/>
                <a:gd name="connsiteY15" fmla="*/ 15882 h 56045"/>
                <a:gd name="connsiteX16" fmla="*/ 15974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1 w 49711"/>
                <a:gd name="connsiteY35" fmla="*/ 15561 h 56045"/>
                <a:gd name="connsiteX36" fmla="*/ 49711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5974" y="33325"/>
                  </a:cubicBezTo>
                  <a:cubicBezTo>
                    <a:pt x="12072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9043" y="14046"/>
                    <a:pt x="12164" y="13128"/>
                    <a:pt x="15974" y="13128"/>
                  </a:cubicBezTo>
                  <a:cubicBezTo>
                    <a:pt x="19784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51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1" y="15561"/>
                  </a:lnTo>
                  <a:lnTo>
                    <a:pt x="49711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3" name="자유형: 도형 2122">
              <a:extLst>
                <a:ext uri="{FF2B5EF4-FFF2-40B4-BE49-F238E27FC236}">
                  <a16:creationId xmlns:a16="http://schemas.microsoft.com/office/drawing/2014/main" id="{C619EA0A-4A4B-2C09-19C2-8C1C1A7321D7}"/>
                </a:ext>
              </a:extLst>
            </p:cNvPr>
            <p:cNvSpPr/>
            <p:nvPr/>
          </p:nvSpPr>
          <p:spPr>
            <a:xfrm>
              <a:off x="2226997" y="5874652"/>
              <a:ext cx="45855" cy="55908"/>
            </a:xfrm>
            <a:custGeom>
              <a:avLst/>
              <a:gdLst>
                <a:gd name="connsiteX0" fmla="*/ 18590 w 45855"/>
                <a:gd name="connsiteY0" fmla="*/ 28276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3 h 55908"/>
                <a:gd name="connsiteX7" fmla="*/ 23180 w 45855"/>
                <a:gd name="connsiteY7" fmla="*/ 7253 h 55908"/>
                <a:gd name="connsiteX8" fmla="*/ 18590 w 45855"/>
                <a:gd name="connsiteY8" fmla="*/ 28276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3 h 55908"/>
                <a:gd name="connsiteX12" fmla="*/ 33830 w 45855"/>
                <a:gd name="connsiteY12" fmla="*/ 26853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6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3"/>
                  </a:lnTo>
                  <a:lnTo>
                    <a:pt x="23180" y="7253"/>
                  </a:lnTo>
                  <a:cubicBezTo>
                    <a:pt x="23226" y="15056"/>
                    <a:pt x="21665" y="22079"/>
                    <a:pt x="18590" y="28276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3"/>
                  </a:lnTo>
                  <a:lnTo>
                    <a:pt x="33830" y="26853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4" name="자유형: 도형 2123">
              <a:extLst>
                <a:ext uri="{FF2B5EF4-FFF2-40B4-BE49-F238E27FC236}">
                  <a16:creationId xmlns:a16="http://schemas.microsoft.com/office/drawing/2014/main" id="{B2D590C3-9BA8-5058-7F0A-3C7289CD53D1}"/>
                </a:ext>
              </a:extLst>
            </p:cNvPr>
            <p:cNvSpPr/>
            <p:nvPr/>
          </p:nvSpPr>
          <p:spPr>
            <a:xfrm>
              <a:off x="2277856" y="5876442"/>
              <a:ext cx="48931" cy="53567"/>
            </a:xfrm>
            <a:custGeom>
              <a:avLst/>
              <a:gdLst>
                <a:gd name="connsiteX0" fmla="*/ 48885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885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134" name="자유형: 도형 2133">
            <a:extLst>
              <a:ext uri="{FF2B5EF4-FFF2-40B4-BE49-F238E27FC236}">
                <a16:creationId xmlns:a16="http://schemas.microsoft.com/office/drawing/2014/main" id="{BEFA470F-3494-91B8-1853-68EBD40B32AF}"/>
              </a:ext>
            </a:extLst>
          </p:cNvPr>
          <p:cNvSpPr/>
          <p:nvPr/>
        </p:nvSpPr>
        <p:spPr>
          <a:xfrm>
            <a:off x="7504402" y="3630749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5" name="자유형: 도형 2134">
            <a:extLst>
              <a:ext uri="{FF2B5EF4-FFF2-40B4-BE49-F238E27FC236}">
                <a16:creationId xmlns:a16="http://schemas.microsoft.com/office/drawing/2014/main" id="{6AC074C9-163A-5F1D-E452-479B14C8C21C}"/>
              </a:ext>
            </a:extLst>
          </p:cNvPr>
          <p:cNvSpPr/>
          <p:nvPr/>
        </p:nvSpPr>
        <p:spPr>
          <a:xfrm>
            <a:off x="4972502" y="3631598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2" name="자유형: 도형 971">
            <a:extLst>
              <a:ext uri="{FF2B5EF4-FFF2-40B4-BE49-F238E27FC236}">
                <a16:creationId xmlns:a16="http://schemas.microsoft.com/office/drawing/2014/main" id="{8BA8F5FC-4027-08B1-E046-28152C7CA196}"/>
              </a:ext>
            </a:extLst>
          </p:cNvPr>
          <p:cNvSpPr/>
          <p:nvPr/>
        </p:nvSpPr>
        <p:spPr>
          <a:xfrm>
            <a:off x="6823897" y="4595878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5" name="자유형: 도형 974">
            <a:extLst>
              <a:ext uri="{FF2B5EF4-FFF2-40B4-BE49-F238E27FC236}">
                <a16:creationId xmlns:a16="http://schemas.microsoft.com/office/drawing/2014/main" id="{5F31B490-C983-4B52-BA3A-893A5ACE5633}"/>
              </a:ext>
            </a:extLst>
          </p:cNvPr>
          <p:cNvSpPr/>
          <p:nvPr/>
        </p:nvSpPr>
        <p:spPr>
          <a:xfrm>
            <a:off x="5976461" y="4595878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8" name="자유형: 도형 977">
            <a:extLst>
              <a:ext uri="{FF2B5EF4-FFF2-40B4-BE49-F238E27FC236}">
                <a16:creationId xmlns:a16="http://schemas.microsoft.com/office/drawing/2014/main" id="{CD37D8B6-1F84-E253-1E7A-9663113F257B}"/>
              </a:ext>
            </a:extLst>
          </p:cNvPr>
          <p:cNvSpPr/>
          <p:nvPr/>
        </p:nvSpPr>
        <p:spPr>
          <a:xfrm>
            <a:off x="5129025" y="4595878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418439"/>
                </a:lnTo>
                <a:cubicBezTo>
                  <a:pt x="786616" y="425600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0" name="자유형: 도형 979">
            <a:extLst>
              <a:ext uri="{FF2B5EF4-FFF2-40B4-BE49-F238E27FC236}">
                <a16:creationId xmlns:a16="http://schemas.microsoft.com/office/drawing/2014/main" id="{9491766D-4CF2-BE55-D128-BB568F5A7EAE}"/>
              </a:ext>
            </a:extLst>
          </p:cNvPr>
          <p:cNvSpPr/>
          <p:nvPr/>
        </p:nvSpPr>
        <p:spPr>
          <a:xfrm>
            <a:off x="4276637" y="4737708"/>
            <a:ext cx="796333" cy="289743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004" name="그래픽 961">
            <a:extLst>
              <a:ext uri="{FF2B5EF4-FFF2-40B4-BE49-F238E27FC236}">
                <a16:creationId xmlns:a16="http://schemas.microsoft.com/office/drawing/2014/main" id="{3727B03D-7E05-299C-92AF-443544C283B1}"/>
              </a:ext>
            </a:extLst>
          </p:cNvPr>
          <p:cNvGrpSpPr/>
          <p:nvPr/>
        </p:nvGrpSpPr>
        <p:grpSpPr>
          <a:xfrm>
            <a:off x="6963530" y="4636868"/>
            <a:ext cx="497849" cy="362806"/>
            <a:chOff x="6955923" y="4148520"/>
            <a:chExt cx="497849" cy="362806"/>
          </a:xfrm>
          <a:solidFill>
            <a:srgbClr val="FFFFFF"/>
          </a:solidFill>
        </p:grpSpPr>
        <p:sp>
          <p:nvSpPr>
            <p:cNvPr id="1005" name="자유형: 도형 1004">
              <a:extLst>
                <a:ext uri="{FF2B5EF4-FFF2-40B4-BE49-F238E27FC236}">
                  <a16:creationId xmlns:a16="http://schemas.microsoft.com/office/drawing/2014/main" id="{9F605F6A-285A-8ECC-741C-D8BFD35DD4F5}"/>
                </a:ext>
              </a:extLst>
            </p:cNvPr>
            <p:cNvSpPr/>
            <p:nvPr/>
          </p:nvSpPr>
          <p:spPr>
            <a:xfrm>
              <a:off x="6955923" y="4148520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1 w 77115"/>
                <a:gd name="connsiteY3" fmla="*/ 6702 h 88544"/>
                <a:gd name="connsiteX4" fmla="*/ 40531 w 77115"/>
                <a:gd name="connsiteY4" fmla="*/ 51547 h 88544"/>
                <a:gd name="connsiteX5" fmla="*/ 0 w 77115"/>
                <a:gd name="connsiteY5" fmla="*/ 51547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407 w 77115"/>
                <a:gd name="connsiteY9" fmla="*/ 44341 h 88544"/>
                <a:gd name="connsiteX10" fmla="*/ 32407 w 77115"/>
                <a:gd name="connsiteY10" fmla="*/ 28597 h 88544"/>
                <a:gd name="connsiteX11" fmla="*/ 8079 w 77115"/>
                <a:gd name="connsiteY11" fmla="*/ 28597 h 88544"/>
                <a:gd name="connsiteX12" fmla="*/ 8079 w 77115"/>
                <a:gd name="connsiteY12" fmla="*/ 44341 h 88544"/>
                <a:gd name="connsiteX13" fmla="*/ 32407 w 77115"/>
                <a:gd name="connsiteY13" fmla="*/ 44341 h 88544"/>
                <a:gd name="connsiteX14" fmla="*/ 68210 w 77115"/>
                <a:gd name="connsiteY14" fmla="*/ 88544 h 88544"/>
                <a:gd name="connsiteX15" fmla="*/ 9823 w 77115"/>
                <a:gd name="connsiteY15" fmla="*/ 88544 h 88544"/>
                <a:gd name="connsiteX16" fmla="*/ 9823 w 77115"/>
                <a:gd name="connsiteY16" fmla="*/ 59902 h 88544"/>
                <a:gd name="connsiteX17" fmla="*/ 17856 w 77115"/>
                <a:gd name="connsiteY17" fmla="*/ 59902 h 88544"/>
                <a:gd name="connsiteX18" fmla="*/ 17856 w 77115"/>
                <a:gd name="connsiteY18" fmla="*/ 81292 h 88544"/>
                <a:gd name="connsiteX19" fmla="*/ 68210 w 77115"/>
                <a:gd name="connsiteY19" fmla="*/ 81292 h 88544"/>
                <a:gd name="connsiteX20" fmla="*/ 68210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6" name="자유형: 도형 1005">
              <a:extLst>
                <a:ext uri="{FF2B5EF4-FFF2-40B4-BE49-F238E27FC236}">
                  <a16:creationId xmlns:a16="http://schemas.microsoft.com/office/drawing/2014/main" id="{30211A49-6EFF-717B-23BC-BCEAD45CA45D}"/>
                </a:ext>
              </a:extLst>
            </p:cNvPr>
            <p:cNvSpPr/>
            <p:nvPr/>
          </p:nvSpPr>
          <p:spPr>
            <a:xfrm>
              <a:off x="7032028" y="415586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7" name="자유형: 도형 1006">
              <a:extLst>
                <a:ext uri="{FF2B5EF4-FFF2-40B4-BE49-F238E27FC236}">
                  <a16:creationId xmlns:a16="http://schemas.microsoft.com/office/drawing/2014/main" id="{E39924FA-7F3F-42CD-2FFB-504C3A8AB50C}"/>
                </a:ext>
              </a:extLst>
            </p:cNvPr>
            <p:cNvSpPr/>
            <p:nvPr/>
          </p:nvSpPr>
          <p:spPr>
            <a:xfrm>
              <a:off x="7111025" y="4148612"/>
              <a:ext cx="75049" cy="90426"/>
            </a:xfrm>
            <a:custGeom>
              <a:avLst/>
              <a:gdLst>
                <a:gd name="connsiteX0" fmla="*/ 31443 w 75049"/>
                <a:gd name="connsiteY0" fmla="*/ 48702 h 90426"/>
                <a:gd name="connsiteX1" fmla="*/ 45029 w 75049"/>
                <a:gd name="connsiteY1" fmla="*/ 63528 h 90426"/>
                <a:gd name="connsiteX2" fmla="*/ 40393 w 75049"/>
                <a:gd name="connsiteY2" fmla="*/ 70046 h 90426"/>
                <a:gd name="connsiteX3" fmla="*/ 29652 w 75049"/>
                <a:gd name="connsiteY3" fmla="*/ 60131 h 90426"/>
                <a:gd name="connsiteX4" fmla="*/ 22675 w 75049"/>
                <a:gd name="connsiteY4" fmla="*/ 45580 h 90426"/>
                <a:gd name="connsiteX5" fmla="*/ 15698 w 75049"/>
                <a:gd name="connsiteY5" fmla="*/ 61279 h 90426"/>
                <a:gd name="connsiteX6" fmla="*/ 4957 w 75049"/>
                <a:gd name="connsiteY6" fmla="*/ 71928 h 90426"/>
                <a:gd name="connsiteX7" fmla="*/ 0 w 75049"/>
                <a:gd name="connsiteY7" fmla="*/ 65410 h 90426"/>
                <a:gd name="connsiteX8" fmla="*/ 13679 w 75049"/>
                <a:gd name="connsiteY8" fmla="*/ 49757 h 90426"/>
                <a:gd name="connsiteX9" fmla="*/ 18636 w 75049"/>
                <a:gd name="connsiteY9" fmla="*/ 27954 h 90426"/>
                <a:gd name="connsiteX10" fmla="*/ 18636 w 75049"/>
                <a:gd name="connsiteY10" fmla="*/ 23777 h 90426"/>
                <a:gd name="connsiteX11" fmla="*/ 2570 w 75049"/>
                <a:gd name="connsiteY11" fmla="*/ 23777 h 90426"/>
                <a:gd name="connsiteX12" fmla="*/ 2570 w 75049"/>
                <a:gd name="connsiteY12" fmla="*/ 16616 h 90426"/>
                <a:gd name="connsiteX13" fmla="*/ 18636 w 75049"/>
                <a:gd name="connsiteY13" fmla="*/ 16616 h 90426"/>
                <a:gd name="connsiteX14" fmla="*/ 18636 w 75049"/>
                <a:gd name="connsiteY14" fmla="*/ 3305 h 90426"/>
                <a:gd name="connsiteX15" fmla="*/ 26439 w 75049"/>
                <a:gd name="connsiteY15" fmla="*/ 3305 h 90426"/>
                <a:gd name="connsiteX16" fmla="*/ 26439 w 75049"/>
                <a:gd name="connsiteY16" fmla="*/ 16616 h 90426"/>
                <a:gd name="connsiteX17" fmla="*/ 42413 w 75049"/>
                <a:gd name="connsiteY17" fmla="*/ 16616 h 90426"/>
                <a:gd name="connsiteX18" fmla="*/ 42413 w 75049"/>
                <a:gd name="connsiteY18" fmla="*/ 23777 h 90426"/>
                <a:gd name="connsiteX19" fmla="*/ 26439 w 75049"/>
                <a:gd name="connsiteY19" fmla="*/ 23777 h 90426"/>
                <a:gd name="connsiteX20" fmla="*/ 26439 w 75049"/>
                <a:gd name="connsiteY20" fmla="*/ 27954 h 90426"/>
                <a:gd name="connsiteX21" fmla="*/ 31443 w 75049"/>
                <a:gd name="connsiteY21" fmla="*/ 48702 h 90426"/>
                <a:gd name="connsiteX22" fmla="*/ 57423 w 75049"/>
                <a:gd name="connsiteY22" fmla="*/ 85652 h 90426"/>
                <a:gd name="connsiteX23" fmla="*/ 49711 w 75049"/>
                <a:gd name="connsiteY23" fmla="*/ 85652 h 90426"/>
                <a:gd name="connsiteX24" fmla="*/ 49711 w 75049"/>
                <a:gd name="connsiteY24" fmla="*/ 42780 h 90426"/>
                <a:gd name="connsiteX25" fmla="*/ 36492 w 75049"/>
                <a:gd name="connsiteY25" fmla="*/ 42780 h 90426"/>
                <a:gd name="connsiteX26" fmla="*/ 36492 w 75049"/>
                <a:gd name="connsiteY26" fmla="*/ 35528 h 90426"/>
                <a:gd name="connsiteX27" fmla="*/ 49711 w 75049"/>
                <a:gd name="connsiteY27" fmla="*/ 35528 h 90426"/>
                <a:gd name="connsiteX28" fmla="*/ 49711 w 75049"/>
                <a:gd name="connsiteY28" fmla="*/ 2157 h 90426"/>
                <a:gd name="connsiteX29" fmla="*/ 57423 w 75049"/>
                <a:gd name="connsiteY29" fmla="*/ 2157 h 90426"/>
                <a:gd name="connsiteX30" fmla="*/ 57423 w 75049"/>
                <a:gd name="connsiteY30" fmla="*/ 85652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138" y="42138"/>
                    <a:pt x="31443" y="48702"/>
                  </a:cubicBezTo>
                  <a:close/>
                  <a:moveTo>
                    <a:pt x="57423" y="85652"/>
                  </a:moveTo>
                  <a:lnTo>
                    <a:pt x="49711" y="85652"/>
                  </a:lnTo>
                  <a:lnTo>
                    <a:pt x="49711" y="42780"/>
                  </a:lnTo>
                  <a:lnTo>
                    <a:pt x="36492" y="42780"/>
                  </a:lnTo>
                  <a:lnTo>
                    <a:pt x="36492" y="35528"/>
                  </a:lnTo>
                  <a:lnTo>
                    <a:pt x="49711" y="35528"/>
                  </a:lnTo>
                  <a:lnTo>
                    <a:pt x="49711" y="2157"/>
                  </a:lnTo>
                  <a:lnTo>
                    <a:pt x="57423" y="2157"/>
                  </a:lnTo>
                  <a:lnTo>
                    <a:pt x="57423" y="85652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8" name="자유형: 도형 1007">
              <a:extLst>
                <a:ext uri="{FF2B5EF4-FFF2-40B4-BE49-F238E27FC236}">
                  <a16:creationId xmlns:a16="http://schemas.microsoft.com/office/drawing/2014/main" id="{51BA8E2E-153C-BFE1-A271-3C000A290C6F}"/>
                </a:ext>
              </a:extLst>
            </p:cNvPr>
            <p:cNvSpPr/>
            <p:nvPr/>
          </p:nvSpPr>
          <p:spPr>
            <a:xfrm>
              <a:off x="7209071" y="4148612"/>
              <a:ext cx="75232" cy="90426"/>
            </a:xfrm>
            <a:custGeom>
              <a:avLst/>
              <a:gdLst>
                <a:gd name="connsiteX0" fmla="*/ 42183 w 75232"/>
                <a:gd name="connsiteY0" fmla="*/ 18498 h 90426"/>
                <a:gd name="connsiteX1" fmla="*/ 34701 w 75232"/>
                <a:gd name="connsiteY1" fmla="*/ 18498 h 90426"/>
                <a:gd name="connsiteX2" fmla="*/ 34701 w 75232"/>
                <a:gd name="connsiteY2" fmla="*/ 59580 h 90426"/>
                <a:gd name="connsiteX3" fmla="*/ 43744 w 75232"/>
                <a:gd name="connsiteY3" fmla="*/ 58571 h 90426"/>
                <a:gd name="connsiteX4" fmla="*/ 44295 w 75232"/>
                <a:gd name="connsiteY4" fmla="*/ 65089 h 90426"/>
                <a:gd name="connsiteX5" fmla="*/ 872 w 75232"/>
                <a:gd name="connsiteY5" fmla="*/ 68302 h 90426"/>
                <a:gd name="connsiteX6" fmla="*/ 0 w 75232"/>
                <a:gd name="connsiteY6" fmla="*/ 60820 h 90426"/>
                <a:gd name="connsiteX7" fmla="*/ 9272 w 75232"/>
                <a:gd name="connsiteY7" fmla="*/ 60728 h 90426"/>
                <a:gd name="connsiteX8" fmla="*/ 9272 w 75232"/>
                <a:gd name="connsiteY8" fmla="*/ 18544 h 90426"/>
                <a:gd name="connsiteX9" fmla="*/ 1790 w 75232"/>
                <a:gd name="connsiteY9" fmla="*/ 18544 h 90426"/>
                <a:gd name="connsiteX10" fmla="*/ 1790 w 75232"/>
                <a:gd name="connsiteY10" fmla="*/ 11384 h 90426"/>
                <a:gd name="connsiteX11" fmla="*/ 42229 w 75232"/>
                <a:gd name="connsiteY11" fmla="*/ 11384 h 90426"/>
                <a:gd name="connsiteX12" fmla="*/ 42229 w 75232"/>
                <a:gd name="connsiteY12" fmla="*/ 18498 h 90426"/>
                <a:gd name="connsiteX13" fmla="*/ 27219 w 75232"/>
                <a:gd name="connsiteY13" fmla="*/ 60131 h 90426"/>
                <a:gd name="connsiteX14" fmla="*/ 27219 w 75232"/>
                <a:gd name="connsiteY14" fmla="*/ 18498 h 90426"/>
                <a:gd name="connsiteX15" fmla="*/ 16662 w 75232"/>
                <a:gd name="connsiteY15" fmla="*/ 18498 h 90426"/>
                <a:gd name="connsiteX16" fmla="*/ 16662 w 75232"/>
                <a:gd name="connsiteY16" fmla="*/ 60590 h 90426"/>
                <a:gd name="connsiteX17" fmla="*/ 27219 w 75232"/>
                <a:gd name="connsiteY17" fmla="*/ 60131 h 90426"/>
                <a:gd name="connsiteX18" fmla="*/ 75233 w 75232"/>
                <a:gd name="connsiteY18" fmla="*/ 90426 h 90426"/>
                <a:gd name="connsiteX19" fmla="*/ 67292 w 75232"/>
                <a:gd name="connsiteY19" fmla="*/ 90426 h 90426"/>
                <a:gd name="connsiteX20" fmla="*/ 67292 w 75232"/>
                <a:gd name="connsiteY20" fmla="*/ 43515 h 90426"/>
                <a:gd name="connsiteX21" fmla="*/ 56046 w 75232"/>
                <a:gd name="connsiteY21" fmla="*/ 43515 h 90426"/>
                <a:gd name="connsiteX22" fmla="*/ 56046 w 75232"/>
                <a:gd name="connsiteY22" fmla="*/ 85698 h 90426"/>
                <a:gd name="connsiteX23" fmla="*/ 48335 w 75232"/>
                <a:gd name="connsiteY23" fmla="*/ 85698 h 90426"/>
                <a:gd name="connsiteX24" fmla="*/ 48335 w 75232"/>
                <a:gd name="connsiteY24" fmla="*/ 2066 h 90426"/>
                <a:gd name="connsiteX25" fmla="*/ 56046 w 75232"/>
                <a:gd name="connsiteY25" fmla="*/ 2066 h 90426"/>
                <a:gd name="connsiteX26" fmla="*/ 56046 w 75232"/>
                <a:gd name="connsiteY26" fmla="*/ 36125 h 90426"/>
                <a:gd name="connsiteX27" fmla="*/ 67292 w 75232"/>
                <a:gd name="connsiteY27" fmla="*/ 36125 h 90426"/>
                <a:gd name="connsiteX28" fmla="*/ 67292 w 75232"/>
                <a:gd name="connsiteY28" fmla="*/ 0 h 90426"/>
                <a:gd name="connsiteX29" fmla="*/ 75233 w 75232"/>
                <a:gd name="connsiteY29" fmla="*/ 0 h 90426"/>
                <a:gd name="connsiteX30" fmla="*/ 75233 w 75232"/>
                <a:gd name="connsiteY30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26">
                  <a:moveTo>
                    <a:pt x="42183" y="18498"/>
                  </a:moveTo>
                  <a:lnTo>
                    <a:pt x="34701" y="18498"/>
                  </a:lnTo>
                  <a:lnTo>
                    <a:pt x="34701" y="59580"/>
                  </a:lnTo>
                  <a:cubicBezTo>
                    <a:pt x="37869" y="59351"/>
                    <a:pt x="40853" y="59029"/>
                    <a:pt x="43744" y="58571"/>
                  </a:cubicBezTo>
                  <a:lnTo>
                    <a:pt x="44295" y="65089"/>
                  </a:lnTo>
                  <a:cubicBezTo>
                    <a:pt x="33646" y="67200"/>
                    <a:pt x="19187" y="68302"/>
                    <a:pt x="872" y="68302"/>
                  </a:cubicBezTo>
                  <a:lnTo>
                    <a:pt x="0" y="60820"/>
                  </a:lnTo>
                  <a:lnTo>
                    <a:pt x="9272" y="60728"/>
                  </a:lnTo>
                  <a:lnTo>
                    <a:pt x="9272" y="18544"/>
                  </a:lnTo>
                  <a:lnTo>
                    <a:pt x="1790" y="18544"/>
                  </a:lnTo>
                  <a:lnTo>
                    <a:pt x="1790" y="11384"/>
                  </a:lnTo>
                  <a:lnTo>
                    <a:pt x="42229" y="11384"/>
                  </a:lnTo>
                  <a:lnTo>
                    <a:pt x="42229" y="18498"/>
                  </a:lnTo>
                  <a:close/>
                  <a:moveTo>
                    <a:pt x="27219" y="60131"/>
                  </a:moveTo>
                  <a:lnTo>
                    <a:pt x="27219" y="18498"/>
                  </a:lnTo>
                  <a:lnTo>
                    <a:pt x="16662" y="18498"/>
                  </a:lnTo>
                  <a:lnTo>
                    <a:pt x="16662" y="60590"/>
                  </a:lnTo>
                  <a:lnTo>
                    <a:pt x="27219" y="60131"/>
                  </a:lnTo>
                  <a:close/>
                  <a:moveTo>
                    <a:pt x="75233" y="90426"/>
                  </a:moveTo>
                  <a:lnTo>
                    <a:pt x="67292" y="90426"/>
                  </a:lnTo>
                  <a:lnTo>
                    <a:pt x="67292" y="43515"/>
                  </a:lnTo>
                  <a:lnTo>
                    <a:pt x="56046" y="43515"/>
                  </a:lnTo>
                  <a:lnTo>
                    <a:pt x="56046" y="85698"/>
                  </a:lnTo>
                  <a:lnTo>
                    <a:pt x="48335" y="85698"/>
                  </a:lnTo>
                  <a:lnTo>
                    <a:pt x="48335" y="2066"/>
                  </a:lnTo>
                  <a:lnTo>
                    <a:pt x="56046" y="2066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9" name="자유형: 도형 1008">
              <a:extLst>
                <a:ext uri="{FF2B5EF4-FFF2-40B4-BE49-F238E27FC236}">
                  <a16:creationId xmlns:a16="http://schemas.microsoft.com/office/drawing/2014/main" id="{79D8021C-E12D-E3BE-CBEA-D3B799907624}"/>
                </a:ext>
              </a:extLst>
            </p:cNvPr>
            <p:cNvSpPr/>
            <p:nvPr/>
          </p:nvSpPr>
          <p:spPr>
            <a:xfrm>
              <a:off x="7291602" y="4148612"/>
              <a:ext cx="69954" cy="90426"/>
            </a:xfrm>
            <a:custGeom>
              <a:avLst/>
              <a:gdLst>
                <a:gd name="connsiteX0" fmla="*/ 35620 w 69954"/>
                <a:gd name="connsiteY0" fmla="*/ 47784 h 90426"/>
                <a:gd name="connsiteX1" fmla="*/ 4406 w 69954"/>
                <a:gd name="connsiteY1" fmla="*/ 75554 h 90426"/>
                <a:gd name="connsiteX2" fmla="*/ 0 w 69954"/>
                <a:gd name="connsiteY2" fmla="*/ 68944 h 90426"/>
                <a:gd name="connsiteX3" fmla="*/ 31076 w 69954"/>
                <a:gd name="connsiteY3" fmla="*/ 38970 h 90426"/>
                <a:gd name="connsiteX4" fmla="*/ 1560 w 69954"/>
                <a:gd name="connsiteY4" fmla="*/ 41724 h 90426"/>
                <a:gd name="connsiteX5" fmla="*/ 230 w 69954"/>
                <a:gd name="connsiteY5" fmla="*/ 34013 h 90426"/>
                <a:gd name="connsiteX6" fmla="*/ 33830 w 69954"/>
                <a:gd name="connsiteY6" fmla="*/ 31810 h 90426"/>
                <a:gd name="connsiteX7" fmla="*/ 36492 w 69954"/>
                <a:gd name="connsiteY7" fmla="*/ 16479 h 90426"/>
                <a:gd name="connsiteX8" fmla="*/ 4636 w 69954"/>
                <a:gd name="connsiteY8" fmla="*/ 16479 h 90426"/>
                <a:gd name="connsiteX9" fmla="*/ 4636 w 69954"/>
                <a:gd name="connsiteY9" fmla="*/ 9410 h 90426"/>
                <a:gd name="connsiteX10" fmla="*/ 44754 w 69954"/>
                <a:gd name="connsiteY10" fmla="*/ 9410 h 90426"/>
                <a:gd name="connsiteX11" fmla="*/ 35620 w 69954"/>
                <a:gd name="connsiteY11" fmla="*/ 47784 h 90426"/>
                <a:gd name="connsiteX12" fmla="*/ 69954 w 69954"/>
                <a:gd name="connsiteY12" fmla="*/ 90426 h 90426"/>
                <a:gd name="connsiteX13" fmla="*/ 61783 w 69954"/>
                <a:gd name="connsiteY13" fmla="*/ 90426 h 90426"/>
                <a:gd name="connsiteX14" fmla="*/ 61783 w 69954"/>
                <a:gd name="connsiteY14" fmla="*/ 0 h 90426"/>
                <a:gd name="connsiteX15" fmla="*/ 69954 w 69954"/>
                <a:gd name="connsiteY15" fmla="*/ 0 h 90426"/>
                <a:gd name="connsiteX16" fmla="*/ 69954 w 69954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54" h="90426">
                  <a:moveTo>
                    <a:pt x="35620" y="47784"/>
                  </a:moveTo>
                  <a:cubicBezTo>
                    <a:pt x="29560" y="58938"/>
                    <a:pt x="19141" y="68210"/>
                    <a:pt x="4406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0" y="41724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8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8" y="23823"/>
                    <a:pt x="41679" y="36629"/>
                    <a:pt x="35620" y="47784"/>
                  </a:cubicBezTo>
                  <a:close/>
                  <a:moveTo>
                    <a:pt x="69954" y="90426"/>
                  </a:moveTo>
                  <a:lnTo>
                    <a:pt x="61783" y="90426"/>
                  </a:lnTo>
                  <a:lnTo>
                    <a:pt x="61783" y="0"/>
                  </a:lnTo>
                  <a:lnTo>
                    <a:pt x="69954" y="0"/>
                  </a:lnTo>
                  <a:lnTo>
                    <a:pt x="69954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0" name="자유형: 도형 1009">
              <a:extLst>
                <a:ext uri="{FF2B5EF4-FFF2-40B4-BE49-F238E27FC236}">
                  <a16:creationId xmlns:a16="http://schemas.microsoft.com/office/drawing/2014/main" id="{C070CD7A-1AF0-24CF-7459-0E3984F8D706}"/>
                </a:ext>
              </a:extLst>
            </p:cNvPr>
            <p:cNvSpPr/>
            <p:nvPr/>
          </p:nvSpPr>
          <p:spPr>
            <a:xfrm>
              <a:off x="7370783" y="4148612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1 w 70734"/>
                <a:gd name="connsiteY2" fmla="*/ 50308 h 90747"/>
                <a:gd name="connsiteX3" fmla="*/ 35161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8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3 w 70734"/>
                <a:gd name="connsiteY13" fmla="*/ 7069 h 90747"/>
                <a:gd name="connsiteX14" fmla="*/ 50033 w 70734"/>
                <a:gd name="connsiteY14" fmla="*/ 14229 h 90747"/>
                <a:gd name="connsiteX15" fmla="*/ 30525 w 70734"/>
                <a:gd name="connsiteY15" fmla="*/ 14229 h 90747"/>
                <a:gd name="connsiteX16" fmla="*/ 30525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5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7 h 90747"/>
                <a:gd name="connsiteX22" fmla="*/ 20059 w 70734"/>
                <a:gd name="connsiteY22" fmla="*/ 86249 h 90747"/>
                <a:gd name="connsiteX23" fmla="*/ 12256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6026 w 70734"/>
                <a:gd name="connsiteY27" fmla="*/ 66098 h 90747"/>
                <a:gd name="connsiteX28" fmla="*/ 20426 w 70734"/>
                <a:gd name="connsiteY28" fmla="*/ 73534 h 90747"/>
                <a:gd name="connsiteX29" fmla="*/ 26026 w 70734"/>
                <a:gd name="connsiteY29" fmla="*/ 81016 h 90747"/>
                <a:gd name="connsiteX30" fmla="*/ 41541 w 70734"/>
                <a:gd name="connsiteY30" fmla="*/ 83771 h 90747"/>
                <a:gd name="connsiteX31" fmla="*/ 57056 w 70734"/>
                <a:gd name="connsiteY31" fmla="*/ 81016 h 90747"/>
                <a:gd name="connsiteX32" fmla="*/ 62794 w 70734"/>
                <a:gd name="connsiteY32" fmla="*/ 73534 h 90747"/>
                <a:gd name="connsiteX33" fmla="*/ 57101 w 70734"/>
                <a:gd name="connsiteY33" fmla="*/ 66098 h 90747"/>
                <a:gd name="connsiteX34" fmla="*/ 41495 w 70734"/>
                <a:gd name="connsiteY34" fmla="*/ 63390 h 90747"/>
                <a:gd name="connsiteX35" fmla="*/ 26026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4" y="41403"/>
                    <a:pt x="52557" y="43607"/>
                  </a:cubicBezTo>
                  <a:lnTo>
                    <a:pt x="48381" y="50308"/>
                  </a:lnTo>
                  <a:cubicBezTo>
                    <a:pt x="43377" y="48702"/>
                    <a:pt x="38970" y="46131"/>
                    <a:pt x="35161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8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2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3" y="7069"/>
                  </a:lnTo>
                  <a:lnTo>
                    <a:pt x="50033" y="14229"/>
                  </a:lnTo>
                  <a:lnTo>
                    <a:pt x="30525" y="14229"/>
                  </a:lnTo>
                  <a:lnTo>
                    <a:pt x="30525" y="16662"/>
                  </a:lnTo>
                  <a:cubicBezTo>
                    <a:pt x="30525" y="22492"/>
                    <a:pt x="32544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5" y="68164"/>
                    <a:pt x="70735" y="73580"/>
                  </a:cubicBezTo>
                  <a:cubicBezTo>
                    <a:pt x="70735" y="78997"/>
                    <a:pt x="68164" y="83220"/>
                    <a:pt x="62977" y="86249"/>
                  </a:cubicBezTo>
                  <a:cubicBezTo>
                    <a:pt x="57790" y="89279"/>
                    <a:pt x="50676" y="90747"/>
                    <a:pt x="41541" y="90747"/>
                  </a:cubicBezTo>
                  <a:cubicBezTo>
                    <a:pt x="32452" y="90747"/>
                    <a:pt x="25292" y="89233"/>
                    <a:pt x="20059" y="86249"/>
                  </a:cubicBezTo>
                  <a:cubicBezTo>
                    <a:pt x="14826" y="83220"/>
                    <a:pt x="12256" y="78997"/>
                    <a:pt x="12256" y="73580"/>
                  </a:cubicBezTo>
                  <a:cubicBezTo>
                    <a:pt x="12256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76" y="56367"/>
                    <a:pt x="57790" y="57882"/>
                    <a:pt x="62977" y="60911"/>
                  </a:cubicBezTo>
                  <a:close/>
                  <a:moveTo>
                    <a:pt x="26026" y="66098"/>
                  </a:moveTo>
                  <a:cubicBezTo>
                    <a:pt x="22262" y="67888"/>
                    <a:pt x="20426" y="70367"/>
                    <a:pt x="20426" y="73534"/>
                  </a:cubicBezTo>
                  <a:cubicBezTo>
                    <a:pt x="20426" y="76701"/>
                    <a:pt x="22308" y="79180"/>
                    <a:pt x="26026" y="81016"/>
                  </a:cubicBezTo>
                  <a:cubicBezTo>
                    <a:pt x="29790" y="82852"/>
                    <a:pt x="34931" y="83771"/>
                    <a:pt x="41541" y="83771"/>
                  </a:cubicBezTo>
                  <a:cubicBezTo>
                    <a:pt x="48059" y="83771"/>
                    <a:pt x="53246" y="82852"/>
                    <a:pt x="57056" y="81016"/>
                  </a:cubicBezTo>
                  <a:cubicBezTo>
                    <a:pt x="60866" y="79180"/>
                    <a:pt x="62794" y="76701"/>
                    <a:pt x="62794" y="73534"/>
                  </a:cubicBezTo>
                  <a:cubicBezTo>
                    <a:pt x="62794" y="70367"/>
                    <a:pt x="60912" y="67888"/>
                    <a:pt x="57101" y="66098"/>
                  </a:cubicBezTo>
                  <a:cubicBezTo>
                    <a:pt x="53338" y="64308"/>
                    <a:pt x="48105" y="63390"/>
                    <a:pt x="41495" y="63390"/>
                  </a:cubicBezTo>
                  <a:cubicBezTo>
                    <a:pt x="34931" y="63436"/>
                    <a:pt x="29744" y="64308"/>
                    <a:pt x="26026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1" name="자유형: 도형 1010">
              <a:extLst>
                <a:ext uri="{FF2B5EF4-FFF2-40B4-BE49-F238E27FC236}">
                  <a16:creationId xmlns:a16="http://schemas.microsoft.com/office/drawing/2014/main" id="{1915ADEC-2A57-0769-DEFB-239BB9D384F5}"/>
                </a:ext>
              </a:extLst>
            </p:cNvPr>
            <p:cNvSpPr/>
            <p:nvPr/>
          </p:nvSpPr>
          <p:spPr>
            <a:xfrm>
              <a:off x="6957760" y="4281680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9 w 74314"/>
                <a:gd name="connsiteY21" fmla="*/ 66649 h 89462"/>
                <a:gd name="connsiteX22" fmla="*/ 63299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1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9" y="66649"/>
                  </a:lnTo>
                  <a:lnTo>
                    <a:pt x="63299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2" name="자유형: 도형 1011">
              <a:extLst>
                <a:ext uri="{FF2B5EF4-FFF2-40B4-BE49-F238E27FC236}">
                  <a16:creationId xmlns:a16="http://schemas.microsoft.com/office/drawing/2014/main" id="{0A262E1F-A714-3D8F-CE69-5C52763E1351}"/>
                </a:ext>
              </a:extLst>
            </p:cNvPr>
            <p:cNvSpPr/>
            <p:nvPr/>
          </p:nvSpPr>
          <p:spPr>
            <a:xfrm>
              <a:off x="7037307" y="4280900"/>
              <a:ext cx="71974" cy="90013"/>
            </a:xfrm>
            <a:custGeom>
              <a:avLst/>
              <a:gdLst>
                <a:gd name="connsiteX0" fmla="*/ 50584 w 71974"/>
                <a:gd name="connsiteY0" fmla="*/ 17305 h 90013"/>
                <a:gd name="connsiteX1" fmla="*/ 0 w 71974"/>
                <a:gd name="connsiteY1" fmla="*/ 17305 h 90013"/>
                <a:gd name="connsiteX2" fmla="*/ 0 w 71974"/>
                <a:gd name="connsiteY2" fmla="*/ 10144 h 90013"/>
                <a:gd name="connsiteX3" fmla="*/ 21390 w 71974"/>
                <a:gd name="connsiteY3" fmla="*/ 10144 h 90013"/>
                <a:gd name="connsiteX4" fmla="*/ 21390 w 71974"/>
                <a:gd name="connsiteY4" fmla="*/ 0 h 90013"/>
                <a:gd name="connsiteX5" fmla="*/ 29561 w 71974"/>
                <a:gd name="connsiteY5" fmla="*/ 0 h 90013"/>
                <a:gd name="connsiteX6" fmla="*/ 29561 w 71974"/>
                <a:gd name="connsiteY6" fmla="*/ 10144 h 90013"/>
                <a:gd name="connsiteX7" fmla="*/ 50584 w 71974"/>
                <a:gd name="connsiteY7" fmla="*/ 10144 h 90013"/>
                <a:gd name="connsiteX8" fmla="*/ 50584 w 71974"/>
                <a:gd name="connsiteY8" fmla="*/ 17305 h 90013"/>
                <a:gd name="connsiteX9" fmla="*/ 39889 w 71974"/>
                <a:gd name="connsiteY9" fmla="*/ 26026 h 90013"/>
                <a:gd name="connsiteX10" fmla="*/ 45489 w 71974"/>
                <a:gd name="connsiteY10" fmla="*/ 37823 h 90013"/>
                <a:gd name="connsiteX11" fmla="*/ 39889 w 71974"/>
                <a:gd name="connsiteY11" fmla="*/ 49574 h 90013"/>
                <a:gd name="connsiteX12" fmla="*/ 25476 w 71974"/>
                <a:gd name="connsiteY12" fmla="*/ 54026 h 90013"/>
                <a:gd name="connsiteX13" fmla="*/ 10971 w 71974"/>
                <a:gd name="connsiteY13" fmla="*/ 49574 h 90013"/>
                <a:gd name="connsiteX14" fmla="*/ 5279 w 71974"/>
                <a:gd name="connsiteY14" fmla="*/ 37823 h 90013"/>
                <a:gd name="connsiteX15" fmla="*/ 7850 w 71974"/>
                <a:gd name="connsiteY15" fmla="*/ 29331 h 90013"/>
                <a:gd name="connsiteX16" fmla="*/ 15010 w 71974"/>
                <a:gd name="connsiteY16" fmla="*/ 23548 h 90013"/>
                <a:gd name="connsiteX17" fmla="*/ 25430 w 71974"/>
                <a:gd name="connsiteY17" fmla="*/ 21528 h 90013"/>
                <a:gd name="connsiteX18" fmla="*/ 39889 w 71974"/>
                <a:gd name="connsiteY18" fmla="*/ 26026 h 90013"/>
                <a:gd name="connsiteX19" fmla="*/ 16433 w 71974"/>
                <a:gd name="connsiteY19" fmla="*/ 30984 h 90013"/>
                <a:gd name="connsiteX20" fmla="*/ 13036 w 71974"/>
                <a:gd name="connsiteY20" fmla="*/ 37823 h 90013"/>
                <a:gd name="connsiteX21" fmla="*/ 16433 w 71974"/>
                <a:gd name="connsiteY21" fmla="*/ 44616 h 90013"/>
                <a:gd name="connsiteX22" fmla="*/ 25476 w 71974"/>
                <a:gd name="connsiteY22" fmla="*/ 47187 h 90013"/>
                <a:gd name="connsiteX23" fmla="*/ 34288 w 71974"/>
                <a:gd name="connsiteY23" fmla="*/ 44616 h 90013"/>
                <a:gd name="connsiteX24" fmla="*/ 37686 w 71974"/>
                <a:gd name="connsiteY24" fmla="*/ 37823 h 90013"/>
                <a:gd name="connsiteX25" fmla="*/ 34288 w 71974"/>
                <a:gd name="connsiteY25" fmla="*/ 30984 h 90013"/>
                <a:gd name="connsiteX26" fmla="*/ 25476 w 71974"/>
                <a:gd name="connsiteY26" fmla="*/ 28321 h 90013"/>
                <a:gd name="connsiteX27" fmla="*/ 16433 w 71974"/>
                <a:gd name="connsiteY27" fmla="*/ 30984 h 90013"/>
                <a:gd name="connsiteX28" fmla="*/ 71974 w 71974"/>
                <a:gd name="connsiteY28" fmla="*/ 90013 h 90013"/>
                <a:gd name="connsiteX29" fmla="*/ 15148 w 71974"/>
                <a:gd name="connsiteY29" fmla="*/ 90013 h 90013"/>
                <a:gd name="connsiteX30" fmla="*/ 15148 w 71974"/>
                <a:gd name="connsiteY30" fmla="*/ 60039 h 90013"/>
                <a:gd name="connsiteX31" fmla="*/ 71974 w 71974"/>
                <a:gd name="connsiteY31" fmla="*/ 60039 h 90013"/>
                <a:gd name="connsiteX32" fmla="*/ 71974 w 71974"/>
                <a:gd name="connsiteY32" fmla="*/ 90013 h 90013"/>
                <a:gd name="connsiteX33" fmla="*/ 23272 w 71974"/>
                <a:gd name="connsiteY33" fmla="*/ 82761 h 90013"/>
                <a:gd name="connsiteX34" fmla="*/ 63941 w 71974"/>
                <a:gd name="connsiteY34" fmla="*/ 82761 h 90013"/>
                <a:gd name="connsiteX35" fmla="*/ 63941 w 71974"/>
                <a:gd name="connsiteY35" fmla="*/ 67246 h 90013"/>
                <a:gd name="connsiteX36" fmla="*/ 23272 w 71974"/>
                <a:gd name="connsiteY36" fmla="*/ 67246 h 90013"/>
                <a:gd name="connsiteX37" fmla="*/ 23272 w 71974"/>
                <a:gd name="connsiteY37" fmla="*/ 82761 h 90013"/>
                <a:gd name="connsiteX38" fmla="*/ 71974 w 71974"/>
                <a:gd name="connsiteY38" fmla="*/ 55633 h 90013"/>
                <a:gd name="connsiteX39" fmla="*/ 63712 w 71974"/>
                <a:gd name="connsiteY39" fmla="*/ 55633 h 90013"/>
                <a:gd name="connsiteX40" fmla="*/ 63712 w 71974"/>
                <a:gd name="connsiteY40" fmla="*/ 35482 h 90013"/>
                <a:gd name="connsiteX41" fmla="*/ 49298 w 71974"/>
                <a:gd name="connsiteY41" fmla="*/ 35482 h 90013"/>
                <a:gd name="connsiteX42" fmla="*/ 49298 w 71974"/>
                <a:gd name="connsiteY42" fmla="*/ 28092 h 90013"/>
                <a:gd name="connsiteX43" fmla="*/ 63712 w 71974"/>
                <a:gd name="connsiteY43" fmla="*/ 28092 h 90013"/>
                <a:gd name="connsiteX44" fmla="*/ 63712 w 71974"/>
                <a:gd name="connsiteY44" fmla="*/ 780 h 90013"/>
                <a:gd name="connsiteX45" fmla="*/ 71974 w 71974"/>
                <a:gd name="connsiteY45" fmla="*/ 780 h 90013"/>
                <a:gd name="connsiteX46" fmla="*/ 71974 w 71974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4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1" y="0"/>
                  </a:lnTo>
                  <a:lnTo>
                    <a:pt x="29561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9" y="26026"/>
                  </a:moveTo>
                  <a:cubicBezTo>
                    <a:pt x="43653" y="29056"/>
                    <a:pt x="45489" y="32957"/>
                    <a:pt x="45489" y="37823"/>
                  </a:cubicBezTo>
                  <a:cubicBezTo>
                    <a:pt x="45489" y="42688"/>
                    <a:pt x="43607" y="46590"/>
                    <a:pt x="39889" y="49574"/>
                  </a:cubicBezTo>
                  <a:cubicBezTo>
                    <a:pt x="36125" y="52557"/>
                    <a:pt x="31351" y="54026"/>
                    <a:pt x="25476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7" y="46590"/>
                    <a:pt x="5279" y="42688"/>
                    <a:pt x="5279" y="37823"/>
                  </a:cubicBezTo>
                  <a:cubicBezTo>
                    <a:pt x="5279" y="34656"/>
                    <a:pt x="6151" y="31856"/>
                    <a:pt x="7850" y="29331"/>
                  </a:cubicBezTo>
                  <a:cubicBezTo>
                    <a:pt x="9593" y="26852"/>
                    <a:pt x="11980" y="24925"/>
                    <a:pt x="15010" y="23548"/>
                  </a:cubicBezTo>
                  <a:cubicBezTo>
                    <a:pt x="18040" y="22170"/>
                    <a:pt x="21528" y="21528"/>
                    <a:pt x="25430" y="21528"/>
                  </a:cubicBezTo>
                  <a:cubicBezTo>
                    <a:pt x="31351" y="21528"/>
                    <a:pt x="36171" y="22996"/>
                    <a:pt x="39889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3" y="42872"/>
                    <a:pt x="16433" y="44616"/>
                  </a:cubicBezTo>
                  <a:cubicBezTo>
                    <a:pt x="18728" y="46361"/>
                    <a:pt x="21711" y="47187"/>
                    <a:pt x="25476" y="47187"/>
                  </a:cubicBezTo>
                  <a:cubicBezTo>
                    <a:pt x="29056" y="47187"/>
                    <a:pt x="31993" y="46315"/>
                    <a:pt x="34288" y="44616"/>
                  </a:cubicBezTo>
                  <a:cubicBezTo>
                    <a:pt x="36583" y="42872"/>
                    <a:pt x="37686" y="40623"/>
                    <a:pt x="37686" y="37823"/>
                  </a:cubicBezTo>
                  <a:cubicBezTo>
                    <a:pt x="37686" y="35023"/>
                    <a:pt x="36538" y="32774"/>
                    <a:pt x="34288" y="30984"/>
                  </a:cubicBezTo>
                  <a:cubicBezTo>
                    <a:pt x="31993" y="29239"/>
                    <a:pt x="29056" y="28321"/>
                    <a:pt x="25476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4" y="90013"/>
                  </a:moveTo>
                  <a:lnTo>
                    <a:pt x="15148" y="90013"/>
                  </a:lnTo>
                  <a:lnTo>
                    <a:pt x="15148" y="60039"/>
                  </a:lnTo>
                  <a:lnTo>
                    <a:pt x="71974" y="60039"/>
                  </a:lnTo>
                  <a:lnTo>
                    <a:pt x="71974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4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4" y="780"/>
                  </a:lnTo>
                  <a:lnTo>
                    <a:pt x="71974" y="556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3" name="자유형: 도형 1012">
              <a:extLst>
                <a:ext uri="{FF2B5EF4-FFF2-40B4-BE49-F238E27FC236}">
                  <a16:creationId xmlns:a16="http://schemas.microsoft.com/office/drawing/2014/main" id="{BD908841-53FC-0E0A-2429-886EE0222875}"/>
                </a:ext>
              </a:extLst>
            </p:cNvPr>
            <p:cNvSpPr/>
            <p:nvPr/>
          </p:nvSpPr>
          <p:spPr>
            <a:xfrm>
              <a:off x="7140035" y="4281726"/>
              <a:ext cx="72249" cy="90059"/>
            </a:xfrm>
            <a:custGeom>
              <a:avLst/>
              <a:gdLst>
                <a:gd name="connsiteX0" fmla="*/ 40853 w 72249"/>
                <a:gd name="connsiteY0" fmla="*/ 43056 h 90059"/>
                <a:gd name="connsiteX1" fmla="*/ 0 w 72249"/>
                <a:gd name="connsiteY1" fmla="*/ 43056 h 90059"/>
                <a:gd name="connsiteX2" fmla="*/ 0 w 72249"/>
                <a:gd name="connsiteY2" fmla="*/ 5921 h 90059"/>
                <a:gd name="connsiteX3" fmla="*/ 40853 w 72249"/>
                <a:gd name="connsiteY3" fmla="*/ 5921 h 90059"/>
                <a:gd name="connsiteX4" fmla="*/ 40853 w 72249"/>
                <a:gd name="connsiteY4" fmla="*/ 43056 h 90059"/>
                <a:gd name="connsiteX5" fmla="*/ 69036 w 72249"/>
                <a:gd name="connsiteY5" fmla="*/ 64538 h 90059"/>
                <a:gd name="connsiteX6" fmla="*/ 43607 w 72249"/>
                <a:gd name="connsiteY6" fmla="*/ 64538 h 90059"/>
                <a:gd name="connsiteX7" fmla="*/ 47692 w 72249"/>
                <a:gd name="connsiteY7" fmla="*/ 72571 h 90059"/>
                <a:gd name="connsiteX8" fmla="*/ 58204 w 72249"/>
                <a:gd name="connsiteY8" fmla="*/ 79456 h 90059"/>
                <a:gd name="connsiteX9" fmla="*/ 72249 w 72249"/>
                <a:gd name="connsiteY9" fmla="*/ 83357 h 90059"/>
                <a:gd name="connsiteX10" fmla="*/ 69403 w 72249"/>
                <a:gd name="connsiteY10" fmla="*/ 90059 h 90059"/>
                <a:gd name="connsiteX11" fmla="*/ 51410 w 72249"/>
                <a:gd name="connsiteY11" fmla="*/ 84229 h 90059"/>
                <a:gd name="connsiteX12" fmla="*/ 39475 w 72249"/>
                <a:gd name="connsiteY12" fmla="*/ 73764 h 90059"/>
                <a:gd name="connsiteX13" fmla="*/ 27312 w 72249"/>
                <a:gd name="connsiteY13" fmla="*/ 84275 h 90059"/>
                <a:gd name="connsiteX14" fmla="*/ 9088 w 72249"/>
                <a:gd name="connsiteY14" fmla="*/ 90059 h 90059"/>
                <a:gd name="connsiteX15" fmla="*/ 6013 w 72249"/>
                <a:gd name="connsiteY15" fmla="*/ 83357 h 90059"/>
                <a:gd name="connsiteX16" fmla="*/ 20335 w 72249"/>
                <a:gd name="connsiteY16" fmla="*/ 79547 h 90059"/>
                <a:gd name="connsiteX17" fmla="*/ 31121 w 72249"/>
                <a:gd name="connsiteY17" fmla="*/ 72662 h 90059"/>
                <a:gd name="connsiteX18" fmla="*/ 35299 w 72249"/>
                <a:gd name="connsiteY18" fmla="*/ 64492 h 90059"/>
                <a:gd name="connsiteX19" fmla="*/ 9731 w 72249"/>
                <a:gd name="connsiteY19" fmla="*/ 64492 h 90059"/>
                <a:gd name="connsiteX20" fmla="*/ 9731 w 72249"/>
                <a:gd name="connsiteY20" fmla="*/ 57790 h 90059"/>
                <a:gd name="connsiteX21" fmla="*/ 35390 w 72249"/>
                <a:gd name="connsiteY21" fmla="*/ 57790 h 90059"/>
                <a:gd name="connsiteX22" fmla="*/ 35390 w 72249"/>
                <a:gd name="connsiteY22" fmla="*/ 49069 h 90059"/>
                <a:gd name="connsiteX23" fmla="*/ 43561 w 72249"/>
                <a:gd name="connsiteY23" fmla="*/ 49069 h 90059"/>
                <a:gd name="connsiteX24" fmla="*/ 43561 w 72249"/>
                <a:gd name="connsiteY24" fmla="*/ 57790 h 90059"/>
                <a:gd name="connsiteX25" fmla="*/ 69128 w 72249"/>
                <a:gd name="connsiteY25" fmla="*/ 57790 h 90059"/>
                <a:gd name="connsiteX26" fmla="*/ 69128 w 72249"/>
                <a:gd name="connsiteY26" fmla="*/ 64538 h 90059"/>
                <a:gd name="connsiteX27" fmla="*/ 8033 w 72249"/>
                <a:gd name="connsiteY27" fmla="*/ 35987 h 90059"/>
                <a:gd name="connsiteX28" fmla="*/ 32912 w 72249"/>
                <a:gd name="connsiteY28" fmla="*/ 35987 h 90059"/>
                <a:gd name="connsiteX29" fmla="*/ 32912 w 72249"/>
                <a:gd name="connsiteY29" fmla="*/ 12852 h 90059"/>
                <a:gd name="connsiteX30" fmla="*/ 8033 w 72249"/>
                <a:gd name="connsiteY30" fmla="*/ 12852 h 90059"/>
                <a:gd name="connsiteX31" fmla="*/ 8033 w 72249"/>
                <a:gd name="connsiteY31" fmla="*/ 35987 h 90059"/>
                <a:gd name="connsiteX32" fmla="*/ 66970 w 72249"/>
                <a:gd name="connsiteY32" fmla="*/ 51869 h 90059"/>
                <a:gd name="connsiteX33" fmla="*/ 58938 w 72249"/>
                <a:gd name="connsiteY33" fmla="*/ 51869 h 90059"/>
                <a:gd name="connsiteX34" fmla="*/ 58938 w 72249"/>
                <a:gd name="connsiteY34" fmla="*/ 0 h 90059"/>
                <a:gd name="connsiteX35" fmla="*/ 66970 w 72249"/>
                <a:gd name="connsiteY35" fmla="*/ 0 h 90059"/>
                <a:gd name="connsiteX36" fmla="*/ 66970 w 72249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49" h="90059">
                  <a:moveTo>
                    <a:pt x="40853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3" y="5921"/>
                  </a:lnTo>
                  <a:lnTo>
                    <a:pt x="40853" y="43056"/>
                  </a:lnTo>
                  <a:close/>
                  <a:moveTo>
                    <a:pt x="69036" y="64538"/>
                  </a:moveTo>
                  <a:lnTo>
                    <a:pt x="43607" y="64538"/>
                  </a:lnTo>
                  <a:cubicBezTo>
                    <a:pt x="43698" y="67246"/>
                    <a:pt x="45030" y="69954"/>
                    <a:pt x="47692" y="72571"/>
                  </a:cubicBezTo>
                  <a:cubicBezTo>
                    <a:pt x="50354" y="75187"/>
                    <a:pt x="53843" y="77528"/>
                    <a:pt x="58204" y="79456"/>
                  </a:cubicBezTo>
                  <a:cubicBezTo>
                    <a:pt x="62564" y="81384"/>
                    <a:pt x="67246" y="82715"/>
                    <a:pt x="72249" y="83357"/>
                  </a:cubicBezTo>
                  <a:lnTo>
                    <a:pt x="69403" y="90059"/>
                  </a:lnTo>
                  <a:cubicBezTo>
                    <a:pt x="62794" y="89095"/>
                    <a:pt x="56780" y="87167"/>
                    <a:pt x="51410" y="84229"/>
                  </a:cubicBezTo>
                  <a:cubicBezTo>
                    <a:pt x="45994" y="81292"/>
                    <a:pt x="42046" y="77803"/>
                    <a:pt x="39475" y="73764"/>
                  </a:cubicBezTo>
                  <a:cubicBezTo>
                    <a:pt x="36813" y="77895"/>
                    <a:pt x="32774" y="81384"/>
                    <a:pt x="27312" y="84275"/>
                  </a:cubicBezTo>
                  <a:cubicBezTo>
                    <a:pt x="21849" y="87167"/>
                    <a:pt x="15745" y="89095"/>
                    <a:pt x="9088" y="90059"/>
                  </a:cubicBezTo>
                  <a:lnTo>
                    <a:pt x="6013" y="83357"/>
                  </a:lnTo>
                  <a:cubicBezTo>
                    <a:pt x="11062" y="82761"/>
                    <a:pt x="15836" y="81521"/>
                    <a:pt x="20335" y="79547"/>
                  </a:cubicBezTo>
                  <a:cubicBezTo>
                    <a:pt x="24833" y="77620"/>
                    <a:pt x="28413" y="75325"/>
                    <a:pt x="31121" y="72662"/>
                  </a:cubicBezTo>
                  <a:cubicBezTo>
                    <a:pt x="33830" y="70000"/>
                    <a:pt x="35253" y="67292"/>
                    <a:pt x="35299" y="64492"/>
                  </a:cubicBezTo>
                  <a:lnTo>
                    <a:pt x="9731" y="64492"/>
                  </a:lnTo>
                  <a:lnTo>
                    <a:pt x="9731" y="57790"/>
                  </a:lnTo>
                  <a:lnTo>
                    <a:pt x="35390" y="57790"/>
                  </a:lnTo>
                  <a:lnTo>
                    <a:pt x="35390" y="49069"/>
                  </a:lnTo>
                  <a:lnTo>
                    <a:pt x="43561" y="49069"/>
                  </a:lnTo>
                  <a:lnTo>
                    <a:pt x="43561" y="57790"/>
                  </a:lnTo>
                  <a:lnTo>
                    <a:pt x="69128" y="57790"/>
                  </a:lnTo>
                  <a:lnTo>
                    <a:pt x="69128" y="64538"/>
                  </a:lnTo>
                  <a:close/>
                  <a:moveTo>
                    <a:pt x="8033" y="35987"/>
                  </a:moveTo>
                  <a:lnTo>
                    <a:pt x="32912" y="35987"/>
                  </a:lnTo>
                  <a:lnTo>
                    <a:pt x="32912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4" name="자유형: 도형 1013">
              <a:extLst>
                <a:ext uri="{FF2B5EF4-FFF2-40B4-BE49-F238E27FC236}">
                  <a16:creationId xmlns:a16="http://schemas.microsoft.com/office/drawing/2014/main" id="{44E6FBD6-92EF-635C-274F-06CB8B09B613}"/>
                </a:ext>
              </a:extLst>
            </p:cNvPr>
            <p:cNvSpPr/>
            <p:nvPr/>
          </p:nvSpPr>
          <p:spPr>
            <a:xfrm>
              <a:off x="7233720" y="4281680"/>
              <a:ext cx="74268" cy="89462"/>
            </a:xfrm>
            <a:custGeom>
              <a:avLst/>
              <a:gdLst>
                <a:gd name="connsiteX0" fmla="*/ 36721 w 74268"/>
                <a:gd name="connsiteY0" fmla="*/ 26669 h 89462"/>
                <a:gd name="connsiteX1" fmla="*/ 52787 w 74268"/>
                <a:gd name="connsiteY1" fmla="*/ 37685 h 89462"/>
                <a:gd name="connsiteX2" fmla="*/ 48472 w 74268"/>
                <a:gd name="connsiteY2" fmla="*/ 44387 h 89462"/>
                <a:gd name="connsiteX3" fmla="*/ 35207 w 74268"/>
                <a:gd name="connsiteY3" fmla="*/ 36400 h 89462"/>
                <a:gd name="connsiteX4" fmla="*/ 26577 w 74268"/>
                <a:gd name="connsiteY4" fmla="*/ 23777 h 89462"/>
                <a:gd name="connsiteX5" fmla="*/ 17856 w 74268"/>
                <a:gd name="connsiteY5" fmla="*/ 37318 h 89462"/>
                <a:gd name="connsiteX6" fmla="*/ 4406 w 74268"/>
                <a:gd name="connsiteY6" fmla="*/ 45902 h 89462"/>
                <a:gd name="connsiteX7" fmla="*/ 0 w 74268"/>
                <a:gd name="connsiteY7" fmla="*/ 39200 h 89462"/>
                <a:gd name="connsiteX8" fmla="*/ 16203 w 74268"/>
                <a:gd name="connsiteY8" fmla="*/ 27587 h 89462"/>
                <a:gd name="connsiteX9" fmla="*/ 22354 w 74268"/>
                <a:gd name="connsiteY9" fmla="*/ 9685 h 89462"/>
                <a:gd name="connsiteX10" fmla="*/ 22354 w 74268"/>
                <a:gd name="connsiteY10" fmla="*/ 2616 h 89462"/>
                <a:gd name="connsiteX11" fmla="*/ 30525 w 74268"/>
                <a:gd name="connsiteY11" fmla="*/ 2616 h 89462"/>
                <a:gd name="connsiteX12" fmla="*/ 30525 w 74268"/>
                <a:gd name="connsiteY12" fmla="*/ 9685 h 89462"/>
                <a:gd name="connsiteX13" fmla="*/ 36721 w 74268"/>
                <a:gd name="connsiteY13" fmla="*/ 26669 h 89462"/>
                <a:gd name="connsiteX14" fmla="*/ 71285 w 74268"/>
                <a:gd name="connsiteY14" fmla="*/ 73167 h 89462"/>
                <a:gd name="connsiteX15" fmla="*/ 23043 w 74268"/>
                <a:gd name="connsiteY15" fmla="*/ 73167 h 89462"/>
                <a:gd name="connsiteX16" fmla="*/ 23043 w 74268"/>
                <a:gd name="connsiteY16" fmla="*/ 82302 h 89462"/>
                <a:gd name="connsiteX17" fmla="*/ 74269 w 74268"/>
                <a:gd name="connsiteY17" fmla="*/ 82302 h 89462"/>
                <a:gd name="connsiteX18" fmla="*/ 74269 w 74268"/>
                <a:gd name="connsiteY18" fmla="*/ 89462 h 89462"/>
                <a:gd name="connsiteX19" fmla="*/ 15010 w 74268"/>
                <a:gd name="connsiteY19" fmla="*/ 89462 h 89462"/>
                <a:gd name="connsiteX20" fmla="*/ 15010 w 74268"/>
                <a:gd name="connsiteY20" fmla="*/ 66649 h 89462"/>
                <a:gd name="connsiteX21" fmla="*/ 63253 w 74268"/>
                <a:gd name="connsiteY21" fmla="*/ 66649 h 89462"/>
                <a:gd name="connsiteX22" fmla="*/ 63253 w 74268"/>
                <a:gd name="connsiteY22" fmla="*/ 58066 h 89462"/>
                <a:gd name="connsiteX23" fmla="*/ 14780 w 74268"/>
                <a:gd name="connsiteY23" fmla="*/ 58066 h 89462"/>
                <a:gd name="connsiteX24" fmla="*/ 14780 w 74268"/>
                <a:gd name="connsiteY24" fmla="*/ 51226 h 89462"/>
                <a:gd name="connsiteX25" fmla="*/ 71285 w 74268"/>
                <a:gd name="connsiteY25" fmla="*/ 51226 h 89462"/>
                <a:gd name="connsiteX26" fmla="*/ 71285 w 74268"/>
                <a:gd name="connsiteY26" fmla="*/ 73167 h 89462"/>
                <a:gd name="connsiteX27" fmla="*/ 71194 w 74268"/>
                <a:gd name="connsiteY27" fmla="*/ 46820 h 89462"/>
                <a:gd name="connsiteX28" fmla="*/ 63161 w 74268"/>
                <a:gd name="connsiteY28" fmla="*/ 46820 h 89462"/>
                <a:gd name="connsiteX29" fmla="*/ 63161 w 74268"/>
                <a:gd name="connsiteY29" fmla="*/ 0 h 89462"/>
                <a:gd name="connsiteX30" fmla="*/ 71194 w 74268"/>
                <a:gd name="connsiteY30" fmla="*/ 0 h 89462"/>
                <a:gd name="connsiteX31" fmla="*/ 71194 w 74268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68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7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25" y="15882"/>
                    <a:pt x="32590" y="21528"/>
                    <a:pt x="36721" y="26669"/>
                  </a:cubicBezTo>
                  <a:close/>
                  <a:moveTo>
                    <a:pt x="71285" y="73167"/>
                  </a:moveTo>
                  <a:lnTo>
                    <a:pt x="23043" y="73167"/>
                  </a:lnTo>
                  <a:lnTo>
                    <a:pt x="23043" y="82302"/>
                  </a:lnTo>
                  <a:lnTo>
                    <a:pt x="74269" y="82302"/>
                  </a:lnTo>
                  <a:lnTo>
                    <a:pt x="74269" y="89462"/>
                  </a:lnTo>
                  <a:lnTo>
                    <a:pt x="15010" y="89462"/>
                  </a:lnTo>
                  <a:lnTo>
                    <a:pt x="15010" y="66649"/>
                  </a:lnTo>
                  <a:lnTo>
                    <a:pt x="63253" y="66649"/>
                  </a:lnTo>
                  <a:lnTo>
                    <a:pt x="63253" y="58066"/>
                  </a:lnTo>
                  <a:lnTo>
                    <a:pt x="14780" y="58066"/>
                  </a:lnTo>
                  <a:lnTo>
                    <a:pt x="14780" y="51226"/>
                  </a:lnTo>
                  <a:lnTo>
                    <a:pt x="71285" y="51226"/>
                  </a:lnTo>
                  <a:lnTo>
                    <a:pt x="71285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5" name="자유형: 도형 1014">
              <a:extLst>
                <a:ext uri="{FF2B5EF4-FFF2-40B4-BE49-F238E27FC236}">
                  <a16:creationId xmlns:a16="http://schemas.microsoft.com/office/drawing/2014/main" id="{7D677F94-0EBE-FB96-23A3-77FAA32E0134}"/>
                </a:ext>
              </a:extLst>
            </p:cNvPr>
            <p:cNvSpPr/>
            <p:nvPr/>
          </p:nvSpPr>
          <p:spPr>
            <a:xfrm>
              <a:off x="7313268" y="4282736"/>
              <a:ext cx="78997" cy="88223"/>
            </a:xfrm>
            <a:custGeom>
              <a:avLst/>
              <a:gdLst>
                <a:gd name="connsiteX0" fmla="*/ 78997 w 78997"/>
                <a:gd name="connsiteY0" fmla="*/ 47095 h 88223"/>
                <a:gd name="connsiteX1" fmla="*/ 0 w 78997"/>
                <a:gd name="connsiteY1" fmla="*/ 47095 h 88223"/>
                <a:gd name="connsiteX2" fmla="*/ 0 w 78997"/>
                <a:gd name="connsiteY2" fmla="*/ 39934 h 88223"/>
                <a:gd name="connsiteX3" fmla="*/ 78997 w 78997"/>
                <a:gd name="connsiteY3" fmla="*/ 39934 h 88223"/>
                <a:gd name="connsiteX4" fmla="*/ 78997 w 78997"/>
                <a:gd name="connsiteY4" fmla="*/ 47095 h 88223"/>
                <a:gd name="connsiteX5" fmla="*/ 48151 w 78997"/>
                <a:gd name="connsiteY5" fmla="*/ 14321 h 88223"/>
                <a:gd name="connsiteX6" fmla="*/ 59672 w 78997"/>
                <a:gd name="connsiteY6" fmla="*/ 22584 h 88223"/>
                <a:gd name="connsiteX7" fmla="*/ 74590 w 78997"/>
                <a:gd name="connsiteY7" fmla="*/ 27036 h 88223"/>
                <a:gd name="connsiteX8" fmla="*/ 71515 w 78997"/>
                <a:gd name="connsiteY8" fmla="*/ 34105 h 88223"/>
                <a:gd name="connsiteX9" fmla="*/ 52466 w 78997"/>
                <a:gd name="connsiteY9" fmla="*/ 27403 h 88223"/>
                <a:gd name="connsiteX10" fmla="*/ 39705 w 78997"/>
                <a:gd name="connsiteY10" fmla="*/ 15056 h 88223"/>
                <a:gd name="connsiteX11" fmla="*/ 26852 w 78997"/>
                <a:gd name="connsiteY11" fmla="*/ 27357 h 88223"/>
                <a:gd name="connsiteX12" fmla="*/ 7620 w 78997"/>
                <a:gd name="connsiteY12" fmla="*/ 34151 h 88223"/>
                <a:gd name="connsiteX13" fmla="*/ 4315 w 78997"/>
                <a:gd name="connsiteY13" fmla="*/ 27082 h 88223"/>
                <a:gd name="connsiteX14" fmla="*/ 19508 w 78997"/>
                <a:gd name="connsiteY14" fmla="*/ 22629 h 88223"/>
                <a:gd name="connsiteX15" fmla="*/ 31030 w 78997"/>
                <a:gd name="connsiteY15" fmla="*/ 14413 h 88223"/>
                <a:gd name="connsiteX16" fmla="*/ 35391 w 78997"/>
                <a:gd name="connsiteY16" fmla="*/ 4177 h 88223"/>
                <a:gd name="connsiteX17" fmla="*/ 35391 w 78997"/>
                <a:gd name="connsiteY17" fmla="*/ 0 h 88223"/>
                <a:gd name="connsiteX18" fmla="*/ 43744 w 78997"/>
                <a:gd name="connsiteY18" fmla="*/ 0 h 88223"/>
                <a:gd name="connsiteX19" fmla="*/ 43744 w 78997"/>
                <a:gd name="connsiteY19" fmla="*/ 4177 h 88223"/>
                <a:gd name="connsiteX20" fmla="*/ 48151 w 78997"/>
                <a:gd name="connsiteY20" fmla="*/ 14321 h 88223"/>
                <a:gd name="connsiteX21" fmla="*/ 18223 w 78997"/>
                <a:gd name="connsiteY21" fmla="*/ 63299 h 88223"/>
                <a:gd name="connsiteX22" fmla="*/ 60636 w 78997"/>
                <a:gd name="connsiteY22" fmla="*/ 63299 h 88223"/>
                <a:gd name="connsiteX23" fmla="*/ 60636 w 78997"/>
                <a:gd name="connsiteY23" fmla="*/ 53062 h 88223"/>
                <a:gd name="connsiteX24" fmla="*/ 68669 w 78997"/>
                <a:gd name="connsiteY24" fmla="*/ 53062 h 88223"/>
                <a:gd name="connsiteX25" fmla="*/ 68669 w 78997"/>
                <a:gd name="connsiteY25" fmla="*/ 88223 h 88223"/>
                <a:gd name="connsiteX26" fmla="*/ 10053 w 78997"/>
                <a:gd name="connsiteY26" fmla="*/ 88223 h 88223"/>
                <a:gd name="connsiteX27" fmla="*/ 10053 w 78997"/>
                <a:gd name="connsiteY27" fmla="*/ 53062 h 88223"/>
                <a:gd name="connsiteX28" fmla="*/ 18223 w 78997"/>
                <a:gd name="connsiteY28" fmla="*/ 53062 h 88223"/>
                <a:gd name="connsiteX29" fmla="*/ 18223 w 78997"/>
                <a:gd name="connsiteY29" fmla="*/ 63299 h 88223"/>
                <a:gd name="connsiteX30" fmla="*/ 60591 w 78997"/>
                <a:gd name="connsiteY30" fmla="*/ 81017 h 88223"/>
                <a:gd name="connsiteX31" fmla="*/ 60591 w 78997"/>
                <a:gd name="connsiteY31" fmla="*/ 70092 h 88223"/>
                <a:gd name="connsiteX32" fmla="*/ 18177 w 78997"/>
                <a:gd name="connsiteY32" fmla="*/ 70092 h 88223"/>
                <a:gd name="connsiteX33" fmla="*/ 18177 w 78997"/>
                <a:gd name="connsiteY33" fmla="*/ 81017 h 88223"/>
                <a:gd name="connsiteX34" fmla="*/ 60591 w 78997"/>
                <a:gd name="connsiteY34" fmla="*/ 81017 h 8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8997" h="88223">
                  <a:moveTo>
                    <a:pt x="78997" y="47095"/>
                  </a:moveTo>
                  <a:lnTo>
                    <a:pt x="0" y="47095"/>
                  </a:lnTo>
                  <a:lnTo>
                    <a:pt x="0" y="39934"/>
                  </a:lnTo>
                  <a:lnTo>
                    <a:pt x="78997" y="39934"/>
                  </a:lnTo>
                  <a:lnTo>
                    <a:pt x="78997" y="47095"/>
                  </a:lnTo>
                  <a:close/>
                  <a:moveTo>
                    <a:pt x="48151" y="14321"/>
                  </a:moveTo>
                  <a:cubicBezTo>
                    <a:pt x="51089" y="17580"/>
                    <a:pt x="54944" y="20334"/>
                    <a:pt x="59672" y="22584"/>
                  </a:cubicBezTo>
                  <a:cubicBezTo>
                    <a:pt x="64400" y="24833"/>
                    <a:pt x="69403" y="26302"/>
                    <a:pt x="74590" y="27036"/>
                  </a:cubicBezTo>
                  <a:lnTo>
                    <a:pt x="71515" y="34105"/>
                  </a:lnTo>
                  <a:cubicBezTo>
                    <a:pt x="64630" y="33003"/>
                    <a:pt x="58249" y="30754"/>
                    <a:pt x="52466" y="27403"/>
                  </a:cubicBezTo>
                  <a:cubicBezTo>
                    <a:pt x="46682" y="24007"/>
                    <a:pt x="42413" y="19921"/>
                    <a:pt x="39705" y="15056"/>
                  </a:cubicBezTo>
                  <a:cubicBezTo>
                    <a:pt x="36997" y="19921"/>
                    <a:pt x="32728" y="24007"/>
                    <a:pt x="26852" y="27357"/>
                  </a:cubicBezTo>
                  <a:cubicBezTo>
                    <a:pt x="21023" y="30708"/>
                    <a:pt x="14597" y="32957"/>
                    <a:pt x="7620" y="34151"/>
                  </a:cubicBezTo>
                  <a:lnTo>
                    <a:pt x="4315" y="27082"/>
                  </a:lnTo>
                  <a:cubicBezTo>
                    <a:pt x="9685" y="26348"/>
                    <a:pt x="14735" y="24879"/>
                    <a:pt x="19508" y="22629"/>
                  </a:cubicBezTo>
                  <a:cubicBezTo>
                    <a:pt x="24282" y="20380"/>
                    <a:pt x="28138" y="17672"/>
                    <a:pt x="31030" y="14413"/>
                  </a:cubicBezTo>
                  <a:cubicBezTo>
                    <a:pt x="33921" y="11200"/>
                    <a:pt x="35391" y="7757"/>
                    <a:pt x="35391" y="4177"/>
                  </a:cubicBezTo>
                  <a:lnTo>
                    <a:pt x="35391" y="0"/>
                  </a:lnTo>
                  <a:lnTo>
                    <a:pt x="43744" y="0"/>
                  </a:lnTo>
                  <a:lnTo>
                    <a:pt x="43744" y="4177"/>
                  </a:lnTo>
                  <a:cubicBezTo>
                    <a:pt x="43744" y="7666"/>
                    <a:pt x="45213" y="11062"/>
                    <a:pt x="48151" y="14321"/>
                  </a:cubicBezTo>
                  <a:close/>
                  <a:moveTo>
                    <a:pt x="18223" y="63299"/>
                  </a:moveTo>
                  <a:lnTo>
                    <a:pt x="60636" y="63299"/>
                  </a:lnTo>
                  <a:lnTo>
                    <a:pt x="60636" y="53062"/>
                  </a:lnTo>
                  <a:lnTo>
                    <a:pt x="68669" y="53062"/>
                  </a:lnTo>
                  <a:lnTo>
                    <a:pt x="68669" y="88223"/>
                  </a:lnTo>
                  <a:lnTo>
                    <a:pt x="10053" y="88223"/>
                  </a:lnTo>
                  <a:lnTo>
                    <a:pt x="10053" y="53062"/>
                  </a:lnTo>
                  <a:lnTo>
                    <a:pt x="18223" y="53062"/>
                  </a:lnTo>
                  <a:lnTo>
                    <a:pt x="18223" y="63299"/>
                  </a:lnTo>
                  <a:close/>
                  <a:moveTo>
                    <a:pt x="60591" y="81017"/>
                  </a:moveTo>
                  <a:lnTo>
                    <a:pt x="60591" y="70092"/>
                  </a:lnTo>
                  <a:lnTo>
                    <a:pt x="18177" y="70092"/>
                  </a:lnTo>
                  <a:lnTo>
                    <a:pt x="18177" y="81017"/>
                  </a:lnTo>
                  <a:lnTo>
                    <a:pt x="60591" y="810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6" name="자유형: 도형 1015">
              <a:extLst>
                <a:ext uri="{FF2B5EF4-FFF2-40B4-BE49-F238E27FC236}">
                  <a16:creationId xmlns:a16="http://schemas.microsoft.com/office/drawing/2014/main" id="{EFE61B49-D51A-5DF9-1751-D170C5EE78E3}"/>
                </a:ext>
              </a:extLst>
            </p:cNvPr>
            <p:cNvSpPr/>
            <p:nvPr/>
          </p:nvSpPr>
          <p:spPr>
            <a:xfrm>
              <a:off x="7419484" y="4287969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7" name="자유형: 도형 1016">
              <a:extLst>
                <a:ext uri="{FF2B5EF4-FFF2-40B4-BE49-F238E27FC236}">
                  <a16:creationId xmlns:a16="http://schemas.microsoft.com/office/drawing/2014/main" id="{9A7F3476-71E4-A57E-E705-B27B6B4A9D32}"/>
                </a:ext>
              </a:extLst>
            </p:cNvPr>
            <p:cNvSpPr/>
            <p:nvPr/>
          </p:nvSpPr>
          <p:spPr>
            <a:xfrm>
              <a:off x="7445052" y="4287969"/>
              <a:ext cx="8720" cy="77986"/>
            </a:xfrm>
            <a:custGeom>
              <a:avLst/>
              <a:gdLst>
                <a:gd name="connsiteX0" fmla="*/ 0 w 8720"/>
                <a:gd name="connsiteY0" fmla="*/ 0 h 77986"/>
                <a:gd name="connsiteX1" fmla="*/ 8721 w 8720"/>
                <a:gd name="connsiteY1" fmla="*/ 0 h 77986"/>
                <a:gd name="connsiteX2" fmla="*/ 8721 w 8720"/>
                <a:gd name="connsiteY2" fmla="*/ 77987 h 77986"/>
                <a:gd name="connsiteX3" fmla="*/ 0 w 8720"/>
                <a:gd name="connsiteY3" fmla="*/ 77987 h 77986"/>
                <a:gd name="connsiteX4" fmla="*/ 0 w 8720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0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8" name="자유형: 도형 1017">
              <a:extLst>
                <a:ext uri="{FF2B5EF4-FFF2-40B4-BE49-F238E27FC236}">
                  <a16:creationId xmlns:a16="http://schemas.microsoft.com/office/drawing/2014/main" id="{EBCF2449-7CDD-837F-568E-E994A5520524}"/>
                </a:ext>
              </a:extLst>
            </p:cNvPr>
            <p:cNvSpPr/>
            <p:nvPr/>
          </p:nvSpPr>
          <p:spPr>
            <a:xfrm>
              <a:off x="6980435" y="440855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2 w 24557"/>
                <a:gd name="connsiteY1" fmla="*/ 0 h 102773"/>
                <a:gd name="connsiteX2" fmla="*/ 24558 w 24557"/>
                <a:gd name="connsiteY2" fmla="*/ 4085 h 102773"/>
                <a:gd name="connsiteX3" fmla="*/ 12348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8 w 24557"/>
                <a:gd name="connsiteY6" fmla="*/ 98689 h 102773"/>
                <a:gd name="connsiteX7" fmla="*/ 19922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6" y="8997"/>
                    <a:pt x="15561" y="15469"/>
                    <a:pt x="12348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3" y="70872"/>
                    <a:pt x="12210" y="78813"/>
                  </a:cubicBezTo>
                  <a:cubicBezTo>
                    <a:pt x="15378" y="86800"/>
                    <a:pt x="19462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82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9" name="자유형: 도형 1018">
              <a:extLst>
                <a:ext uri="{FF2B5EF4-FFF2-40B4-BE49-F238E27FC236}">
                  <a16:creationId xmlns:a16="http://schemas.microsoft.com/office/drawing/2014/main" id="{A768F410-671E-8401-83A9-5FF28A71AADB}"/>
                </a:ext>
              </a:extLst>
            </p:cNvPr>
            <p:cNvSpPr/>
            <p:nvPr/>
          </p:nvSpPr>
          <p:spPr>
            <a:xfrm>
              <a:off x="7010271" y="4419018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7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3 w 79364"/>
                <a:gd name="connsiteY11" fmla="*/ 62564 h 86249"/>
                <a:gd name="connsiteX12" fmla="*/ 8263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5 w 79364"/>
                <a:gd name="connsiteY18" fmla="*/ 19600 h 86249"/>
                <a:gd name="connsiteX19" fmla="*/ 60912 w 79364"/>
                <a:gd name="connsiteY19" fmla="*/ 7253 h 86249"/>
                <a:gd name="connsiteX20" fmla="*/ 10145 w 79364"/>
                <a:gd name="connsiteY20" fmla="*/ 7253 h 86249"/>
                <a:gd name="connsiteX21" fmla="*/ 10145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5" y="27541"/>
                    <a:pt x="67017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3" y="62564"/>
                  </a:lnTo>
                  <a:lnTo>
                    <a:pt x="8263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5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5" y="7253"/>
                  </a:lnTo>
                  <a:lnTo>
                    <a:pt x="10145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0" name="자유형: 도형 1019">
              <a:extLst>
                <a:ext uri="{FF2B5EF4-FFF2-40B4-BE49-F238E27FC236}">
                  <a16:creationId xmlns:a16="http://schemas.microsoft.com/office/drawing/2014/main" id="{D5012E5F-7FB8-75E2-B79A-14412BE9FE9B}"/>
                </a:ext>
              </a:extLst>
            </p:cNvPr>
            <p:cNvSpPr/>
            <p:nvPr/>
          </p:nvSpPr>
          <p:spPr>
            <a:xfrm>
              <a:off x="7094455" y="4414795"/>
              <a:ext cx="67429" cy="89232"/>
            </a:xfrm>
            <a:custGeom>
              <a:avLst/>
              <a:gdLst>
                <a:gd name="connsiteX0" fmla="*/ 39750 w 67429"/>
                <a:gd name="connsiteY0" fmla="*/ 29331 h 89232"/>
                <a:gd name="connsiteX1" fmla="*/ 8262 w 67429"/>
                <a:gd name="connsiteY1" fmla="*/ 29331 h 89232"/>
                <a:gd name="connsiteX2" fmla="*/ 8262 w 67429"/>
                <a:gd name="connsiteY2" fmla="*/ 40669 h 89232"/>
                <a:gd name="connsiteX3" fmla="*/ 30111 w 67429"/>
                <a:gd name="connsiteY3" fmla="*/ 40164 h 89232"/>
                <a:gd name="connsiteX4" fmla="*/ 48793 w 67429"/>
                <a:gd name="connsiteY4" fmla="*/ 38006 h 89232"/>
                <a:gd name="connsiteX5" fmla="*/ 49665 w 67429"/>
                <a:gd name="connsiteY5" fmla="*/ 45259 h 89232"/>
                <a:gd name="connsiteX6" fmla="*/ 30065 w 67429"/>
                <a:gd name="connsiteY6" fmla="*/ 47462 h 89232"/>
                <a:gd name="connsiteX7" fmla="*/ 7390 w 67429"/>
                <a:gd name="connsiteY7" fmla="*/ 48013 h 89232"/>
                <a:gd name="connsiteX8" fmla="*/ 229 w 67429"/>
                <a:gd name="connsiteY8" fmla="*/ 48013 h 89232"/>
                <a:gd name="connsiteX9" fmla="*/ 229 w 67429"/>
                <a:gd name="connsiteY9" fmla="*/ 22354 h 89232"/>
                <a:gd name="connsiteX10" fmla="*/ 31718 w 67429"/>
                <a:gd name="connsiteY10" fmla="*/ 22354 h 89232"/>
                <a:gd name="connsiteX11" fmla="*/ 31718 w 67429"/>
                <a:gd name="connsiteY11" fmla="*/ 11567 h 89232"/>
                <a:gd name="connsiteX12" fmla="*/ 0 w 67429"/>
                <a:gd name="connsiteY12" fmla="*/ 11567 h 89232"/>
                <a:gd name="connsiteX13" fmla="*/ 0 w 67429"/>
                <a:gd name="connsiteY13" fmla="*/ 4407 h 89232"/>
                <a:gd name="connsiteX14" fmla="*/ 39750 w 67429"/>
                <a:gd name="connsiteY14" fmla="*/ 4407 h 89232"/>
                <a:gd name="connsiteX15" fmla="*/ 39750 w 67429"/>
                <a:gd name="connsiteY15" fmla="*/ 29331 h 89232"/>
                <a:gd name="connsiteX16" fmla="*/ 19049 w 67429"/>
                <a:gd name="connsiteY16" fmla="*/ 64446 h 89232"/>
                <a:gd name="connsiteX17" fmla="*/ 59259 w 67429"/>
                <a:gd name="connsiteY17" fmla="*/ 64446 h 89232"/>
                <a:gd name="connsiteX18" fmla="*/ 59259 w 67429"/>
                <a:gd name="connsiteY18" fmla="*/ 54072 h 89232"/>
                <a:gd name="connsiteX19" fmla="*/ 67429 w 67429"/>
                <a:gd name="connsiteY19" fmla="*/ 54072 h 89232"/>
                <a:gd name="connsiteX20" fmla="*/ 67429 w 67429"/>
                <a:gd name="connsiteY20" fmla="*/ 89233 h 89232"/>
                <a:gd name="connsiteX21" fmla="*/ 10925 w 67429"/>
                <a:gd name="connsiteY21" fmla="*/ 89233 h 89232"/>
                <a:gd name="connsiteX22" fmla="*/ 10925 w 67429"/>
                <a:gd name="connsiteY22" fmla="*/ 54072 h 89232"/>
                <a:gd name="connsiteX23" fmla="*/ 19095 w 67429"/>
                <a:gd name="connsiteY23" fmla="*/ 54072 h 89232"/>
                <a:gd name="connsiteX24" fmla="*/ 19095 w 67429"/>
                <a:gd name="connsiteY24" fmla="*/ 64446 h 89232"/>
                <a:gd name="connsiteX25" fmla="*/ 59259 w 67429"/>
                <a:gd name="connsiteY25" fmla="*/ 81980 h 89232"/>
                <a:gd name="connsiteX26" fmla="*/ 59259 w 67429"/>
                <a:gd name="connsiteY26" fmla="*/ 71515 h 89232"/>
                <a:gd name="connsiteX27" fmla="*/ 19049 w 67429"/>
                <a:gd name="connsiteY27" fmla="*/ 71515 h 89232"/>
                <a:gd name="connsiteX28" fmla="*/ 19049 w 67429"/>
                <a:gd name="connsiteY28" fmla="*/ 81980 h 89232"/>
                <a:gd name="connsiteX29" fmla="*/ 59259 w 67429"/>
                <a:gd name="connsiteY29" fmla="*/ 81980 h 89232"/>
                <a:gd name="connsiteX30" fmla="*/ 67429 w 67429"/>
                <a:gd name="connsiteY30" fmla="*/ 49895 h 89232"/>
                <a:gd name="connsiteX31" fmla="*/ 59167 w 67429"/>
                <a:gd name="connsiteY31" fmla="*/ 49895 h 89232"/>
                <a:gd name="connsiteX32" fmla="*/ 59167 w 67429"/>
                <a:gd name="connsiteY32" fmla="*/ 0 h 89232"/>
                <a:gd name="connsiteX33" fmla="*/ 67429 w 67429"/>
                <a:gd name="connsiteY33" fmla="*/ 0 h 89232"/>
                <a:gd name="connsiteX34" fmla="*/ 67429 w 67429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429" h="89232">
                  <a:moveTo>
                    <a:pt x="39750" y="29331"/>
                  </a:moveTo>
                  <a:lnTo>
                    <a:pt x="8262" y="29331"/>
                  </a:lnTo>
                  <a:lnTo>
                    <a:pt x="8262" y="40669"/>
                  </a:lnTo>
                  <a:cubicBezTo>
                    <a:pt x="16846" y="40669"/>
                    <a:pt x="24144" y="40485"/>
                    <a:pt x="30111" y="40164"/>
                  </a:cubicBezTo>
                  <a:cubicBezTo>
                    <a:pt x="36079" y="39843"/>
                    <a:pt x="42321" y="39108"/>
                    <a:pt x="48793" y="38006"/>
                  </a:cubicBezTo>
                  <a:lnTo>
                    <a:pt x="49665" y="45259"/>
                  </a:lnTo>
                  <a:cubicBezTo>
                    <a:pt x="42918" y="46361"/>
                    <a:pt x="36354" y="47095"/>
                    <a:pt x="30065" y="47462"/>
                  </a:cubicBezTo>
                  <a:cubicBezTo>
                    <a:pt x="23777" y="47829"/>
                    <a:pt x="16203" y="48013"/>
                    <a:pt x="7390" y="48013"/>
                  </a:cubicBezTo>
                  <a:lnTo>
                    <a:pt x="229" y="48013"/>
                  </a:lnTo>
                  <a:lnTo>
                    <a:pt x="229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0" y="4407"/>
                  </a:lnTo>
                  <a:lnTo>
                    <a:pt x="39750" y="29331"/>
                  </a:lnTo>
                  <a:close/>
                  <a:moveTo>
                    <a:pt x="19049" y="64446"/>
                  </a:moveTo>
                  <a:lnTo>
                    <a:pt x="59259" y="64446"/>
                  </a:lnTo>
                  <a:lnTo>
                    <a:pt x="59259" y="54072"/>
                  </a:lnTo>
                  <a:lnTo>
                    <a:pt x="67429" y="54072"/>
                  </a:lnTo>
                  <a:lnTo>
                    <a:pt x="67429" y="89233"/>
                  </a:lnTo>
                  <a:lnTo>
                    <a:pt x="10925" y="89233"/>
                  </a:lnTo>
                  <a:lnTo>
                    <a:pt x="10925" y="54072"/>
                  </a:lnTo>
                  <a:lnTo>
                    <a:pt x="19095" y="54072"/>
                  </a:lnTo>
                  <a:lnTo>
                    <a:pt x="19095" y="64446"/>
                  </a:lnTo>
                  <a:close/>
                  <a:moveTo>
                    <a:pt x="59259" y="81980"/>
                  </a:moveTo>
                  <a:lnTo>
                    <a:pt x="59259" y="71515"/>
                  </a:lnTo>
                  <a:lnTo>
                    <a:pt x="19049" y="71515"/>
                  </a:lnTo>
                  <a:lnTo>
                    <a:pt x="19049" y="81980"/>
                  </a:lnTo>
                  <a:lnTo>
                    <a:pt x="59259" y="81980"/>
                  </a:lnTo>
                  <a:close/>
                  <a:moveTo>
                    <a:pt x="67429" y="49895"/>
                  </a:moveTo>
                  <a:lnTo>
                    <a:pt x="59167" y="49895"/>
                  </a:lnTo>
                  <a:lnTo>
                    <a:pt x="59167" y="0"/>
                  </a:lnTo>
                  <a:lnTo>
                    <a:pt x="67429" y="0"/>
                  </a:lnTo>
                  <a:lnTo>
                    <a:pt x="67429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1" name="자유형: 도형 1020">
              <a:extLst>
                <a:ext uri="{FF2B5EF4-FFF2-40B4-BE49-F238E27FC236}">
                  <a16:creationId xmlns:a16="http://schemas.microsoft.com/office/drawing/2014/main" id="{0C83E6E9-D87A-855A-91E8-B13B186A5D7E}"/>
                </a:ext>
              </a:extLst>
            </p:cNvPr>
            <p:cNvSpPr/>
            <p:nvPr/>
          </p:nvSpPr>
          <p:spPr>
            <a:xfrm>
              <a:off x="7170009" y="4418559"/>
              <a:ext cx="79226" cy="86708"/>
            </a:xfrm>
            <a:custGeom>
              <a:avLst/>
              <a:gdLst>
                <a:gd name="connsiteX0" fmla="*/ 79226 w 79226"/>
                <a:gd name="connsiteY0" fmla="*/ 56642 h 86708"/>
                <a:gd name="connsiteX1" fmla="*/ 43515 w 79226"/>
                <a:gd name="connsiteY1" fmla="*/ 56642 h 86708"/>
                <a:gd name="connsiteX2" fmla="*/ 43515 w 79226"/>
                <a:gd name="connsiteY2" fmla="*/ 86708 h 86708"/>
                <a:gd name="connsiteX3" fmla="*/ 35344 w 79226"/>
                <a:gd name="connsiteY3" fmla="*/ 86708 h 86708"/>
                <a:gd name="connsiteX4" fmla="*/ 35344 w 79226"/>
                <a:gd name="connsiteY4" fmla="*/ 56642 h 86708"/>
                <a:gd name="connsiteX5" fmla="*/ 0 w 79226"/>
                <a:gd name="connsiteY5" fmla="*/ 56642 h 86708"/>
                <a:gd name="connsiteX6" fmla="*/ 0 w 79226"/>
                <a:gd name="connsiteY6" fmla="*/ 49574 h 86708"/>
                <a:gd name="connsiteX7" fmla="*/ 79226 w 79226"/>
                <a:gd name="connsiteY7" fmla="*/ 49574 h 86708"/>
                <a:gd name="connsiteX8" fmla="*/ 79226 w 79226"/>
                <a:gd name="connsiteY8" fmla="*/ 56642 h 86708"/>
                <a:gd name="connsiteX9" fmla="*/ 18085 w 79226"/>
                <a:gd name="connsiteY9" fmla="*/ 12348 h 86708"/>
                <a:gd name="connsiteX10" fmla="*/ 60958 w 79226"/>
                <a:gd name="connsiteY10" fmla="*/ 12348 h 86708"/>
                <a:gd name="connsiteX11" fmla="*/ 60958 w 79226"/>
                <a:gd name="connsiteY11" fmla="*/ 0 h 86708"/>
                <a:gd name="connsiteX12" fmla="*/ 69219 w 79226"/>
                <a:gd name="connsiteY12" fmla="*/ 0 h 86708"/>
                <a:gd name="connsiteX13" fmla="*/ 69219 w 79226"/>
                <a:gd name="connsiteY13" fmla="*/ 39200 h 86708"/>
                <a:gd name="connsiteX14" fmla="*/ 10052 w 79226"/>
                <a:gd name="connsiteY14" fmla="*/ 39200 h 86708"/>
                <a:gd name="connsiteX15" fmla="*/ 10052 w 79226"/>
                <a:gd name="connsiteY15" fmla="*/ 0 h 86708"/>
                <a:gd name="connsiteX16" fmla="*/ 18085 w 79226"/>
                <a:gd name="connsiteY16" fmla="*/ 0 h 86708"/>
                <a:gd name="connsiteX17" fmla="*/ 18085 w 79226"/>
                <a:gd name="connsiteY17" fmla="*/ 12348 h 86708"/>
                <a:gd name="connsiteX18" fmla="*/ 60958 w 79226"/>
                <a:gd name="connsiteY18" fmla="*/ 32039 h 86708"/>
                <a:gd name="connsiteX19" fmla="*/ 60958 w 79226"/>
                <a:gd name="connsiteY19" fmla="*/ 19370 h 86708"/>
                <a:gd name="connsiteX20" fmla="*/ 18085 w 79226"/>
                <a:gd name="connsiteY20" fmla="*/ 19370 h 86708"/>
                <a:gd name="connsiteX21" fmla="*/ 18085 w 79226"/>
                <a:gd name="connsiteY21" fmla="*/ 32039 h 86708"/>
                <a:gd name="connsiteX22" fmla="*/ 60958 w 79226"/>
                <a:gd name="connsiteY22" fmla="*/ 32039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9226" h="86708">
                  <a:moveTo>
                    <a:pt x="79226" y="56642"/>
                  </a:moveTo>
                  <a:lnTo>
                    <a:pt x="43515" y="56642"/>
                  </a:lnTo>
                  <a:lnTo>
                    <a:pt x="43515" y="86708"/>
                  </a:lnTo>
                  <a:lnTo>
                    <a:pt x="35344" y="86708"/>
                  </a:lnTo>
                  <a:lnTo>
                    <a:pt x="35344" y="56642"/>
                  </a:lnTo>
                  <a:lnTo>
                    <a:pt x="0" y="56642"/>
                  </a:lnTo>
                  <a:lnTo>
                    <a:pt x="0" y="49574"/>
                  </a:lnTo>
                  <a:lnTo>
                    <a:pt x="79226" y="49574"/>
                  </a:lnTo>
                  <a:lnTo>
                    <a:pt x="79226" y="56642"/>
                  </a:lnTo>
                  <a:close/>
                  <a:moveTo>
                    <a:pt x="18085" y="12348"/>
                  </a:moveTo>
                  <a:lnTo>
                    <a:pt x="60958" y="12348"/>
                  </a:lnTo>
                  <a:lnTo>
                    <a:pt x="60958" y="0"/>
                  </a:lnTo>
                  <a:lnTo>
                    <a:pt x="69219" y="0"/>
                  </a:lnTo>
                  <a:lnTo>
                    <a:pt x="69219" y="39200"/>
                  </a:lnTo>
                  <a:lnTo>
                    <a:pt x="10052" y="39200"/>
                  </a:lnTo>
                  <a:lnTo>
                    <a:pt x="10052" y="0"/>
                  </a:lnTo>
                  <a:lnTo>
                    <a:pt x="18085" y="0"/>
                  </a:lnTo>
                  <a:lnTo>
                    <a:pt x="18085" y="12348"/>
                  </a:lnTo>
                  <a:close/>
                  <a:moveTo>
                    <a:pt x="60958" y="32039"/>
                  </a:moveTo>
                  <a:lnTo>
                    <a:pt x="60958" y="19370"/>
                  </a:lnTo>
                  <a:lnTo>
                    <a:pt x="18085" y="19370"/>
                  </a:lnTo>
                  <a:lnTo>
                    <a:pt x="18085" y="32039"/>
                  </a:lnTo>
                  <a:lnTo>
                    <a:pt x="60958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2" name="자유형: 도형 1021">
              <a:extLst>
                <a:ext uri="{FF2B5EF4-FFF2-40B4-BE49-F238E27FC236}">
                  <a16:creationId xmlns:a16="http://schemas.microsoft.com/office/drawing/2014/main" id="{75982D7A-F797-D44B-30A0-D1E934BB6F13}"/>
                </a:ext>
              </a:extLst>
            </p:cNvPr>
            <p:cNvSpPr/>
            <p:nvPr/>
          </p:nvSpPr>
          <p:spPr>
            <a:xfrm>
              <a:off x="7250979" y="4414795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6 w 71285"/>
                <a:gd name="connsiteY3" fmla="*/ 42505 h 90059"/>
                <a:gd name="connsiteX4" fmla="*/ 40026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6 w 71285"/>
                <a:gd name="connsiteY19" fmla="*/ 0 h 90059"/>
                <a:gd name="connsiteX20" fmla="*/ 70826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0 w 71285"/>
                <a:gd name="connsiteY34" fmla="*/ 80098 h 90059"/>
                <a:gd name="connsiteX35" fmla="*/ 63161 w 71285"/>
                <a:gd name="connsiteY35" fmla="*/ 72479 h 90059"/>
                <a:gd name="connsiteX36" fmla="*/ 57606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4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30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26" y="54853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0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6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46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3" name="자유형: 도형 1022">
              <a:extLst>
                <a:ext uri="{FF2B5EF4-FFF2-40B4-BE49-F238E27FC236}">
                  <a16:creationId xmlns:a16="http://schemas.microsoft.com/office/drawing/2014/main" id="{BFCAFDC0-06FC-CB0A-D442-D26231606BAC}"/>
                </a:ext>
              </a:extLst>
            </p:cNvPr>
            <p:cNvSpPr/>
            <p:nvPr/>
          </p:nvSpPr>
          <p:spPr>
            <a:xfrm>
              <a:off x="7332868" y="4414749"/>
              <a:ext cx="71055" cy="90518"/>
            </a:xfrm>
            <a:custGeom>
              <a:avLst/>
              <a:gdLst>
                <a:gd name="connsiteX0" fmla="*/ 32498 w 71055"/>
                <a:gd name="connsiteY0" fmla="*/ 18131 h 90518"/>
                <a:gd name="connsiteX1" fmla="*/ 8263 w 71055"/>
                <a:gd name="connsiteY1" fmla="*/ 18131 h 90518"/>
                <a:gd name="connsiteX2" fmla="*/ 8263 w 71055"/>
                <a:gd name="connsiteY2" fmla="*/ 60866 h 90518"/>
                <a:gd name="connsiteX3" fmla="*/ 24144 w 71055"/>
                <a:gd name="connsiteY3" fmla="*/ 60361 h 90518"/>
                <a:gd name="connsiteX4" fmla="*/ 37272 w 71055"/>
                <a:gd name="connsiteY4" fmla="*/ 58341 h 90518"/>
                <a:gd name="connsiteX5" fmla="*/ 38145 w 71055"/>
                <a:gd name="connsiteY5" fmla="*/ 65593 h 90518"/>
                <a:gd name="connsiteX6" fmla="*/ 23915 w 71055"/>
                <a:gd name="connsiteY6" fmla="*/ 67751 h 90518"/>
                <a:gd name="connsiteX7" fmla="*/ 5738 w 71055"/>
                <a:gd name="connsiteY7" fmla="*/ 68256 h 90518"/>
                <a:gd name="connsiteX8" fmla="*/ 0 w 71055"/>
                <a:gd name="connsiteY8" fmla="*/ 68256 h 90518"/>
                <a:gd name="connsiteX9" fmla="*/ 0 w 71055"/>
                <a:gd name="connsiteY9" fmla="*/ 10971 h 90518"/>
                <a:gd name="connsiteX10" fmla="*/ 32498 w 71055"/>
                <a:gd name="connsiteY10" fmla="*/ 10971 h 90518"/>
                <a:gd name="connsiteX11" fmla="*/ 32498 w 71055"/>
                <a:gd name="connsiteY11" fmla="*/ 18131 h 90518"/>
                <a:gd name="connsiteX12" fmla="*/ 71056 w 71055"/>
                <a:gd name="connsiteY12" fmla="*/ 90518 h 90518"/>
                <a:gd name="connsiteX13" fmla="*/ 63253 w 71055"/>
                <a:gd name="connsiteY13" fmla="*/ 90518 h 90518"/>
                <a:gd name="connsiteX14" fmla="*/ 63253 w 71055"/>
                <a:gd name="connsiteY14" fmla="*/ 43239 h 90518"/>
                <a:gd name="connsiteX15" fmla="*/ 51135 w 71055"/>
                <a:gd name="connsiteY15" fmla="*/ 43239 h 90518"/>
                <a:gd name="connsiteX16" fmla="*/ 51135 w 71055"/>
                <a:gd name="connsiteY16" fmla="*/ 85744 h 90518"/>
                <a:gd name="connsiteX17" fmla="*/ 43423 w 71055"/>
                <a:gd name="connsiteY17" fmla="*/ 85744 h 90518"/>
                <a:gd name="connsiteX18" fmla="*/ 43423 w 71055"/>
                <a:gd name="connsiteY18" fmla="*/ 2112 h 90518"/>
                <a:gd name="connsiteX19" fmla="*/ 51135 w 71055"/>
                <a:gd name="connsiteY19" fmla="*/ 2112 h 90518"/>
                <a:gd name="connsiteX20" fmla="*/ 51135 w 71055"/>
                <a:gd name="connsiteY20" fmla="*/ 36033 h 90518"/>
                <a:gd name="connsiteX21" fmla="*/ 63253 w 71055"/>
                <a:gd name="connsiteY21" fmla="*/ 36033 h 90518"/>
                <a:gd name="connsiteX22" fmla="*/ 63253 w 71055"/>
                <a:gd name="connsiteY22" fmla="*/ 0 h 90518"/>
                <a:gd name="connsiteX23" fmla="*/ 71056 w 71055"/>
                <a:gd name="connsiteY23" fmla="*/ 0 h 90518"/>
                <a:gd name="connsiteX24" fmla="*/ 71056 w 71055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5" h="90518">
                  <a:moveTo>
                    <a:pt x="32498" y="18131"/>
                  </a:moveTo>
                  <a:lnTo>
                    <a:pt x="8263" y="18131"/>
                  </a:lnTo>
                  <a:lnTo>
                    <a:pt x="8263" y="60866"/>
                  </a:lnTo>
                  <a:cubicBezTo>
                    <a:pt x="14505" y="60866"/>
                    <a:pt x="19784" y="60682"/>
                    <a:pt x="24144" y="60361"/>
                  </a:cubicBezTo>
                  <a:cubicBezTo>
                    <a:pt x="28459" y="60039"/>
                    <a:pt x="32866" y="59351"/>
                    <a:pt x="37272" y="58341"/>
                  </a:cubicBezTo>
                  <a:lnTo>
                    <a:pt x="38145" y="65593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8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8" y="10971"/>
                  </a:lnTo>
                  <a:lnTo>
                    <a:pt x="32498" y="18131"/>
                  </a:lnTo>
                  <a:close/>
                  <a:moveTo>
                    <a:pt x="71056" y="90518"/>
                  </a:moveTo>
                  <a:lnTo>
                    <a:pt x="63253" y="90518"/>
                  </a:lnTo>
                  <a:lnTo>
                    <a:pt x="63253" y="43239"/>
                  </a:lnTo>
                  <a:lnTo>
                    <a:pt x="51135" y="43239"/>
                  </a:lnTo>
                  <a:lnTo>
                    <a:pt x="51135" y="85744"/>
                  </a:lnTo>
                  <a:lnTo>
                    <a:pt x="43423" y="85744"/>
                  </a:lnTo>
                  <a:lnTo>
                    <a:pt x="43423" y="2112"/>
                  </a:lnTo>
                  <a:lnTo>
                    <a:pt x="51135" y="2112"/>
                  </a:lnTo>
                  <a:lnTo>
                    <a:pt x="51135" y="36033"/>
                  </a:lnTo>
                  <a:lnTo>
                    <a:pt x="63253" y="36033"/>
                  </a:lnTo>
                  <a:lnTo>
                    <a:pt x="63253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4" name="자유형: 도형 1023">
              <a:extLst>
                <a:ext uri="{FF2B5EF4-FFF2-40B4-BE49-F238E27FC236}">
                  <a16:creationId xmlns:a16="http://schemas.microsoft.com/office/drawing/2014/main" id="{011623B6-BE97-D722-CE78-A658DB522DB7}"/>
                </a:ext>
              </a:extLst>
            </p:cNvPr>
            <p:cNvSpPr/>
            <p:nvPr/>
          </p:nvSpPr>
          <p:spPr>
            <a:xfrm>
              <a:off x="7414160" y="440855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50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7"/>
                  </a:cubicBezTo>
                  <a:cubicBezTo>
                    <a:pt x="22722" y="29606"/>
                    <a:pt x="24558" y="39705"/>
                    <a:pt x="24558" y="51089"/>
                  </a:cubicBezTo>
                  <a:cubicBezTo>
                    <a:pt x="24558" y="62839"/>
                    <a:pt x="22676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45" name="그래픽 961">
            <a:extLst>
              <a:ext uri="{FF2B5EF4-FFF2-40B4-BE49-F238E27FC236}">
                <a16:creationId xmlns:a16="http://schemas.microsoft.com/office/drawing/2014/main" id="{F0EB4D84-B2F3-4889-EFA9-B13E657D5651}"/>
              </a:ext>
            </a:extLst>
          </p:cNvPr>
          <p:cNvGrpSpPr/>
          <p:nvPr/>
        </p:nvGrpSpPr>
        <p:grpSpPr>
          <a:xfrm>
            <a:off x="6134271" y="4636868"/>
            <a:ext cx="467416" cy="362806"/>
            <a:chOff x="6126664" y="4148520"/>
            <a:chExt cx="467416" cy="362806"/>
          </a:xfrm>
          <a:solidFill>
            <a:srgbClr val="FFFFFF"/>
          </a:solidFill>
        </p:grpSpPr>
        <p:sp>
          <p:nvSpPr>
            <p:cNvPr id="1046" name="자유형: 도형 1045">
              <a:extLst>
                <a:ext uri="{FF2B5EF4-FFF2-40B4-BE49-F238E27FC236}">
                  <a16:creationId xmlns:a16="http://schemas.microsoft.com/office/drawing/2014/main" id="{395024EA-22D5-A1CE-3968-153EF673002D}"/>
                </a:ext>
              </a:extLst>
            </p:cNvPr>
            <p:cNvSpPr/>
            <p:nvPr/>
          </p:nvSpPr>
          <p:spPr>
            <a:xfrm>
              <a:off x="6126664" y="4148520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2 w 77115"/>
                <a:gd name="connsiteY3" fmla="*/ 6702 h 88544"/>
                <a:gd name="connsiteX4" fmla="*/ 40532 w 77115"/>
                <a:gd name="connsiteY4" fmla="*/ 51547 h 88544"/>
                <a:gd name="connsiteX5" fmla="*/ 0 w 77115"/>
                <a:gd name="connsiteY5" fmla="*/ 51547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361 w 77115"/>
                <a:gd name="connsiteY9" fmla="*/ 44341 h 88544"/>
                <a:gd name="connsiteX10" fmla="*/ 32361 w 77115"/>
                <a:gd name="connsiteY10" fmla="*/ 28597 h 88544"/>
                <a:gd name="connsiteX11" fmla="*/ 8033 w 77115"/>
                <a:gd name="connsiteY11" fmla="*/ 28597 h 88544"/>
                <a:gd name="connsiteX12" fmla="*/ 8033 w 77115"/>
                <a:gd name="connsiteY12" fmla="*/ 44341 h 88544"/>
                <a:gd name="connsiteX13" fmla="*/ 32361 w 77115"/>
                <a:gd name="connsiteY13" fmla="*/ 44341 h 88544"/>
                <a:gd name="connsiteX14" fmla="*/ 68164 w 77115"/>
                <a:gd name="connsiteY14" fmla="*/ 88544 h 88544"/>
                <a:gd name="connsiteX15" fmla="*/ 9777 w 77115"/>
                <a:gd name="connsiteY15" fmla="*/ 88544 h 88544"/>
                <a:gd name="connsiteX16" fmla="*/ 9777 w 77115"/>
                <a:gd name="connsiteY16" fmla="*/ 59902 h 88544"/>
                <a:gd name="connsiteX17" fmla="*/ 17810 w 77115"/>
                <a:gd name="connsiteY17" fmla="*/ 59902 h 88544"/>
                <a:gd name="connsiteX18" fmla="*/ 17810 w 77115"/>
                <a:gd name="connsiteY18" fmla="*/ 81292 h 88544"/>
                <a:gd name="connsiteX19" fmla="*/ 68164 w 77115"/>
                <a:gd name="connsiteY19" fmla="*/ 81292 h 88544"/>
                <a:gd name="connsiteX20" fmla="*/ 68164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2" y="6702"/>
                  </a:lnTo>
                  <a:lnTo>
                    <a:pt x="40532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7" name="자유형: 도형 1046">
              <a:extLst>
                <a:ext uri="{FF2B5EF4-FFF2-40B4-BE49-F238E27FC236}">
                  <a16:creationId xmlns:a16="http://schemas.microsoft.com/office/drawing/2014/main" id="{1AABC722-7580-3769-34C9-5FCDDE10A30B}"/>
                </a:ext>
              </a:extLst>
            </p:cNvPr>
            <p:cNvSpPr/>
            <p:nvPr/>
          </p:nvSpPr>
          <p:spPr>
            <a:xfrm>
              <a:off x="6202769" y="4155864"/>
              <a:ext cx="79317" cy="71790"/>
            </a:xfrm>
            <a:custGeom>
              <a:avLst/>
              <a:gdLst>
                <a:gd name="connsiteX0" fmla="*/ 70183 w 79317"/>
                <a:gd name="connsiteY0" fmla="*/ 41954 h 71790"/>
                <a:gd name="connsiteX1" fmla="*/ 43515 w 79317"/>
                <a:gd name="connsiteY1" fmla="*/ 41954 h 71790"/>
                <a:gd name="connsiteX2" fmla="*/ 43515 w 79317"/>
                <a:gd name="connsiteY2" fmla="*/ 64538 h 71790"/>
                <a:gd name="connsiteX3" fmla="*/ 79318 w 79317"/>
                <a:gd name="connsiteY3" fmla="*/ 64538 h 71790"/>
                <a:gd name="connsiteX4" fmla="*/ 79318 w 79317"/>
                <a:gd name="connsiteY4" fmla="*/ 71790 h 71790"/>
                <a:gd name="connsiteX5" fmla="*/ 0 w 79317"/>
                <a:gd name="connsiteY5" fmla="*/ 71790 h 71790"/>
                <a:gd name="connsiteX6" fmla="*/ 0 w 79317"/>
                <a:gd name="connsiteY6" fmla="*/ 64538 h 71790"/>
                <a:gd name="connsiteX7" fmla="*/ 35482 w 79317"/>
                <a:gd name="connsiteY7" fmla="*/ 64538 h 71790"/>
                <a:gd name="connsiteX8" fmla="*/ 35482 w 79317"/>
                <a:gd name="connsiteY8" fmla="*/ 41954 h 71790"/>
                <a:gd name="connsiteX9" fmla="*/ 10144 w 79317"/>
                <a:gd name="connsiteY9" fmla="*/ 41954 h 71790"/>
                <a:gd name="connsiteX10" fmla="*/ 10144 w 79317"/>
                <a:gd name="connsiteY10" fmla="*/ 0 h 71790"/>
                <a:gd name="connsiteX11" fmla="*/ 69311 w 79317"/>
                <a:gd name="connsiteY11" fmla="*/ 0 h 71790"/>
                <a:gd name="connsiteX12" fmla="*/ 69311 w 79317"/>
                <a:gd name="connsiteY12" fmla="*/ 7161 h 71790"/>
                <a:gd name="connsiteX13" fmla="*/ 18407 w 79317"/>
                <a:gd name="connsiteY13" fmla="*/ 7161 h 71790"/>
                <a:gd name="connsiteX14" fmla="*/ 18407 w 79317"/>
                <a:gd name="connsiteY14" fmla="*/ 34794 h 71790"/>
                <a:gd name="connsiteX15" fmla="*/ 70183 w 79317"/>
                <a:gd name="connsiteY15" fmla="*/ 34794 h 71790"/>
                <a:gd name="connsiteX16" fmla="*/ 70183 w 79317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7" h="71790">
                  <a:moveTo>
                    <a:pt x="70183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3" y="34794"/>
                  </a:lnTo>
                  <a:lnTo>
                    <a:pt x="70183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8" name="자유형: 도형 1047">
              <a:extLst>
                <a:ext uri="{FF2B5EF4-FFF2-40B4-BE49-F238E27FC236}">
                  <a16:creationId xmlns:a16="http://schemas.microsoft.com/office/drawing/2014/main" id="{79008357-B5D2-FF41-0E69-B32FB64E3EF2}"/>
                </a:ext>
              </a:extLst>
            </p:cNvPr>
            <p:cNvSpPr/>
            <p:nvPr/>
          </p:nvSpPr>
          <p:spPr>
            <a:xfrm>
              <a:off x="6281766" y="4148612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4 w 75003"/>
                <a:gd name="connsiteY2" fmla="*/ 70046 h 90426"/>
                <a:gd name="connsiteX3" fmla="*/ 29652 w 75003"/>
                <a:gd name="connsiteY3" fmla="*/ 60131 h 90426"/>
                <a:gd name="connsiteX4" fmla="*/ 22675 w 75003"/>
                <a:gd name="connsiteY4" fmla="*/ 45580 h 90426"/>
                <a:gd name="connsiteX5" fmla="*/ 15699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1 w 75003"/>
                <a:gd name="connsiteY11" fmla="*/ 23777 h 90426"/>
                <a:gd name="connsiteX12" fmla="*/ 2571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5 w 75003"/>
                <a:gd name="connsiteY23" fmla="*/ 85652 h 90426"/>
                <a:gd name="connsiteX24" fmla="*/ 49665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5 w 75003"/>
                <a:gd name="connsiteY27" fmla="*/ 35528 h 90426"/>
                <a:gd name="connsiteX28" fmla="*/ 49665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30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1" y="23777"/>
                  </a:lnTo>
                  <a:lnTo>
                    <a:pt x="2571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5" y="85652"/>
                  </a:lnTo>
                  <a:lnTo>
                    <a:pt x="49665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5" y="35528"/>
                  </a:lnTo>
                  <a:lnTo>
                    <a:pt x="49665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9" name="자유형: 도형 1048">
              <a:extLst>
                <a:ext uri="{FF2B5EF4-FFF2-40B4-BE49-F238E27FC236}">
                  <a16:creationId xmlns:a16="http://schemas.microsoft.com/office/drawing/2014/main" id="{3C8EEA7F-A702-A342-5785-521D02CEC1B1}"/>
                </a:ext>
              </a:extLst>
            </p:cNvPr>
            <p:cNvSpPr/>
            <p:nvPr/>
          </p:nvSpPr>
          <p:spPr>
            <a:xfrm>
              <a:off x="6361635" y="4148612"/>
              <a:ext cx="75232" cy="90426"/>
            </a:xfrm>
            <a:custGeom>
              <a:avLst/>
              <a:gdLst>
                <a:gd name="connsiteX0" fmla="*/ 42183 w 75232"/>
                <a:gd name="connsiteY0" fmla="*/ 18498 h 90426"/>
                <a:gd name="connsiteX1" fmla="*/ 34701 w 75232"/>
                <a:gd name="connsiteY1" fmla="*/ 18498 h 90426"/>
                <a:gd name="connsiteX2" fmla="*/ 34701 w 75232"/>
                <a:gd name="connsiteY2" fmla="*/ 59580 h 90426"/>
                <a:gd name="connsiteX3" fmla="*/ 43744 w 75232"/>
                <a:gd name="connsiteY3" fmla="*/ 58571 h 90426"/>
                <a:gd name="connsiteX4" fmla="*/ 44295 w 75232"/>
                <a:gd name="connsiteY4" fmla="*/ 65089 h 90426"/>
                <a:gd name="connsiteX5" fmla="*/ 872 w 75232"/>
                <a:gd name="connsiteY5" fmla="*/ 68302 h 90426"/>
                <a:gd name="connsiteX6" fmla="*/ 0 w 75232"/>
                <a:gd name="connsiteY6" fmla="*/ 60820 h 90426"/>
                <a:gd name="connsiteX7" fmla="*/ 9272 w 75232"/>
                <a:gd name="connsiteY7" fmla="*/ 60728 h 90426"/>
                <a:gd name="connsiteX8" fmla="*/ 9272 w 75232"/>
                <a:gd name="connsiteY8" fmla="*/ 18544 h 90426"/>
                <a:gd name="connsiteX9" fmla="*/ 1790 w 75232"/>
                <a:gd name="connsiteY9" fmla="*/ 18544 h 90426"/>
                <a:gd name="connsiteX10" fmla="*/ 1790 w 75232"/>
                <a:gd name="connsiteY10" fmla="*/ 11384 h 90426"/>
                <a:gd name="connsiteX11" fmla="*/ 42229 w 75232"/>
                <a:gd name="connsiteY11" fmla="*/ 11384 h 90426"/>
                <a:gd name="connsiteX12" fmla="*/ 42229 w 75232"/>
                <a:gd name="connsiteY12" fmla="*/ 18498 h 90426"/>
                <a:gd name="connsiteX13" fmla="*/ 27219 w 75232"/>
                <a:gd name="connsiteY13" fmla="*/ 60131 h 90426"/>
                <a:gd name="connsiteX14" fmla="*/ 27219 w 75232"/>
                <a:gd name="connsiteY14" fmla="*/ 18498 h 90426"/>
                <a:gd name="connsiteX15" fmla="*/ 16662 w 75232"/>
                <a:gd name="connsiteY15" fmla="*/ 18498 h 90426"/>
                <a:gd name="connsiteX16" fmla="*/ 16662 w 75232"/>
                <a:gd name="connsiteY16" fmla="*/ 60590 h 90426"/>
                <a:gd name="connsiteX17" fmla="*/ 27219 w 75232"/>
                <a:gd name="connsiteY17" fmla="*/ 60131 h 90426"/>
                <a:gd name="connsiteX18" fmla="*/ 75233 w 75232"/>
                <a:gd name="connsiteY18" fmla="*/ 90426 h 90426"/>
                <a:gd name="connsiteX19" fmla="*/ 67292 w 75232"/>
                <a:gd name="connsiteY19" fmla="*/ 90426 h 90426"/>
                <a:gd name="connsiteX20" fmla="*/ 67292 w 75232"/>
                <a:gd name="connsiteY20" fmla="*/ 43515 h 90426"/>
                <a:gd name="connsiteX21" fmla="*/ 56046 w 75232"/>
                <a:gd name="connsiteY21" fmla="*/ 43515 h 90426"/>
                <a:gd name="connsiteX22" fmla="*/ 56046 w 75232"/>
                <a:gd name="connsiteY22" fmla="*/ 85698 h 90426"/>
                <a:gd name="connsiteX23" fmla="*/ 48335 w 75232"/>
                <a:gd name="connsiteY23" fmla="*/ 85698 h 90426"/>
                <a:gd name="connsiteX24" fmla="*/ 48335 w 75232"/>
                <a:gd name="connsiteY24" fmla="*/ 2066 h 90426"/>
                <a:gd name="connsiteX25" fmla="*/ 56046 w 75232"/>
                <a:gd name="connsiteY25" fmla="*/ 2066 h 90426"/>
                <a:gd name="connsiteX26" fmla="*/ 56046 w 75232"/>
                <a:gd name="connsiteY26" fmla="*/ 36125 h 90426"/>
                <a:gd name="connsiteX27" fmla="*/ 67292 w 75232"/>
                <a:gd name="connsiteY27" fmla="*/ 36125 h 90426"/>
                <a:gd name="connsiteX28" fmla="*/ 67292 w 75232"/>
                <a:gd name="connsiteY28" fmla="*/ 0 h 90426"/>
                <a:gd name="connsiteX29" fmla="*/ 75233 w 75232"/>
                <a:gd name="connsiteY29" fmla="*/ 0 h 90426"/>
                <a:gd name="connsiteX30" fmla="*/ 75233 w 75232"/>
                <a:gd name="connsiteY30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26">
                  <a:moveTo>
                    <a:pt x="42183" y="18498"/>
                  </a:moveTo>
                  <a:lnTo>
                    <a:pt x="34701" y="18498"/>
                  </a:lnTo>
                  <a:lnTo>
                    <a:pt x="34701" y="59580"/>
                  </a:lnTo>
                  <a:cubicBezTo>
                    <a:pt x="37869" y="59351"/>
                    <a:pt x="40853" y="59029"/>
                    <a:pt x="43744" y="58571"/>
                  </a:cubicBezTo>
                  <a:lnTo>
                    <a:pt x="44295" y="65089"/>
                  </a:lnTo>
                  <a:cubicBezTo>
                    <a:pt x="33646" y="67200"/>
                    <a:pt x="19187" y="68302"/>
                    <a:pt x="872" y="68302"/>
                  </a:cubicBezTo>
                  <a:lnTo>
                    <a:pt x="0" y="60820"/>
                  </a:lnTo>
                  <a:lnTo>
                    <a:pt x="9272" y="60728"/>
                  </a:lnTo>
                  <a:lnTo>
                    <a:pt x="9272" y="18544"/>
                  </a:lnTo>
                  <a:lnTo>
                    <a:pt x="1790" y="18544"/>
                  </a:lnTo>
                  <a:lnTo>
                    <a:pt x="1790" y="11384"/>
                  </a:lnTo>
                  <a:lnTo>
                    <a:pt x="42229" y="11384"/>
                  </a:lnTo>
                  <a:lnTo>
                    <a:pt x="42229" y="18498"/>
                  </a:lnTo>
                  <a:close/>
                  <a:moveTo>
                    <a:pt x="27219" y="60131"/>
                  </a:moveTo>
                  <a:lnTo>
                    <a:pt x="27219" y="18498"/>
                  </a:lnTo>
                  <a:lnTo>
                    <a:pt x="16662" y="18498"/>
                  </a:lnTo>
                  <a:lnTo>
                    <a:pt x="16662" y="60590"/>
                  </a:lnTo>
                  <a:lnTo>
                    <a:pt x="27219" y="60131"/>
                  </a:lnTo>
                  <a:close/>
                  <a:moveTo>
                    <a:pt x="75233" y="90426"/>
                  </a:moveTo>
                  <a:lnTo>
                    <a:pt x="67292" y="90426"/>
                  </a:lnTo>
                  <a:lnTo>
                    <a:pt x="67292" y="43515"/>
                  </a:lnTo>
                  <a:lnTo>
                    <a:pt x="56046" y="43515"/>
                  </a:lnTo>
                  <a:lnTo>
                    <a:pt x="56046" y="85698"/>
                  </a:lnTo>
                  <a:lnTo>
                    <a:pt x="48335" y="85698"/>
                  </a:lnTo>
                  <a:lnTo>
                    <a:pt x="48335" y="2066"/>
                  </a:lnTo>
                  <a:lnTo>
                    <a:pt x="56046" y="2066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0" name="자유형: 도형 1049">
              <a:extLst>
                <a:ext uri="{FF2B5EF4-FFF2-40B4-BE49-F238E27FC236}">
                  <a16:creationId xmlns:a16="http://schemas.microsoft.com/office/drawing/2014/main" id="{30C8C65B-2F42-4F18-CC5D-EC4B4D448D46}"/>
                </a:ext>
              </a:extLst>
            </p:cNvPr>
            <p:cNvSpPr/>
            <p:nvPr/>
          </p:nvSpPr>
          <p:spPr>
            <a:xfrm>
              <a:off x="6444166" y="4148612"/>
              <a:ext cx="69908" cy="90426"/>
            </a:xfrm>
            <a:custGeom>
              <a:avLst/>
              <a:gdLst>
                <a:gd name="connsiteX0" fmla="*/ 35620 w 69908"/>
                <a:gd name="connsiteY0" fmla="*/ 47784 h 90426"/>
                <a:gd name="connsiteX1" fmla="*/ 4406 w 69908"/>
                <a:gd name="connsiteY1" fmla="*/ 75554 h 90426"/>
                <a:gd name="connsiteX2" fmla="*/ 0 w 69908"/>
                <a:gd name="connsiteY2" fmla="*/ 68944 h 90426"/>
                <a:gd name="connsiteX3" fmla="*/ 31076 w 69908"/>
                <a:gd name="connsiteY3" fmla="*/ 38970 h 90426"/>
                <a:gd name="connsiteX4" fmla="*/ 1560 w 69908"/>
                <a:gd name="connsiteY4" fmla="*/ 41724 h 90426"/>
                <a:gd name="connsiteX5" fmla="*/ 230 w 69908"/>
                <a:gd name="connsiteY5" fmla="*/ 34013 h 90426"/>
                <a:gd name="connsiteX6" fmla="*/ 33830 w 69908"/>
                <a:gd name="connsiteY6" fmla="*/ 31810 h 90426"/>
                <a:gd name="connsiteX7" fmla="*/ 36492 w 69908"/>
                <a:gd name="connsiteY7" fmla="*/ 16479 h 90426"/>
                <a:gd name="connsiteX8" fmla="*/ 4636 w 69908"/>
                <a:gd name="connsiteY8" fmla="*/ 16479 h 90426"/>
                <a:gd name="connsiteX9" fmla="*/ 4636 w 69908"/>
                <a:gd name="connsiteY9" fmla="*/ 9410 h 90426"/>
                <a:gd name="connsiteX10" fmla="*/ 44754 w 69908"/>
                <a:gd name="connsiteY10" fmla="*/ 9410 h 90426"/>
                <a:gd name="connsiteX11" fmla="*/ 35620 w 69908"/>
                <a:gd name="connsiteY11" fmla="*/ 47784 h 90426"/>
                <a:gd name="connsiteX12" fmla="*/ 69908 w 69908"/>
                <a:gd name="connsiteY12" fmla="*/ 90426 h 90426"/>
                <a:gd name="connsiteX13" fmla="*/ 61738 w 69908"/>
                <a:gd name="connsiteY13" fmla="*/ 90426 h 90426"/>
                <a:gd name="connsiteX14" fmla="*/ 61738 w 69908"/>
                <a:gd name="connsiteY14" fmla="*/ 0 h 90426"/>
                <a:gd name="connsiteX15" fmla="*/ 69908 w 69908"/>
                <a:gd name="connsiteY15" fmla="*/ 0 h 90426"/>
                <a:gd name="connsiteX16" fmla="*/ 69908 w 69908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08" h="90426">
                  <a:moveTo>
                    <a:pt x="35620" y="47784"/>
                  </a:moveTo>
                  <a:cubicBezTo>
                    <a:pt x="29560" y="58938"/>
                    <a:pt x="19141" y="68210"/>
                    <a:pt x="4406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0" y="41724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8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8" y="23823"/>
                    <a:pt x="41679" y="36629"/>
                    <a:pt x="35620" y="47784"/>
                  </a:cubicBezTo>
                  <a:close/>
                  <a:moveTo>
                    <a:pt x="69908" y="90426"/>
                  </a:moveTo>
                  <a:lnTo>
                    <a:pt x="61738" y="90426"/>
                  </a:lnTo>
                  <a:lnTo>
                    <a:pt x="61738" y="0"/>
                  </a:lnTo>
                  <a:lnTo>
                    <a:pt x="69908" y="0"/>
                  </a:lnTo>
                  <a:lnTo>
                    <a:pt x="69908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1" name="자유형: 도형 1050">
              <a:extLst>
                <a:ext uri="{FF2B5EF4-FFF2-40B4-BE49-F238E27FC236}">
                  <a16:creationId xmlns:a16="http://schemas.microsoft.com/office/drawing/2014/main" id="{B21A67D3-E88A-CA86-CC6B-4B46484BF195}"/>
                </a:ext>
              </a:extLst>
            </p:cNvPr>
            <p:cNvSpPr/>
            <p:nvPr/>
          </p:nvSpPr>
          <p:spPr>
            <a:xfrm>
              <a:off x="6523346" y="4148612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1 w 70734"/>
                <a:gd name="connsiteY2" fmla="*/ 50308 h 90747"/>
                <a:gd name="connsiteX3" fmla="*/ 35161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8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3 w 70734"/>
                <a:gd name="connsiteY13" fmla="*/ 7069 h 90747"/>
                <a:gd name="connsiteX14" fmla="*/ 50033 w 70734"/>
                <a:gd name="connsiteY14" fmla="*/ 14229 h 90747"/>
                <a:gd name="connsiteX15" fmla="*/ 30525 w 70734"/>
                <a:gd name="connsiteY15" fmla="*/ 14229 h 90747"/>
                <a:gd name="connsiteX16" fmla="*/ 30525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5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7 h 90747"/>
                <a:gd name="connsiteX22" fmla="*/ 20059 w 70734"/>
                <a:gd name="connsiteY22" fmla="*/ 86249 h 90747"/>
                <a:gd name="connsiteX23" fmla="*/ 12256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5980 w 70734"/>
                <a:gd name="connsiteY27" fmla="*/ 66098 h 90747"/>
                <a:gd name="connsiteX28" fmla="*/ 20380 w 70734"/>
                <a:gd name="connsiteY28" fmla="*/ 73534 h 90747"/>
                <a:gd name="connsiteX29" fmla="*/ 25980 w 70734"/>
                <a:gd name="connsiteY29" fmla="*/ 81016 h 90747"/>
                <a:gd name="connsiteX30" fmla="*/ 41495 w 70734"/>
                <a:gd name="connsiteY30" fmla="*/ 83771 h 90747"/>
                <a:gd name="connsiteX31" fmla="*/ 57010 w 70734"/>
                <a:gd name="connsiteY31" fmla="*/ 81016 h 90747"/>
                <a:gd name="connsiteX32" fmla="*/ 62748 w 70734"/>
                <a:gd name="connsiteY32" fmla="*/ 73534 h 90747"/>
                <a:gd name="connsiteX33" fmla="*/ 57056 w 70734"/>
                <a:gd name="connsiteY33" fmla="*/ 66098 h 90747"/>
                <a:gd name="connsiteX34" fmla="*/ 41449 w 70734"/>
                <a:gd name="connsiteY34" fmla="*/ 63390 h 90747"/>
                <a:gd name="connsiteX35" fmla="*/ 25980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4" y="41403"/>
                    <a:pt x="52557" y="43607"/>
                  </a:cubicBezTo>
                  <a:lnTo>
                    <a:pt x="48381" y="50308"/>
                  </a:lnTo>
                  <a:cubicBezTo>
                    <a:pt x="43377" y="48702"/>
                    <a:pt x="38970" y="46131"/>
                    <a:pt x="35161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8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2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3" y="7069"/>
                  </a:lnTo>
                  <a:lnTo>
                    <a:pt x="50033" y="14229"/>
                  </a:lnTo>
                  <a:lnTo>
                    <a:pt x="30525" y="14229"/>
                  </a:lnTo>
                  <a:lnTo>
                    <a:pt x="30525" y="16662"/>
                  </a:lnTo>
                  <a:cubicBezTo>
                    <a:pt x="30525" y="22492"/>
                    <a:pt x="32544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5" y="68164"/>
                    <a:pt x="70735" y="73580"/>
                  </a:cubicBezTo>
                  <a:cubicBezTo>
                    <a:pt x="70735" y="78997"/>
                    <a:pt x="68164" y="83220"/>
                    <a:pt x="62977" y="86249"/>
                  </a:cubicBezTo>
                  <a:cubicBezTo>
                    <a:pt x="57790" y="89279"/>
                    <a:pt x="50676" y="90747"/>
                    <a:pt x="41541" y="90747"/>
                  </a:cubicBezTo>
                  <a:cubicBezTo>
                    <a:pt x="32452" y="90747"/>
                    <a:pt x="25292" y="89233"/>
                    <a:pt x="20059" y="86249"/>
                  </a:cubicBezTo>
                  <a:cubicBezTo>
                    <a:pt x="14826" y="83220"/>
                    <a:pt x="12256" y="78997"/>
                    <a:pt x="12256" y="73580"/>
                  </a:cubicBezTo>
                  <a:cubicBezTo>
                    <a:pt x="12256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30" y="56367"/>
                    <a:pt x="57790" y="57882"/>
                    <a:pt x="62977" y="60911"/>
                  </a:cubicBezTo>
                  <a:close/>
                  <a:moveTo>
                    <a:pt x="25980" y="66098"/>
                  </a:moveTo>
                  <a:cubicBezTo>
                    <a:pt x="22216" y="67888"/>
                    <a:pt x="20380" y="70367"/>
                    <a:pt x="20380" y="73534"/>
                  </a:cubicBezTo>
                  <a:cubicBezTo>
                    <a:pt x="20380" y="76701"/>
                    <a:pt x="22262" y="79180"/>
                    <a:pt x="25980" y="81016"/>
                  </a:cubicBezTo>
                  <a:cubicBezTo>
                    <a:pt x="29744" y="82852"/>
                    <a:pt x="34885" y="83771"/>
                    <a:pt x="41495" y="83771"/>
                  </a:cubicBezTo>
                  <a:cubicBezTo>
                    <a:pt x="48013" y="83771"/>
                    <a:pt x="53200" y="82852"/>
                    <a:pt x="57010" y="81016"/>
                  </a:cubicBezTo>
                  <a:cubicBezTo>
                    <a:pt x="60820" y="79180"/>
                    <a:pt x="62748" y="76701"/>
                    <a:pt x="62748" y="73534"/>
                  </a:cubicBezTo>
                  <a:cubicBezTo>
                    <a:pt x="62748" y="70367"/>
                    <a:pt x="60866" y="67888"/>
                    <a:pt x="57056" y="66098"/>
                  </a:cubicBezTo>
                  <a:cubicBezTo>
                    <a:pt x="53292" y="64308"/>
                    <a:pt x="48059" y="63390"/>
                    <a:pt x="41449" y="63390"/>
                  </a:cubicBezTo>
                  <a:cubicBezTo>
                    <a:pt x="34931" y="63436"/>
                    <a:pt x="29744" y="64308"/>
                    <a:pt x="25980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2" name="자유형: 도형 1051">
              <a:extLst>
                <a:ext uri="{FF2B5EF4-FFF2-40B4-BE49-F238E27FC236}">
                  <a16:creationId xmlns:a16="http://schemas.microsoft.com/office/drawing/2014/main" id="{7951099A-F9A1-8C29-29B0-5F4771DEB217}"/>
                </a:ext>
              </a:extLst>
            </p:cNvPr>
            <p:cNvSpPr/>
            <p:nvPr/>
          </p:nvSpPr>
          <p:spPr>
            <a:xfrm>
              <a:off x="6134100" y="4281680"/>
              <a:ext cx="74315" cy="89462"/>
            </a:xfrm>
            <a:custGeom>
              <a:avLst/>
              <a:gdLst>
                <a:gd name="connsiteX0" fmla="*/ 36721 w 74315"/>
                <a:gd name="connsiteY0" fmla="*/ 26669 h 89462"/>
                <a:gd name="connsiteX1" fmla="*/ 52787 w 74315"/>
                <a:gd name="connsiteY1" fmla="*/ 37685 h 89462"/>
                <a:gd name="connsiteX2" fmla="*/ 48472 w 74315"/>
                <a:gd name="connsiteY2" fmla="*/ 44387 h 89462"/>
                <a:gd name="connsiteX3" fmla="*/ 35207 w 74315"/>
                <a:gd name="connsiteY3" fmla="*/ 36400 h 89462"/>
                <a:gd name="connsiteX4" fmla="*/ 26577 w 74315"/>
                <a:gd name="connsiteY4" fmla="*/ 23777 h 89462"/>
                <a:gd name="connsiteX5" fmla="*/ 17856 w 74315"/>
                <a:gd name="connsiteY5" fmla="*/ 37318 h 89462"/>
                <a:gd name="connsiteX6" fmla="*/ 4407 w 74315"/>
                <a:gd name="connsiteY6" fmla="*/ 45902 h 89462"/>
                <a:gd name="connsiteX7" fmla="*/ 0 w 74315"/>
                <a:gd name="connsiteY7" fmla="*/ 39200 h 89462"/>
                <a:gd name="connsiteX8" fmla="*/ 16203 w 74315"/>
                <a:gd name="connsiteY8" fmla="*/ 27587 h 89462"/>
                <a:gd name="connsiteX9" fmla="*/ 22354 w 74315"/>
                <a:gd name="connsiteY9" fmla="*/ 9685 h 89462"/>
                <a:gd name="connsiteX10" fmla="*/ 22354 w 74315"/>
                <a:gd name="connsiteY10" fmla="*/ 2616 h 89462"/>
                <a:gd name="connsiteX11" fmla="*/ 30525 w 74315"/>
                <a:gd name="connsiteY11" fmla="*/ 2616 h 89462"/>
                <a:gd name="connsiteX12" fmla="*/ 30525 w 74315"/>
                <a:gd name="connsiteY12" fmla="*/ 9685 h 89462"/>
                <a:gd name="connsiteX13" fmla="*/ 36721 w 74315"/>
                <a:gd name="connsiteY13" fmla="*/ 26669 h 89462"/>
                <a:gd name="connsiteX14" fmla="*/ 71331 w 74315"/>
                <a:gd name="connsiteY14" fmla="*/ 73167 h 89462"/>
                <a:gd name="connsiteX15" fmla="*/ 23089 w 74315"/>
                <a:gd name="connsiteY15" fmla="*/ 73167 h 89462"/>
                <a:gd name="connsiteX16" fmla="*/ 23089 w 74315"/>
                <a:gd name="connsiteY16" fmla="*/ 82302 h 89462"/>
                <a:gd name="connsiteX17" fmla="*/ 74315 w 74315"/>
                <a:gd name="connsiteY17" fmla="*/ 82302 h 89462"/>
                <a:gd name="connsiteX18" fmla="*/ 74315 w 74315"/>
                <a:gd name="connsiteY18" fmla="*/ 89462 h 89462"/>
                <a:gd name="connsiteX19" fmla="*/ 15056 w 74315"/>
                <a:gd name="connsiteY19" fmla="*/ 89462 h 89462"/>
                <a:gd name="connsiteX20" fmla="*/ 15056 w 74315"/>
                <a:gd name="connsiteY20" fmla="*/ 66649 h 89462"/>
                <a:gd name="connsiteX21" fmla="*/ 63299 w 74315"/>
                <a:gd name="connsiteY21" fmla="*/ 66649 h 89462"/>
                <a:gd name="connsiteX22" fmla="*/ 63299 w 74315"/>
                <a:gd name="connsiteY22" fmla="*/ 58066 h 89462"/>
                <a:gd name="connsiteX23" fmla="*/ 14827 w 74315"/>
                <a:gd name="connsiteY23" fmla="*/ 58066 h 89462"/>
                <a:gd name="connsiteX24" fmla="*/ 14827 w 74315"/>
                <a:gd name="connsiteY24" fmla="*/ 51226 h 89462"/>
                <a:gd name="connsiteX25" fmla="*/ 71331 w 74315"/>
                <a:gd name="connsiteY25" fmla="*/ 51226 h 89462"/>
                <a:gd name="connsiteX26" fmla="*/ 71331 w 74315"/>
                <a:gd name="connsiteY26" fmla="*/ 73167 h 89462"/>
                <a:gd name="connsiteX27" fmla="*/ 71194 w 74315"/>
                <a:gd name="connsiteY27" fmla="*/ 46820 h 89462"/>
                <a:gd name="connsiteX28" fmla="*/ 63161 w 74315"/>
                <a:gd name="connsiteY28" fmla="*/ 46820 h 89462"/>
                <a:gd name="connsiteX29" fmla="*/ 63161 w 74315"/>
                <a:gd name="connsiteY29" fmla="*/ 0 h 89462"/>
                <a:gd name="connsiteX30" fmla="*/ 71194 w 74315"/>
                <a:gd name="connsiteY30" fmla="*/ 0 h 89462"/>
                <a:gd name="connsiteX31" fmla="*/ 71194 w 74315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5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7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2" y="44065"/>
                    <a:pt x="4407" y="45902"/>
                  </a:cubicBezTo>
                  <a:lnTo>
                    <a:pt x="0" y="39200"/>
                  </a:lnTo>
                  <a:cubicBezTo>
                    <a:pt x="6702" y="36905"/>
                    <a:pt x="12072" y="33049"/>
                    <a:pt x="16203" y="27587"/>
                  </a:cubicBezTo>
                  <a:cubicBezTo>
                    <a:pt x="20335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1" y="15882"/>
                    <a:pt x="32591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9" y="66649"/>
                  </a:lnTo>
                  <a:lnTo>
                    <a:pt x="63299" y="58066"/>
                  </a:lnTo>
                  <a:lnTo>
                    <a:pt x="14827" y="58066"/>
                  </a:lnTo>
                  <a:lnTo>
                    <a:pt x="14827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3" name="자유형: 도형 1052">
              <a:extLst>
                <a:ext uri="{FF2B5EF4-FFF2-40B4-BE49-F238E27FC236}">
                  <a16:creationId xmlns:a16="http://schemas.microsoft.com/office/drawing/2014/main" id="{8EFBEB02-783B-6E41-7330-695C62EB80A8}"/>
                </a:ext>
              </a:extLst>
            </p:cNvPr>
            <p:cNvSpPr/>
            <p:nvPr/>
          </p:nvSpPr>
          <p:spPr>
            <a:xfrm>
              <a:off x="6213648" y="4280900"/>
              <a:ext cx="71973" cy="90013"/>
            </a:xfrm>
            <a:custGeom>
              <a:avLst/>
              <a:gdLst>
                <a:gd name="connsiteX0" fmla="*/ 50584 w 71973"/>
                <a:gd name="connsiteY0" fmla="*/ 17305 h 90013"/>
                <a:gd name="connsiteX1" fmla="*/ 0 w 71973"/>
                <a:gd name="connsiteY1" fmla="*/ 17305 h 90013"/>
                <a:gd name="connsiteX2" fmla="*/ 0 w 71973"/>
                <a:gd name="connsiteY2" fmla="*/ 10144 h 90013"/>
                <a:gd name="connsiteX3" fmla="*/ 21390 w 71973"/>
                <a:gd name="connsiteY3" fmla="*/ 10144 h 90013"/>
                <a:gd name="connsiteX4" fmla="*/ 21390 w 71973"/>
                <a:gd name="connsiteY4" fmla="*/ 0 h 90013"/>
                <a:gd name="connsiteX5" fmla="*/ 29560 w 71973"/>
                <a:gd name="connsiteY5" fmla="*/ 0 h 90013"/>
                <a:gd name="connsiteX6" fmla="*/ 29560 w 71973"/>
                <a:gd name="connsiteY6" fmla="*/ 10144 h 90013"/>
                <a:gd name="connsiteX7" fmla="*/ 50584 w 71973"/>
                <a:gd name="connsiteY7" fmla="*/ 10144 h 90013"/>
                <a:gd name="connsiteX8" fmla="*/ 50584 w 71973"/>
                <a:gd name="connsiteY8" fmla="*/ 17305 h 90013"/>
                <a:gd name="connsiteX9" fmla="*/ 39888 w 71973"/>
                <a:gd name="connsiteY9" fmla="*/ 26026 h 90013"/>
                <a:gd name="connsiteX10" fmla="*/ 45488 w 71973"/>
                <a:gd name="connsiteY10" fmla="*/ 37823 h 90013"/>
                <a:gd name="connsiteX11" fmla="*/ 39888 w 71973"/>
                <a:gd name="connsiteY11" fmla="*/ 49574 h 90013"/>
                <a:gd name="connsiteX12" fmla="*/ 25475 w 71973"/>
                <a:gd name="connsiteY12" fmla="*/ 54026 h 90013"/>
                <a:gd name="connsiteX13" fmla="*/ 10971 w 71973"/>
                <a:gd name="connsiteY13" fmla="*/ 49574 h 90013"/>
                <a:gd name="connsiteX14" fmla="*/ 5279 w 71973"/>
                <a:gd name="connsiteY14" fmla="*/ 37823 h 90013"/>
                <a:gd name="connsiteX15" fmla="*/ 7849 w 71973"/>
                <a:gd name="connsiteY15" fmla="*/ 29331 h 90013"/>
                <a:gd name="connsiteX16" fmla="*/ 15010 w 71973"/>
                <a:gd name="connsiteY16" fmla="*/ 23548 h 90013"/>
                <a:gd name="connsiteX17" fmla="*/ 25429 w 71973"/>
                <a:gd name="connsiteY17" fmla="*/ 21528 h 90013"/>
                <a:gd name="connsiteX18" fmla="*/ 39888 w 71973"/>
                <a:gd name="connsiteY18" fmla="*/ 26026 h 90013"/>
                <a:gd name="connsiteX19" fmla="*/ 16433 w 71973"/>
                <a:gd name="connsiteY19" fmla="*/ 30984 h 90013"/>
                <a:gd name="connsiteX20" fmla="*/ 13036 w 71973"/>
                <a:gd name="connsiteY20" fmla="*/ 37823 h 90013"/>
                <a:gd name="connsiteX21" fmla="*/ 16433 w 71973"/>
                <a:gd name="connsiteY21" fmla="*/ 44616 h 90013"/>
                <a:gd name="connsiteX22" fmla="*/ 25475 w 71973"/>
                <a:gd name="connsiteY22" fmla="*/ 47187 h 90013"/>
                <a:gd name="connsiteX23" fmla="*/ 34288 w 71973"/>
                <a:gd name="connsiteY23" fmla="*/ 44616 h 90013"/>
                <a:gd name="connsiteX24" fmla="*/ 37685 w 71973"/>
                <a:gd name="connsiteY24" fmla="*/ 37823 h 90013"/>
                <a:gd name="connsiteX25" fmla="*/ 34288 w 71973"/>
                <a:gd name="connsiteY25" fmla="*/ 30984 h 90013"/>
                <a:gd name="connsiteX26" fmla="*/ 25475 w 71973"/>
                <a:gd name="connsiteY26" fmla="*/ 28321 h 90013"/>
                <a:gd name="connsiteX27" fmla="*/ 16433 w 71973"/>
                <a:gd name="connsiteY27" fmla="*/ 30984 h 90013"/>
                <a:gd name="connsiteX28" fmla="*/ 71973 w 71973"/>
                <a:gd name="connsiteY28" fmla="*/ 90013 h 90013"/>
                <a:gd name="connsiteX29" fmla="*/ 15147 w 71973"/>
                <a:gd name="connsiteY29" fmla="*/ 90013 h 90013"/>
                <a:gd name="connsiteX30" fmla="*/ 15147 w 71973"/>
                <a:gd name="connsiteY30" fmla="*/ 60039 h 90013"/>
                <a:gd name="connsiteX31" fmla="*/ 71973 w 71973"/>
                <a:gd name="connsiteY31" fmla="*/ 60039 h 90013"/>
                <a:gd name="connsiteX32" fmla="*/ 71973 w 71973"/>
                <a:gd name="connsiteY32" fmla="*/ 90013 h 90013"/>
                <a:gd name="connsiteX33" fmla="*/ 23272 w 71973"/>
                <a:gd name="connsiteY33" fmla="*/ 82761 h 90013"/>
                <a:gd name="connsiteX34" fmla="*/ 63941 w 71973"/>
                <a:gd name="connsiteY34" fmla="*/ 82761 h 90013"/>
                <a:gd name="connsiteX35" fmla="*/ 63941 w 71973"/>
                <a:gd name="connsiteY35" fmla="*/ 67246 h 90013"/>
                <a:gd name="connsiteX36" fmla="*/ 23272 w 71973"/>
                <a:gd name="connsiteY36" fmla="*/ 67246 h 90013"/>
                <a:gd name="connsiteX37" fmla="*/ 23272 w 71973"/>
                <a:gd name="connsiteY37" fmla="*/ 82761 h 90013"/>
                <a:gd name="connsiteX38" fmla="*/ 71973 w 71973"/>
                <a:gd name="connsiteY38" fmla="*/ 55633 h 90013"/>
                <a:gd name="connsiteX39" fmla="*/ 63712 w 71973"/>
                <a:gd name="connsiteY39" fmla="*/ 55633 h 90013"/>
                <a:gd name="connsiteX40" fmla="*/ 63712 w 71973"/>
                <a:gd name="connsiteY40" fmla="*/ 35482 h 90013"/>
                <a:gd name="connsiteX41" fmla="*/ 49298 w 71973"/>
                <a:gd name="connsiteY41" fmla="*/ 35482 h 90013"/>
                <a:gd name="connsiteX42" fmla="*/ 49298 w 71973"/>
                <a:gd name="connsiteY42" fmla="*/ 28092 h 90013"/>
                <a:gd name="connsiteX43" fmla="*/ 63712 w 71973"/>
                <a:gd name="connsiteY43" fmla="*/ 28092 h 90013"/>
                <a:gd name="connsiteX44" fmla="*/ 63712 w 71973"/>
                <a:gd name="connsiteY44" fmla="*/ 780 h 90013"/>
                <a:gd name="connsiteX45" fmla="*/ 71973 w 71973"/>
                <a:gd name="connsiteY45" fmla="*/ 780 h 90013"/>
                <a:gd name="connsiteX46" fmla="*/ 71973 w 71973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3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0" y="0"/>
                  </a:lnTo>
                  <a:lnTo>
                    <a:pt x="29560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8" y="26026"/>
                  </a:moveTo>
                  <a:cubicBezTo>
                    <a:pt x="43653" y="29056"/>
                    <a:pt x="45488" y="32957"/>
                    <a:pt x="45488" y="37823"/>
                  </a:cubicBezTo>
                  <a:cubicBezTo>
                    <a:pt x="45488" y="42688"/>
                    <a:pt x="43607" y="46590"/>
                    <a:pt x="39888" y="49574"/>
                  </a:cubicBezTo>
                  <a:cubicBezTo>
                    <a:pt x="36125" y="52557"/>
                    <a:pt x="31351" y="54026"/>
                    <a:pt x="25475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6" y="46590"/>
                    <a:pt x="5279" y="42688"/>
                    <a:pt x="5279" y="37823"/>
                  </a:cubicBezTo>
                  <a:cubicBezTo>
                    <a:pt x="5279" y="34656"/>
                    <a:pt x="6151" y="31856"/>
                    <a:pt x="7849" y="29331"/>
                  </a:cubicBezTo>
                  <a:cubicBezTo>
                    <a:pt x="9593" y="26852"/>
                    <a:pt x="11980" y="24925"/>
                    <a:pt x="15010" y="23548"/>
                  </a:cubicBezTo>
                  <a:cubicBezTo>
                    <a:pt x="18039" y="22170"/>
                    <a:pt x="21528" y="21528"/>
                    <a:pt x="25429" y="21528"/>
                  </a:cubicBezTo>
                  <a:cubicBezTo>
                    <a:pt x="31351" y="21528"/>
                    <a:pt x="36171" y="22996"/>
                    <a:pt x="39888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3" y="42872"/>
                    <a:pt x="16433" y="44616"/>
                  </a:cubicBezTo>
                  <a:cubicBezTo>
                    <a:pt x="18728" y="46361"/>
                    <a:pt x="21711" y="47187"/>
                    <a:pt x="25475" y="47187"/>
                  </a:cubicBezTo>
                  <a:cubicBezTo>
                    <a:pt x="29056" y="47187"/>
                    <a:pt x="31993" y="46315"/>
                    <a:pt x="34288" y="44616"/>
                  </a:cubicBezTo>
                  <a:cubicBezTo>
                    <a:pt x="36583" y="42872"/>
                    <a:pt x="37685" y="40623"/>
                    <a:pt x="37685" y="37823"/>
                  </a:cubicBezTo>
                  <a:cubicBezTo>
                    <a:pt x="37685" y="35023"/>
                    <a:pt x="36538" y="32774"/>
                    <a:pt x="34288" y="30984"/>
                  </a:cubicBezTo>
                  <a:cubicBezTo>
                    <a:pt x="31993" y="29239"/>
                    <a:pt x="29056" y="28321"/>
                    <a:pt x="25475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3" y="90013"/>
                  </a:moveTo>
                  <a:lnTo>
                    <a:pt x="15147" y="90013"/>
                  </a:lnTo>
                  <a:lnTo>
                    <a:pt x="15147" y="60039"/>
                  </a:lnTo>
                  <a:lnTo>
                    <a:pt x="71973" y="60039"/>
                  </a:lnTo>
                  <a:lnTo>
                    <a:pt x="71973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3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3" y="780"/>
                  </a:lnTo>
                  <a:lnTo>
                    <a:pt x="71973" y="556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4" name="자유형: 도형 1053">
              <a:extLst>
                <a:ext uri="{FF2B5EF4-FFF2-40B4-BE49-F238E27FC236}">
                  <a16:creationId xmlns:a16="http://schemas.microsoft.com/office/drawing/2014/main" id="{E794143C-F7BC-6933-28BE-63593CC54B02}"/>
                </a:ext>
              </a:extLst>
            </p:cNvPr>
            <p:cNvSpPr/>
            <p:nvPr/>
          </p:nvSpPr>
          <p:spPr>
            <a:xfrm>
              <a:off x="6316376" y="4281726"/>
              <a:ext cx="72249" cy="90059"/>
            </a:xfrm>
            <a:custGeom>
              <a:avLst/>
              <a:gdLst>
                <a:gd name="connsiteX0" fmla="*/ 40852 w 72249"/>
                <a:gd name="connsiteY0" fmla="*/ 43056 h 90059"/>
                <a:gd name="connsiteX1" fmla="*/ 0 w 72249"/>
                <a:gd name="connsiteY1" fmla="*/ 43056 h 90059"/>
                <a:gd name="connsiteX2" fmla="*/ 0 w 72249"/>
                <a:gd name="connsiteY2" fmla="*/ 5921 h 90059"/>
                <a:gd name="connsiteX3" fmla="*/ 40852 w 72249"/>
                <a:gd name="connsiteY3" fmla="*/ 5921 h 90059"/>
                <a:gd name="connsiteX4" fmla="*/ 40852 w 72249"/>
                <a:gd name="connsiteY4" fmla="*/ 43056 h 90059"/>
                <a:gd name="connsiteX5" fmla="*/ 69036 w 72249"/>
                <a:gd name="connsiteY5" fmla="*/ 64538 h 90059"/>
                <a:gd name="connsiteX6" fmla="*/ 43607 w 72249"/>
                <a:gd name="connsiteY6" fmla="*/ 64538 h 90059"/>
                <a:gd name="connsiteX7" fmla="*/ 47692 w 72249"/>
                <a:gd name="connsiteY7" fmla="*/ 72571 h 90059"/>
                <a:gd name="connsiteX8" fmla="*/ 58203 w 72249"/>
                <a:gd name="connsiteY8" fmla="*/ 79456 h 90059"/>
                <a:gd name="connsiteX9" fmla="*/ 72249 w 72249"/>
                <a:gd name="connsiteY9" fmla="*/ 83357 h 90059"/>
                <a:gd name="connsiteX10" fmla="*/ 69403 w 72249"/>
                <a:gd name="connsiteY10" fmla="*/ 90059 h 90059"/>
                <a:gd name="connsiteX11" fmla="*/ 51410 w 72249"/>
                <a:gd name="connsiteY11" fmla="*/ 84229 h 90059"/>
                <a:gd name="connsiteX12" fmla="*/ 39475 w 72249"/>
                <a:gd name="connsiteY12" fmla="*/ 73764 h 90059"/>
                <a:gd name="connsiteX13" fmla="*/ 27311 w 72249"/>
                <a:gd name="connsiteY13" fmla="*/ 84275 h 90059"/>
                <a:gd name="connsiteX14" fmla="*/ 9088 w 72249"/>
                <a:gd name="connsiteY14" fmla="*/ 90059 h 90059"/>
                <a:gd name="connsiteX15" fmla="*/ 6013 w 72249"/>
                <a:gd name="connsiteY15" fmla="*/ 83357 h 90059"/>
                <a:gd name="connsiteX16" fmla="*/ 20334 w 72249"/>
                <a:gd name="connsiteY16" fmla="*/ 79547 h 90059"/>
                <a:gd name="connsiteX17" fmla="*/ 31121 w 72249"/>
                <a:gd name="connsiteY17" fmla="*/ 72662 h 90059"/>
                <a:gd name="connsiteX18" fmla="*/ 35298 w 72249"/>
                <a:gd name="connsiteY18" fmla="*/ 64492 h 90059"/>
                <a:gd name="connsiteX19" fmla="*/ 9731 w 72249"/>
                <a:gd name="connsiteY19" fmla="*/ 64492 h 90059"/>
                <a:gd name="connsiteX20" fmla="*/ 9731 w 72249"/>
                <a:gd name="connsiteY20" fmla="*/ 57790 h 90059"/>
                <a:gd name="connsiteX21" fmla="*/ 35390 w 72249"/>
                <a:gd name="connsiteY21" fmla="*/ 57790 h 90059"/>
                <a:gd name="connsiteX22" fmla="*/ 35390 w 72249"/>
                <a:gd name="connsiteY22" fmla="*/ 49069 h 90059"/>
                <a:gd name="connsiteX23" fmla="*/ 43561 w 72249"/>
                <a:gd name="connsiteY23" fmla="*/ 49069 h 90059"/>
                <a:gd name="connsiteX24" fmla="*/ 43561 w 72249"/>
                <a:gd name="connsiteY24" fmla="*/ 57790 h 90059"/>
                <a:gd name="connsiteX25" fmla="*/ 69128 w 72249"/>
                <a:gd name="connsiteY25" fmla="*/ 57790 h 90059"/>
                <a:gd name="connsiteX26" fmla="*/ 69128 w 72249"/>
                <a:gd name="connsiteY26" fmla="*/ 64538 h 90059"/>
                <a:gd name="connsiteX27" fmla="*/ 8033 w 72249"/>
                <a:gd name="connsiteY27" fmla="*/ 35987 h 90059"/>
                <a:gd name="connsiteX28" fmla="*/ 32911 w 72249"/>
                <a:gd name="connsiteY28" fmla="*/ 35987 h 90059"/>
                <a:gd name="connsiteX29" fmla="*/ 32911 w 72249"/>
                <a:gd name="connsiteY29" fmla="*/ 12852 h 90059"/>
                <a:gd name="connsiteX30" fmla="*/ 8033 w 72249"/>
                <a:gd name="connsiteY30" fmla="*/ 12852 h 90059"/>
                <a:gd name="connsiteX31" fmla="*/ 8033 w 72249"/>
                <a:gd name="connsiteY31" fmla="*/ 35987 h 90059"/>
                <a:gd name="connsiteX32" fmla="*/ 66970 w 72249"/>
                <a:gd name="connsiteY32" fmla="*/ 51869 h 90059"/>
                <a:gd name="connsiteX33" fmla="*/ 58938 w 72249"/>
                <a:gd name="connsiteY33" fmla="*/ 51869 h 90059"/>
                <a:gd name="connsiteX34" fmla="*/ 58938 w 72249"/>
                <a:gd name="connsiteY34" fmla="*/ 0 h 90059"/>
                <a:gd name="connsiteX35" fmla="*/ 66970 w 72249"/>
                <a:gd name="connsiteY35" fmla="*/ 0 h 90059"/>
                <a:gd name="connsiteX36" fmla="*/ 66970 w 72249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49" h="90059">
                  <a:moveTo>
                    <a:pt x="40852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2" y="5921"/>
                  </a:lnTo>
                  <a:lnTo>
                    <a:pt x="40852" y="43056"/>
                  </a:lnTo>
                  <a:close/>
                  <a:moveTo>
                    <a:pt x="69036" y="64538"/>
                  </a:moveTo>
                  <a:lnTo>
                    <a:pt x="43607" y="64538"/>
                  </a:lnTo>
                  <a:cubicBezTo>
                    <a:pt x="43698" y="67246"/>
                    <a:pt x="45029" y="69954"/>
                    <a:pt x="47692" y="72571"/>
                  </a:cubicBezTo>
                  <a:cubicBezTo>
                    <a:pt x="50354" y="75187"/>
                    <a:pt x="53843" y="77528"/>
                    <a:pt x="58203" y="79456"/>
                  </a:cubicBezTo>
                  <a:cubicBezTo>
                    <a:pt x="62564" y="81384"/>
                    <a:pt x="67245" y="82715"/>
                    <a:pt x="72249" y="83357"/>
                  </a:cubicBezTo>
                  <a:lnTo>
                    <a:pt x="69403" y="90059"/>
                  </a:lnTo>
                  <a:cubicBezTo>
                    <a:pt x="62793" y="89095"/>
                    <a:pt x="56780" y="87167"/>
                    <a:pt x="51410" y="84229"/>
                  </a:cubicBezTo>
                  <a:cubicBezTo>
                    <a:pt x="45994" y="81292"/>
                    <a:pt x="42046" y="77803"/>
                    <a:pt x="39475" y="73764"/>
                  </a:cubicBezTo>
                  <a:cubicBezTo>
                    <a:pt x="36813" y="77895"/>
                    <a:pt x="32774" y="81384"/>
                    <a:pt x="27311" y="84275"/>
                  </a:cubicBezTo>
                  <a:cubicBezTo>
                    <a:pt x="21849" y="87167"/>
                    <a:pt x="15744" y="89095"/>
                    <a:pt x="9088" y="90059"/>
                  </a:cubicBezTo>
                  <a:lnTo>
                    <a:pt x="6013" y="83357"/>
                  </a:lnTo>
                  <a:cubicBezTo>
                    <a:pt x="11062" y="82761"/>
                    <a:pt x="15836" y="81521"/>
                    <a:pt x="20334" y="79547"/>
                  </a:cubicBezTo>
                  <a:cubicBezTo>
                    <a:pt x="24832" y="77620"/>
                    <a:pt x="28413" y="75325"/>
                    <a:pt x="31121" y="72662"/>
                  </a:cubicBezTo>
                  <a:cubicBezTo>
                    <a:pt x="33830" y="70000"/>
                    <a:pt x="35252" y="67292"/>
                    <a:pt x="35298" y="64492"/>
                  </a:cubicBezTo>
                  <a:lnTo>
                    <a:pt x="9731" y="64492"/>
                  </a:lnTo>
                  <a:lnTo>
                    <a:pt x="9731" y="57790"/>
                  </a:lnTo>
                  <a:lnTo>
                    <a:pt x="35390" y="57790"/>
                  </a:lnTo>
                  <a:lnTo>
                    <a:pt x="35390" y="49069"/>
                  </a:lnTo>
                  <a:lnTo>
                    <a:pt x="43561" y="49069"/>
                  </a:lnTo>
                  <a:lnTo>
                    <a:pt x="43561" y="57790"/>
                  </a:lnTo>
                  <a:lnTo>
                    <a:pt x="69128" y="57790"/>
                  </a:lnTo>
                  <a:lnTo>
                    <a:pt x="69128" y="64538"/>
                  </a:lnTo>
                  <a:close/>
                  <a:moveTo>
                    <a:pt x="8033" y="35987"/>
                  </a:moveTo>
                  <a:lnTo>
                    <a:pt x="32911" y="35987"/>
                  </a:lnTo>
                  <a:lnTo>
                    <a:pt x="32911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5" name="자유형: 도형 1054">
              <a:extLst>
                <a:ext uri="{FF2B5EF4-FFF2-40B4-BE49-F238E27FC236}">
                  <a16:creationId xmlns:a16="http://schemas.microsoft.com/office/drawing/2014/main" id="{42FDB10B-FC3C-DDB2-08BF-CF7394D5253F}"/>
                </a:ext>
              </a:extLst>
            </p:cNvPr>
            <p:cNvSpPr/>
            <p:nvPr/>
          </p:nvSpPr>
          <p:spPr>
            <a:xfrm>
              <a:off x="6401248" y="4281680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0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6" name="자유형: 도형 1055">
              <a:extLst>
                <a:ext uri="{FF2B5EF4-FFF2-40B4-BE49-F238E27FC236}">
                  <a16:creationId xmlns:a16="http://schemas.microsoft.com/office/drawing/2014/main" id="{603AD7AC-BC50-7F8E-6C70-1198AE3A81A4}"/>
                </a:ext>
              </a:extLst>
            </p:cNvPr>
            <p:cNvSpPr/>
            <p:nvPr/>
          </p:nvSpPr>
          <p:spPr>
            <a:xfrm>
              <a:off x="6476389" y="4282736"/>
              <a:ext cx="78996" cy="88223"/>
            </a:xfrm>
            <a:custGeom>
              <a:avLst/>
              <a:gdLst>
                <a:gd name="connsiteX0" fmla="*/ 78997 w 78996"/>
                <a:gd name="connsiteY0" fmla="*/ 47095 h 88223"/>
                <a:gd name="connsiteX1" fmla="*/ 0 w 78996"/>
                <a:gd name="connsiteY1" fmla="*/ 47095 h 88223"/>
                <a:gd name="connsiteX2" fmla="*/ 0 w 78996"/>
                <a:gd name="connsiteY2" fmla="*/ 39934 h 88223"/>
                <a:gd name="connsiteX3" fmla="*/ 78997 w 78996"/>
                <a:gd name="connsiteY3" fmla="*/ 39934 h 88223"/>
                <a:gd name="connsiteX4" fmla="*/ 78997 w 78996"/>
                <a:gd name="connsiteY4" fmla="*/ 47095 h 88223"/>
                <a:gd name="connsiteX5" fmla="*/ 48151 w 78996"/>
                <a:gd name="connsiteY5" fmla="*/ 14321 h 88223"/>
                <a:gd name="connsiteX6" fmla="*/ 59672 w 78996"/>
                <a:gd name="connsiteY6" fmla="*/ 22584 h 88223"/>
                <a:gd name="connsiteX7" fmla="*/ 74590 w 78996"/>
                <a:gd name="connsiteY7" fmla="*/ 27036 h 88223"/>
                <a:gd name="connsiteX8" fmla="*/ 71515 w 78996"/>
                <a:gd name="connsiteY8" fmla="*/ 34105 h 88223"/>
                <a:gd name="connsiteX9" fmla="*/ 52465 w 78996"/>
                <a:gd name="connsiteY9" fmla="*/ 27403 h 88223"/>
                <a:gd name="connsiteX10" fmla="*/ 39705 w 78996"/>
                <a:gd name="connsiteY10" fmla="*/ 15056 h 88223"/>
                <a:gd name="connsiteX11" fmla="*/ 26852 w 78996"/>
                <a:gd name="connsiteY11" fmla="*/ 27357 h 88223"/>
                <a:gd name="connsiteX12" fmla="*/ 7620 w 78996"/>
                <a:gd name="connsiteY12" fmla="*/ 34151 h 88223"/>
                <a:gd name="connsiteX13" fmla="*/ 4314 w 78996"/>
                <a:gd name="connsiteY13" fmla="*/ 27082 h 88223"/>
                <a:gd name="connsiteX14" fmla="*/ 19508 w 78996"/>
                <a:gd name="connsiteY14" fmla="*/ 22629 h 88223"/>
                <a:gd name="connsiteX15" fmla="*/ 31030 w 78996"/>
                <a:gd name="connsiteY15" fmla="*/ 14413 h 88223"/>
                <a:gd name="connsiteX16" fmla="*/ 35390 w 78996"/>
                <a:gd name="connsiteY16" fmla="*/ 4177 h 88223"/>
                <a:gd name="connsiteX17" fmla="*/ 35390 w 78996"/>
                <a:gd name="connsiteY17" fmla="*/ 0 h 88223"/>
                <a:gd name="connsiteX18" fmla="*/ 43744 w 78996"/>
                <a:gd name="connsiteY18" fmla="*/ 0 h 88223"/>
                <a:gd name="connsiteX19" fmla="*/ 43744 w 78996"/>
                <a:gd name="connsiteY19" fmla="*/ 4177 h 88223"/>
                <a:gd name="connsiteX20" fmla="*/ 48151 w 78996"/>
                <a:gd name="connsiteY20" fmla="*/ 14321 h 88223"/>
                <a:gd name="connsiteX21" fmla="*/ 18223 w 78996"/>
                <a:gd name="connsiteY21" fmla="*/ 63299 h 88223"/>
                <a:gd name="connsiteX22" fmla="*/ 60636 w 78996"/>
                <a:gd name="connsiteY22" fmla="*/ 63299 h 88223"/>
                <a:gd name="connsiteX23" fmla="*/ 60636 w 78996"/>
                <a:gd name="connsiteY23" fmla="*/ 53062 h 88223"/>
                <a:gd name="connsiteX24" fmla="*/ 68669 w 78996"/>
                <a:gd name="connsiteY24" fmla="*/ 53062 h 88223"/>
                <a:gd name="connsiteX25" fmla="*/ 68669 w 78996"/>
                <a:gd name="connsiteY25" fmla="*/ 88223 h 88223"/>
                <a:gd name="connsiteX26" fmla="*/ 10052 w 78996"/>
                <a:gd name="connsiteY26" fmla="*/ 88223 h 88223"/>
                <a:gd name="connsiteX27" fmla="*/ 10052 w 78996"/>
                <a:gd name="connsiteY27" fmla="*/ 53062 h 88223"/>
                <a:gd name="connsiteX28" fmla="*/ 18223 w 78996"/>
                <a:gd name="connsiteY28" fmla="*/ 53062 h 88223"/>
                <a:gd name="connsiteX29" fmla="*/ 18223 w 78996"/>
                <a:gd name="connsiteY29" fmla="*/ 63299 h 88223"/>
                <a:gd name="connsiteX30" fmla="*/ 60636 w 78996"/>
                <a:gd name="connsiteY30" fmla="*/ 81017 h 88223"/>
                <a:gd name="connsiteX31" fmla="*/ 60636 w 78996"/>
                <a:gd name="connsiteY31" fmla="*/ 70092 h 88223"/>
                <a:gd name="connsiteX32" fmla="*/ 18223 w 78996"/>
                <a:gd name="connsiteY32" fmla="*/ 70092 h 88223"/>
                <a:gd name="connsiteX33" fmla="*/ 18223 w 78996"/>
                <a:gd name="connsiteY33" fmla="*/ 81017 h 88223"/>
                <a:gd name="connsiteX34" fmla="*/ 60636 w 78996"/>
                <a:gd name="connsiteY34" fmla="*/ 81017 h 8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8996" h="88223">
                  <a:moveTo>
                    <a:pt x="78997" y="47095"/>
                  </a:moveTo>
                  <a:lnTo>
                    <a:pt x="0" y="47095"/>
                  </a:lnTo>
                  <a:lnTo>
                    <a:pt x="0" y="39934"/>
                  </a:lnTo>
                  <a:lnTo>
                    <a:pt x="78997" y="39934"/>
                  </a:lnTo>
                  <a:lnTo>
                    <a:pt x="78997" y="47095"/>
                  </a:lnTo>
                  <a:close/>
                  <a:moveTo>
                    <a:pt x="48151" y="14321"/>
                  </a:moveTo>
                  <a:cubicBezTo>
                    <a:pt x="51089" y="17580"/>
                    <a:pt x="54944" y="20334"/>
                    <a:pt x="59672" y="22584"/>
                  </a:cubicBezTo>
                  <a:cubicBezTo>
                    <a:pt x="64400" y="24833"/>
                    <a:pt x="69403" y="26302"/>
                    <a:pt x="74590" y="27036"/>
                  </a:cubicBezTo>
                  <a:lnTo>
                    <a:pt x="71515" y="34105"/>
                  </a:lnTo>
                  <a:cubicBezTo>
                    <a:pt x="64629" y="33003"/>
                    <a:pt x="58249" y="30754"/>
                    <a:pt x="52465" y="27403"/>
                  </a:cubicBezTo>
                  <a:cubicBezTo>
                    <a:pt x="46682" y="24007"/>
                    <a:pt x="42413" y="19921"/>
                    <a:pt x="39705" y="15056"/>
                  </a:cubicBezTo>
                  <a:cubicBezTo>
                    <a:pt x="36996" y="19921"/>
                    <a:pt x="32728" y="24007"/>
                    <a:pt x="26852" y="27357"/>
                  </a:cubicBezTo>
                  <a:cubicBezTo>
                    <a:pt x="21023" y="30708"/>
                    <a:pt x="14596" y="32957"/>
                    <a:pt x="7620" y="34151"/>
                  </a:cubicBezTo>
                  <a:lnTo>
                    <a:pt x="4314" y="27082"/>
                  </a:lnTo>
                  <a:cubicBezTo>
                    <a:pt x="9685" y="26348"/>
                    <a:pt x="14734" y="24879"/>
                    <a:pt x="19508" y="22629"/>
                  </a:cubicBezTo>
                  <a:cubicBezTo>
                    <a:pt x="24282" y="20380"/>
                    <a:pt x="28138" y="17672"/>
                    <a:pt x="31030" y="14413"/>
                  </a:cubicBezTo>
                  <a:cubicBezTo>
                    <a:pt x="33921" y="11200"/>
                    <a:pt x="35390" y="7757"/>
                    <a:pt x="35390" y="4177"/>
                  </a:cubicBezTo>
                  <a:lnTo>
                    <a:pt x="35390" y="0"/>
                  </a:lnTo>
                  <a:lnTo>
                    <a:pt x="43744" y="0"/>
                  </a:lnTo>
                  <a:lnTo>
                    <a:pt x="43744" y="4177"/>
                  </a:lnTo>
                  <a:cubicBezTo>
                    <a:pt x="43744" y="7666"/>
                    <a:pt x="45213" y="11062"/>
                    <a:pt x="48151" y="14321"/>
                  </a:cubicBezTo>
                  <a:close/>
                  <a:moveTo>
                    <a:pt x="18223" y="63299"/>
                  </a:moveTo>
                  <a:lnTo>
                    <a:pt x="60636" y="63299"/>
                  </a:lnTo>
                  <a:lnTo>
                    <a:pt x="60636" y="53062"/>
                  </a:lnTo>
                  <a:lnTo>
                    <a:pt x="68669" y="53062"/>
                  </a:lnTo>
                  <a:lnTo>
                    <a:pt x="68669" y="88223"/>
                  </a:lnTo>
                  <a:lnTo>
                    <a:pt x="10052" y="88223"/>
                  </a:lnTo>
                  <a:lnTo>
                    <a:pt x="10052" y="53062"/>
                  </a:lnTo>
                  <a:lnTo>
                    <a:pt x="18223" y="53062"/>
                  </a:lnTo>
                  <a:lnTo>
                    <a:pt x="18223" y="63299"/>
                  </a:lnTo>
                  <a:close/>
                  <a:moveTo>
                    <a:pt x="60636" y="81017"/>
                  </a:moveTo>
                  <a:lnTo>
                    <a:pt x="60636" y="70092"/>
                  </a:lnTo>
                  <a:lnTo>
                    <a:pt x="18223" y="70092"/>
                  </a:lnTo>
                  <a:lnTo>
                    <a:pt x="18223" y="81017"/>
                  </a:lnTo>
                  <a:lnTo>
                    <a:pt x="60636" y="810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3C780949-4E57-D0E9-0025-4DAE903D440C}"/>
                </a:ext>
              </a:extLst>
            </p:cNvPr>
            <p:cNvSpPr/>
            <p:nvPr/>
          </p:nvSpPr>
          <p:spPr>
            <a:xfrm>
              <a:off x="6573792" y="4287969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8" name="자유형: 도형 1057">
              <a:extLst>
                <a:ext uri="{FF2B5EF4-FFF2-40B4-BE49-F238E27FC236}">
                  <a16:creationId xmlns:a16="http://schemas.microsoft.com/office/drawing/2014/main" id="{8357499E-1620-D0D0-0184-31E4E901AF10}"/>
                </a:ext>
              </a:extLst>
            </p:cNvPr>
            <p:cNvSpPr/>
            <p:nvPr/>
          </p:nvSpPr>
          <p:spPr>
            <a:xfrm>
              <a:off x="6146218" y="440855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2 w 24557"/>
                <a:gd name="connsiteY1" fmla="*/ 0 h 102773"/>
                <a:gd name="connsiteX2" fmla="*/ 24557 w 24557"/>
                <a:gd name="connsiteY2" fmla="*/ 4085 h 102773"/>
                <a:gd name="connsiteX3" fmla="*/ 12348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7 w 24557"/>
                <a:gd name="connsiteY6" fmla="*/ 98689 h 102773"/>
                <a:gd name="connsiteX7" fmla="*/ 19922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2" y="0"/>
                  </a:cubicBezTo>
                  <a:lnTo>
                    <a:pt x="24557" y="4085"/>
                  </a:lnTo>
                  <a:cubicBezTo>
                    <a:pt x="19646" y="8997"/>
                    <a:pt x="15561" y="15469"/>
                    <a:pt x="12348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2" y="70872"/>
                    <a:pt x="12210" y="78813"/>
                  </a:cubicBezTo>
                  <a:cubicBezTo>
                    <a:pt x="15377" y="86800"/>
                    <a:pt x="19462" y="93410"/>
                    <a:pt x="24557" y="98689"/>
                  </a:cubicBezTo>
                  <a:lnTo>
                    <a:pt x="19922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82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9" name="자유형: 도형 1058">
              <a:extLst>
                <a:ext uri="{FF2B5EF4-FFF2-40B4-BE49-F238E27FC236}">
                  <a16:creationId xmlns:a16="http://schemas.microsoft.com/office/drawing/2014/main" id="{8FB50AF4-91CD-1199-7865-C417F481545E}"/>
                </a:ext>
              </a:extLst>
            </p:cNvPr>
            <p:cNvSpPr/>
            <p:nvPr/>
          </p:nvSpPr>
          <p:spPr>
            <a:xfrm>
              <a:off x="6172704" y="4414795"/>
              <a:ext cx="71331" cy="90059"/>
            </a:xfrm>
            <a:custGeom>
              <a:avLst/>
              <a:gdLst>
                <a:gd name="connsiteX0" fmla="*/ 70872 w 71331"/>
                <a:gd name="connsiteY0" fmla="*/ 54302 h 90059"/>
                <a:gd name="connsiteX1" fmla="*/ 62702 w 71331"/>
                <a:gd name="connsiteY1" fmla="*/ 54302 h 90059"/>
                <a:gd name="connsiteX2" fmla="*/ 62702 w 71331"/>
                <a:gd name="connsiteY2" fmla="*/ 42505 h 90059"/>
                <a:gd name="connsiteX3" fmla="*/ 40026 w 71331"/>
                <a:gd name="connsiteY3" fmla="*/ 42505 h 90059"/>
                <a:gd name="connsiteX4" fmla="*/ 40026 w 71331"/>
                <a:gd name="connsiteY4" fmla="*/ 35252 h 90059"/>
                <a:gd name="connsiteX5" fmla="*/ 62702 w 71331"/>
                <a:gd name="connsiteY5" fmla="*/ 35252 h 90059"/>
                <a:gd name="connsiteX6" fmla="*/ 62702 w 71331"/>
                <a:gd name="connsiteY6" fmla="*/ 23685 h 90059"/>
                <a:gd name="connsiteX7" fmla="*/ 40990 w 71331"/>
                <a:gd name="connsiteY7" fmla="*/ 23685 h 90059"/>
                <a:gd name="connsiteX8" fmla="*/ 27036 w 71331"/>
                <a:gd name="connsiteY8" fmla="*/ 42184 h 90059"/>
                <a:gd name="connsiteX9" fmla="*/ 3397 w 71331"/>
                <a:gd name="connsiteY9" fmla="*/ 54302 h 90059"/>
                <a:gd name="connsiteX10" fmla="*/ 0 w 71331"/>
                <a:gd name="connsiteY10" fmla="*/ 47233 h 90059"/>
                <a:gd name="connsiteX11" fmla="*/ 24787 w 71331"/>
                <a:gd name="connsiteY11" fmla="*/ 33967 h 90059"/>
                <a:gd name="connsiteX12" fmla="*/ 35023 w 71331"/>
                <a:gd name="connsiteY12" fmla="*/ 13862 h 90059"/>
                <a:gd name="connsiteX13" fmla="*/ 4498 w 71331"/>
                <a:gd name="connsiteY13" fmla="*/ 13862 h 90059"/>
                <a:gd name="connsiteX14" fmla="*/ 4498 w 71331"/>
                <a:gd name="connsiteY14" fmla="*/ 6793 h 90059"/>
                <a:gd name="connsiteX15" fmla="*/ 44065 w 71331"/>
                <a:gd name="connsiteY15" fmla="*/ 6793 h 90059"/>
                <a:gd name="connsiteX16" fmla="*/ 43056 w 71331"/>
                <a:gd name="connsiteY16" fmla="*/ 16616 h 90059"/>
                <a:gd name="connsiteX17" fmla="*/ 62656 w 71331"/>
                <a:gd name="connsiteY17" fmla="*/ 16616 h 90059"/>
                <a:gd name="connsiteX18" fmla="*/ 62656 w 71331"/>
                <a:gd name="connsiteY18" fmla="*/ 0 h 90059"/>
                <a:gd name="connsiteX19" fmla="*/ 70827 w 71331"/>
                <a:gd name="connsiteY19" fmla="*/ 0 h 90059"/>
                <a:gd name="connsiteX20" fmla="*/ 70827 w 71331"/>
                <a:gd name="connsiteY20" fmla="*/ 54302 h 90059"/>
                <a:gd name="connsiteX21" fmla="*/ 63528 w 71331"/>
                <a:gd name="connsiteY21" fmla="*/ 59626 h 90059"/>
                <a:gd name="connsiteX22" fmla="*/ 71331 w 71331"/>
                <a:gd name="connsiteY22" fmla="*/ 72525 h 90059"/>
                <a:gd name="connsiteX23" fmla="*/ 63528 w 71331"/>
                <a:gd name="connsiteY23" fmla="*/ 85377 h 90059"/>
                <a:gd name="connsiteX24" fmla="*/ 42505 w 71331"/>
                <a:gd name="connsiteY24" fmla="*/ 90059 h 90059"/>
                <a:gd name="connsiteX25" fmla="*/ 21252 w 71331"/>
                <a:gd name="connsiteY25" fmla="*/ 85377 h 90059"/>
                <a:gd name="connsiteX26" fmla="*/ 13449 w 71331"/>
                <a:gd name="connsiteY26" fmla="*/ 72525 h 90059"/>
                <a:gd name="connsiteX27" fmla="*/ 21344 w 71331"/>
                <a:gd name="connsiteY27" fmla="*/ 59580 h 90059"/>
                <a:gd name="connsiteX28" fmla="*/ 42551 w 71331"/>
                <a:gd name="connsiteY28" fmla="*/ 54898 h 90059"/>
                <a:gd name="connsiteX29" fmla="*/ 63528 w 71331"/>
                <a:gd name="connsiteY29" fmla="*/ 59626 h 90059"/>
                <a:gd name="connsiteX30" fmla="*/ 27174 w 71331"/>
                <a:gd name="connsiteY30" fmla="*/ 64721 h 90059"/>
                <a:gd name="connsiteX31" fmla="*/ 21574 w 71331"/>
                <a:gd name="connsiteY31" fmla="*/ 72479 h 90059"/>
                <a:gd name="connsiteX32" fmla="*/ 27174 w 71331"/>
                <a:gd name="connsiteY32" fmla="*/ 80098 h 90059"/>
                <a:gd name="connsiteX33" fmla="*/ 42505 w 71331"/>
                <a:gd name="connsiteY33" fmla="*/ 82852 h 90059"/>
                <a:gd name="connsiteX34" fmla="*/ 57607 w 71331"/>
                <a:gd name="connsiteY34" fmla="*/ 80098 h 90059"/>
                <a:gd name="connsiteX35" fmla="*/ 63207 w 71331"/>
                <a:gd name="connsiteY35" fmla="*/ 72479 h 90059"/>
                <a:gd name="connsiteX36" fmla="*/ 57653 w 71331"/>
                <a:gd name="connsiteY36" fmla="*/ 64721 h 90059"/>
                <a:gd name="connsiteX37" fmla="*/ 42505 w 71331"/>
                <a:gd name="connsiteY37" fmla="*/ 61921 h 90059"/>
                <a:gd name="connsiteX38" fmla="*/ 27174 w 71331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331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30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528" y="59626"/>
                  </a:moveTo>
                  <a:cubicBezTo>
                    <a:pt x="68761" y="62793"/>
                    <a:pt x="71331" y="67062"/>
                    <a:pt x="71331" y="72525"/>
                  </a:cubicBezTo>
                  <a:cubicBezTo>
                    <a:pt x="71331" y="77941"/>
                    <a:pt x="68715" y="82256"/>
                    <a:pt x="63528" y="85377"/>
                  </a:cubicBezTo>
                  <a:cubicBezTo>
                    <a:pt x="58295" y="88498"/>
                    <a:pt x="51318" y="90059"/>
                    <a:pt x="42505" y="90059"/>
                  </a:cubicBezTo>
                  <a:cubicBezTo>
                    <a:pt x="33554" y="90059"/>
                    <a:pt x="26439" y="88498"/>
                    <a:pt x="21252" y="85377"/>
                  </a:cubicBezTo>
                  <a:cubicBezTo>
                    <a:pt x="16020" y="82256"/>
                    <a:pt x="13449" y="77987"/>
                    <a:pt x="13449" y="72525"/>
                  </a:cubicBezTo>
                  <a:cubicBezTo>
                    <a:pt x="13449" y="67016"/>
                    <a:pt x="16066" y="62702"/>
                    <a:pt x="21344" y="59580"/>
                  </a:cubicBezTo>
                  <a:cubicBezTo>
                    <a:pt x="26577" y="56459"/>
                    <a:pt x="33646" y="54898"/>
                    <a:pt x="42551" y="54898"/>
                  </a:cubicBezTo>
                  <a:cubicBezTo>
                    <a:pt x="51272" y="54853"/>
                    <a:pt x="58295" y="56459"/>
                    <a:pt x="63528" y="59626"/>
                  </a:cubicBezTo>
                  <a:close/>
                  <a:moveTo>
                    <a:pt x="27174" y="64721"/>
                  </a:moveTo>
                  <a:cubicBezTo>
                    <a:pt x="23410" y="66603"/>
                    <a:pt x="21574" y="69174"/>
                    <a:pt x="21574" y="72479"/>
                  </a:cubicBezTo>
                  <a:cubicBezTo>
                    <a:pt x="21574" y="75738"/>
                    <a:pt x="23456" y="78262"/>
                    <a:pt x="27174" y="80098"/>
                  </a:cubicBezTo>
                  <a:cubicBezTo>
                    <a:pt x="30938" y="81934"/>
                    <a:pt x="36033" y="82852"/>
                    <a:pt x="42505" y="82852"/>
                  </a:cubicBezTo>
                  <a:cubicBezTo>
                    <a:pt x="48839" y="82852"/>
                    <a:pt x="53843" y="81934"/>
                    <a:pt x="57607" y="80098"/>
                  </a:cubicBezTo>
                  <a:cubicBezTo>
                    <a:pt x="61370" y="78262"/>
                    <a:pt x="63207" y="75738"/>
                    <a:pt x="63207" y="72479"/>
                  </a:cubicBezTo>
                  <a:cubicBezTo>
                    <a:pt x="63207" y="69174"/>
                    <a:pt x="61370" y="66603"/>
                    <a:pt x="57653" y="64721"/>
                  </a:cubicBezTo>
                  <a:cubicBezTo>
                    <a:pt x="53934" y="62839"/>
                    <a:pt x="48885" y="61921"/>
                    <a:pt x="42505" y="61921"/>
                  </a:cubicBezTo>
                  <a:cubicBezTo>
                    <a:pt x="35987" y="61921"/>
                    <a:pt x="30892" y="62885"/>
                    <a:pt x="27174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0" name="자유형: 도형 1059">
              <a:extLst>
                <a:ext uri="{FF2B5EF4-FFF2-40B4-BE49-F238E27FC236}">
                  <a16:creationId xmlns:a16="http://schemas.microsoft.com/office/drawing/2014/main" id="{EBE5B295-7435-1D4B-BA28-2C851A948E95}"/>
                </a:ext>
              </a:extLst>
            </p:cNvPr>
            <p:cNvSpPr/>
            <p:nvPr/>
          </p:nvSpPr>
          <p:spPr>
            <a:xfrm>
              <a:off x="6246743" y="4414841"/>
              <a:ext cx="81108" cy="90196"/>
            </a:xfrm>
            <a:custGeom>
              <a:avLst/>
              <a:gdLst>
                <a:gd name="connsiteX0" fmla="*/ 35666 w 81108"/>
                <a:gd name="connsiteY0" fmla="*/ 31443 h 90196"/>
                <a:gd name="connsiteX1" fmla="*/ 51135 w 81108"/>
                <a:gd name="connsiteY1" fmla="*/ 42413 h 90196"/>
                <a:gd name="connsiteX2" fmla="*/ 46636 w 81108"/>
                <a:gd name="connsiteY2" fmla="*/ 49252 h 90196"/>
                <a:gd name="connsiteX3" fmla="*/ 34197 w 81108"/>
                <a:gd name="connsiteY3" fmla="*/ 41220 h 90196"/>
                <a:gd name="connsiteX4" fmla="*/ 25935 w 81108"/>
                <a:gd name="connsiteY4" fmla="*/ 28872 h 90196"/>
                <a:gd name="connsiteX5" fmla="*/ 17489 w 81108"/>
                <a:gd name="connsiteY5" fmla="*/ 42826 h 90196"/>
                <a:gd name="connsiteX6" fmla="*/ 4315 w 81108"/>
                <a:gd name="connsiteY6" fmla="*/ 51685 h 90196"/>
                <a:gd name="connsiteX7" fmla="*/ 0 w 81108"/>
                <a:gd name="connsiteY7" fmla="*/ 44754 h 90196"/>
                <a:gd name="connsiteX8" fmla="*/ 15745 w 81108"/>
                <a:gd name="connsiteY8" fmla="*/ 32728 h 90196"/>
                <a:gd name="connsiteX9" fmla="*/ 21574 w 81108"/>
                <a:gd name="connsiteY9" fmla="*/ 14092 h 90196"/>
                <a:gd name="connsiteX10" fmla="*/ 21574 w 81108"/>
                <a:gd name="connsiteY10" fmla="*/ 4636 h 90196"/>
                <a:gd name="connsiteX11" fmla="*/ 29744 w 81108"/>
                <a:gd name="connsiteY11" fmla="*/ 4636 h 90196"/>
                <a:gd name="connsiteX12" fmla="*/ 29744 w 81108"/>
                <a:gd name="connsiteY12" fmla="*/ 14643 h 90196"/>
                <a:gd name="connsiteX13" fmla="*/ 35666 w 81108"/>
                <a:gd name="connsiteY13" fmla="*/ 31443 h 90196"/>
                <a:gd name="connsiteX14" fmla="*/ 61462 w 81108"/>
                <a:gd name="connsiteY14" fmla="*/ 61370 h 90196"/>
                <a:gd name="connsiteX15" fmla="*/ 69128 w 81108"/>
                <a:gd name="connsiteY15" fmla="*/ 73443 h 90196"/>
                <a:gd name="connsiteX16" fmla="*/ 61508 w 81108"/>
                <a:gd name="connsiteY16" fmla="*/ 85836 h 90196"/>
                <a:gd name="connsiteX17" fmla="*/ 40485 w 81108"/>
                <a:gd name="connsiteY17" fmla="*/ 90197 h 90196"/>
                <a:gd name="connsiteX18" fmla="*/ 19278 w 81108"/>
                <a:gd name="connsiteY18" fmla="*/ 85836 h 90196"/>
                <a:gd name="connsiteX19" fmla="*/ 11613 w 81108"/>
                <a:gd name="connsiteY19" fmla="*/ 73443 h 90196"/>
                <a:gd name="connsiteX20" fmla="*/ 19324 w 81108"/>
                <a:gd name="connsiteY20" fmla="*/ 61370 h 90196"/>
                <a:gd name="connsiteX21" fmla="*/ 40485 w 81108"/>
                <a:gd name="connsiteY21" fmla="*/ 57010 h 90196"/>
                <a:gd name="connsiteX22" fmla="*/ 61462 w 81108"/>
                <a:gd name="connsiteY22" fmla="*/ 61370 h 90196"/>
                <a:gd name="connsiteX23" fmla="*/ 25292 w 81108"/>
                <a:gd name="connsiteY23" fmla="*/ 66511 h 90196"/>
                <a:gd name="connsiteX24" fmla="*/ 19784 w 81108"/>
                <a:gd name="connsiteY24" fmla="*/ 73443 h 90196"/>
                <a:gd name="connsiteX25" fmla="*/ 25246 w 81108"/>
                <a:gd name="connsiteY25" fmla="*/ 80649 h 90196"/>
                <a:gd name="connsiteX26" fmla="*/ 40485 w 81108"/>
                <a:gd name="connsiteY26" fmla="*/ 83220 h 90196"/>
                <a:gd name="connsiteX27" fmla="*/ 55679 w 81108"/>
                <a:gd name="connsiteY27" fmla="*/ 80649 h 90196"/>
                <a:gd name="connsiteX28" fmla="*/ 61187 w 81108"/>
                <a:gd name="connsiteY28" fmla="*/ 73443 h 90196"/>
                <a:gd name="connsiteX29" fmla="*/ 55679 w 81108"/>
                <a:gd name="connsiteY29" fmla="*/ 66511 h 90196"/>
                <a:gd name="connsiteX30" fmla="*/ 40485 w 81108"/>
                <a:gd name="connsiteY30" fmla="*/ 63987 h 90196"/>
                <a:gd name="connsiteX31" fmla="*/ 25292 w 81108"/>
                <a:gd name="connsiteY31" fmla="*/ 66511 h 90196"/>
                <a:gd name="connsiteX32" fmla="*/ 68210 w 81108"/>
                <a:gd name="connsiteY32" fmla="*/ 23226 h 90196"/>
                <a:gd name="connsiteX33" fmla="*/ 81108 w 81108"/>
                <a:gd name="connsiteY33" fmla="*/ 23226 h 90196"/>
                <a:gd name="connsiteX34" fmla="*/ 81108 w 81108"/>
                <a:gd name="connsiteY34" fmla="*/ 30616 h 90196"/>
                <a:gd name="connsiteX35" fmla="*/ 68210 w 81108"/>
                <a:gd name="connsiteY35" fmla="*/ 30616 h 90196"/>
                <a:gd name="connsiteX36" fmla="*/ 68210 w 81108"/>
                <a:gd name="connsiteY36" fmla="*/ 54853 h 90196"/>
                <a:gd name="connsiteX37" fmla="*/ 60039 w 81108"/>
                <a:gd name="connsiteY37" fmla="*/ 54853 h 90196"/>
                <a:gd name="connsiteX38" fmla="*/ 60039 w 81108"/>
                <a:gd name="connsiteY38" fmla="*/ 0 h 90196"/>
                <a:gd name="connsiteX39" fmla="*/ 68210 w 81108"/>
                <a:gd name="connsiteY39" fmla="*/ 0 h 90196"/>
                <a:gd name="connsiteX40" fmla="*/ 68210 w 81108"/>
                <a:gd name="connsiteY40" fmla="*/ 2322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108" h="90196">
                  <a:moveTo>
                    <a:pt x="35666" y="31443"/>
                  </a:moveTo>
                  <a:cubicBezTo>
                    <a:pt x="39613" y="36538"/>
                    <a:pt x="44754" y="40210"/>
                    <a:pt x="51135" y="42413"/>
                  </a:cubicBezTo>
                  <a:lnTo>
                    <a:pt x="46636" y="49252"/>
                  </a:lnTo>
                  <a:cubicBezTo>
                    <a:pt x="41954" y="47416"/>
                    <a:pt x="37777" y="44754"/>
                    <a:pt x="34197" y="41220"/>
                  </a:cubicBezTo>
                  <a:cubicBezTo>
                    <a:pt x="30617" y="37685"/>
                    <a:pt x="27862" y="33600"/>
                    <a:pt x="25935" y="28872"/>
                  </a:cubicBezTo>
                  <a:cubicBezTo>
                    <a:pt x="24006" y="34242"/>
                    <a:pt x="21207" y="38879"/>
                    <a:pt x="17489" y="42826"/>
                  </a:cubicBezTo>
                  <a:cubicBezTo>
                    <a:pt x="13770" y="46774"/>
                    <a:pt x="9410" y="49711"/>
                    <a:pt x="4315" y="51685"/>
                  </a:cubicBezTo>
                  <a:lnTo>
                    <a:pt x="0" y="44754"/>
                  </a:lnTo>
                  <a:cubicBezTo>
                    <a:pt x="6610" y="42321"/>
                    <a:pt x="11842" y="38328"/>
                    <a:pt x="15745" y="32728"/>
                  </a:cubicBezTo>
                  <a:cubicBezTo>
                    <a:pt x="19646" y="27174"/>
                    <a:pt x="21574" y="20931"/>
                    <a:pt x="21574" y="14092"/>
                  </a:cubicBezTo>
                  <a:lnTo>
                    <a:pt x="21574" y="4636"/>
                  </a:lnTo>
                  <a:lnTo>
                    <a:pt x="29744" y="4636"/>
                  </a:lnTo>
                  <a:lnTo>
                    <a:pt x="29744" y="14643"/>
                  </a:lnTo>
                  <a:cubicBezTo>
                    <a:pt x="29790" y="20702"/>
                    <a:pt x="31764" y="26302"/>
                    <a:pt x="35666" y="31443"/>
                  </a:cubicBezTo>
                  <a:close/>
                  <a:moveTo>
                    <a:pt x="61462" y="61370"/>
                  </a:moveTo>
                  <a:cubicBezTo>
                    <a:pt x="66557" y="64262"/>
                    <a:pt x="69128" y="68302"/>
                    <a:pt x="69128" y="73443"/>
                  </a:cubicBezTo>
                  <a:cubicBezTo>
                    <a:pt x="69128" y="78813"/>
                    <a:pt x="66603" y="82944"/>
                    <a:pt x="61508" y="85836"/>
                  </a:cubicBezTo>
                  <a:cubicBezTo>
                    <a:pt x="56459" y="88728"/>
                    <a:pt x="49436" y="90197"/>
                    <a:pt x="40485" y="90197"/>
                  </a:cubicBezTo>
                  <a:cubicBezTo>
                    <a:pt x="31443" y="90197"/>
                    <a:pt x="24374" y="88728"/>
                    <a:pt x="19278" y="85836"/>
                  </a:cubicBezTo>
                  <a:cubicBezTo>
                    <a:pt x="14183" y="82944"/>
                    <a:pt x="11613" y="78813"/>
                    <a:pt x="11613" y="73443"/>
                  </a:cubicBezTo>
                  <a:cubicBezTo>
                    <a:pt x="11613" y="68302"/>
                    <a:pt x="14183" y="64262"/>
                    <a:pt x="19324" y="61370"/>
                  </a:cubicBezTo>
                  <a:cubicBezTo>
                    <a:pt x="24465" y="58479"/>
                    <a:pt x="31534" y="57010"/>
                    <a:pt x="40485" y="57010"/>
                  </a:cubicBezTo>
                  <a:cubicBezTo>
                    <a:pt x="49344" y="57056"/>
                    <a:pt x="56367" y="58479"/>
                    <a:pt x="61462" y="61370"/>
                  </a:cubicBezTo>
                  <a:close/>
                  <a:moveTo>
                    <a:pt x="25292" y="66511"/>
                  </a:moveTo>
                  <a:cubicBezTo>
                    <a:pt x="21620" y="68210"/>
                    <a:pt x="19784" y="70505"/>
                    <a:pt x="19784" y="73443"/>
                  </a:cubicBezTo>
                  <a:cubicBezTo>
                    <a:pt x="19784" y="76518"/>
                    <a:pt x="21620" y="78951"/>
                    <a:pt x="25246" y="80649"/>
                  </a:cubicBezTo>
                  <a:cubicBezTo>
                    <a:pt x="28872" y="82394"/>
                    <a:pt x="33967" y="83220"/>
                    <a:pt x="40485" y="83220"/>
                  </a:cubicBezTo>
                  <a:cubicBezTo>
                    <a:pt x="46957" y="83220"/>
                    <a:pt x="52006" y="82348"/>
                    <a:pt x="55679" y="80649"/>
                  </a:cubicBezTo>
                  <a:cubicBezTo>
                    <a:pt x="59351" y="78905"/>
                    <a:pt x="61187" y="76518"/>
                    <a:pt x="61187" y="73443"/>
                  </a:cubicBezTo>
                  <a:cubicBezTo>
                    <a:pt x="61187" y="70505"/>
                    <a:pt x="59351" y="68210"/>
                    <a:pt x="55679" y="66511"/>
                  </a:cubicBezTo>
                  <a:cubicBezTo>
                    <a:pt x="52006" y="64813"/>
                    <a:pt x="46957" y="63987"/>
                    <a:pt x="40485" y="63987"/>
                  </a:cubicBezTo>
                  <a:cubicBezTo>
                    <a:pt x="34013" y="63987"/>
                    <a:pt x="28918" y="64813"/>
                    <a:pt x="25292" y="66511"/>
                  </a:cubicBezTo>
                  <a:close/>
                  <a:moveTo>
                    <a:pt x="68210" y="23226"/>
                  </a:moveTo>
                  <a:lnTo>
                    <a:pt x="81108" y="23226"/>
                  </a:lnTo>
                  <a:lnTo>
                    <a:pt x="81108" y="30616"/>
                  </a:lnTo>
                  <a:lnTo>
                    <a:pt x="68210" y="30616"/>
                  </a:lnTo>
                  <a:lnTo>
                    <a:pt x="68210" y="54853"/>
                  </a:lnTo>
                  <a:lnTo>
                    <a:pt x="60039" y="54853"/>
                  </a:lnTo>
                  <a:lnTo>
                    <a:pt x="60039" y="0"/>
                  </a:lnTo>
                  <a:lnTo>
                    <a:pt x="68210" y="0"/>
                  </a:lnTo>
                  <a:lnTo>
                    <a:pt x="68210" y="232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1" name="자유형: 도형 1060">
              <a:extLst>
                <a:ext uri="{FF2B5EF4-FFF2-40B4-BE49-F238E27FC236}">
                  <a16:creationId xmlns:a16="http://schemas.microsoft.com/office/drawing/2014/main" id="{C6AA6007-E6E9-6B39-A1CC-9AE71214BB2C}"/>
                </a:ext>
              </a:extLst>
            </p:cNvPr>
            <p:cNvSpPr/>
            <p:nvPr/>
          </p:nvSpPr>
          <p:spPr>
            <a:xfrm>
              <a:off x="6322573" y="4419018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6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2 w 79364"/>
                <a:gd name="connsiteY11" fmla="*/ 62564 h 86249"/>
                <a:gd name="connsiteX12" fmla="*/ 8262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4 w 79364"/>
                <a:gd name="connsiteY18" fmla="*/ 19600 h 86249"/>
                <a:gd name="connsiteX19" fmla="*/ 60912 w 79364"/>
                <a:gd name="connsiteY19" fmla="*/ 7253 h 86249"/>
                <a:gd name="connsiteX20" fmla="*/ 10144 w 79364"/>
                <a:gd name="connsiteY20" fmla="*/ 7253 h 86249"/>
                <a:gd name="connsiteX21" fmla="*/ 10144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4" y="27541"/>
                    <a:pt x="67016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2" y="62564"/>
                  </a:lnTo>
                  <a:lnTo>
                    <a:pt x="8262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4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2" name="자유형: 도형 1061">
              <a:extLst>
                <a:ext uri="{FF2B5EF4-FFF2-40B4-BE49-F238E27FC236}">
                  <a16:creationId xmlns:a16="http://schemas.microsoft.com/office/drawing/2014/main" id="{D546EA30-8C27-57B3-1EF9-132C76CB5CB7}"/>
                </a:ext>
              </a:extLst>
            </p:cNvPr>
            <p:cNvSpPr/>
            <p:nvPr/>
          </p:nvSpPr>
          <p:spPr>
            <a:xfrm>
              <a:off x="6402350" y="4414795"/>
              <a:ext cx="67429" cy="89232"/>
            </a:xfrm>
            <a:custGeom>
              <a:avLst/>
              <a:gdLst>
                <a:gd name="connsiteX0" fmla="*/ 39751 w 67429"/>
                <a:gd name="connsiteY0" fmla="*/ 29331 h 89232"/>
                <a:gd name="connsiteX1" fmla="*/ 8262 w 67429"/>
                <a:gd name="connsiteY1" fmla="*/ 29331 h 89232"/>
                <a:gd name="connsiteX2" fmla="*/ 8262 w 67429"/>
                <a:gd name="connsiteY2" fmla="*/ 40669 h 89232"/>
                <a:gd name="connsiteX3" fmla="*/ 30111 w 67429"/>
                <a:gd name="connsiteY3" fmla="*/ 40164 h 89232"/>
                <a:gd name="connsiteX4" fmla="*/ 48793 w 67429"/>
                <a:gd name="connsiteY4" fmla="*/ 38006 h 89232"/>
                <a:gd name="connsiteX5" fmla="*/ 49665 w 67429"/>
                <a:gd name="connsiteY5" fmla="*/ 45259 h 89232"/>
                <a:gd name="connsiteX6" fmla="*/ 30065 w 67429"/>
                <a:gd name="connsiteY6" fmla="*/ 47462 h 89232"/>
                <a:gd name="connsiteX7" fmla="*/ 7390 w 67429"/>
                <a:gd name="connsiteY7" fmla="*/ 48013 h 89232"/>
                <a:gd name="connsiteX8" fmla="*/ 229 w 67429"/>
                <a:gd name="connsiteY8" fmla="*/ 48013 h 89232"/>
                <a:gd name="connsiteX9" fmla="*/ 229 w 67429"/>
                <a:gd name="connsiteY9" fmla="*/ 22354 h 89232"/>
                <a:gd name="connsiteX10" fmla="*/ 31718 w 67429"/>
                <a:gd name="connsiteY10" fmla="*/ 22354 h 89232"/>
                <a:gd name="connsiteX11" fmla="*/ 31718 w 67429"/>
                <a:gd name="connsiteY11" fmla="*/ 11567 h 89232"/>
                <a:gd name="connsiteX12" fmla="*/ 0 w 67429"/>
                <a:gd name="connsiteY12" fmla="*/ 11567 h 89232"/>
                <a:gd name="connsiteX13" fmla="*/ 0 w 67429"/>
                <a:gd name="connsiteY13" fmla="*/ 4407 h 89232"/>
                <a:gd name="connsiteX14" fmla="*/ 39751 w 67429"/>
                <a:gd name="connsiteY14" fmla="*/ 4407 h 89232"/>
                <a:gd name="connsiteX15" fmla="*/ 39751 w 67429"/>
                <a:gd name="connsiteY15" fmla="*/ 29331 h 89232"/>
                <a:gd name="connsiteX16" fmla="*/ 19049 w 67429"/>
                <a:gd name="connsiteY16" fmla="*/ 64446 h 89232"/>
                <a:gd name="connsiteX17" fmla="*/ 59259 w 67429"/>
                <a:gd name="connsiteY17" fmla="*/ 64446 h 89232"/>
                <a:gd name="connsiteX18" fmla="*/ 59259 w 67429"/>
                <a:gd name="connsiteY18" fmla="*/ 54072 h 89232"/>
                <a:gd name="connsiteX19" fmla="*/ 67429 w 67429"/>
                <a:gd name="connsiteY19" fmla="*/ 54072 h 89232"/>
                <a:gd name="connsiteX20" fmla="*/ 67429 w 67429"/>
                <a:gd name="connsiteY20" fmla="*/ 89233 h 89232"/>
                <a:gd name="connsiteX21" fmla="*/ 10925 w 67429"/>
                <a:gd name="connsiteY21" fmla="*/ 89233 h 89232"/>
                <a:gd name="connsiteX22" fmla="*/ 10925 w 67429"/>
                <a:gd name="connsiteY22" fmla="*/ 54072 h 89232"/>
                <a:gd name="connsiteX23" fmla="*/ 19095 w 67429"/>
                <a:gd name="connsiteY23" fmla="*/ 54072 h 89232"/>
                <a:gd name="connsiteX24" fmla="*/ 19095 w 67429"/>
                <a:gd name="connsiteY24" fmla="*/ 64446 h 89232"/>
                <a:gd name="connsiteX25" fmla="*/ 59259 w 67429"/>
                <a:gd name="connsiteY25" fmla="*/ 81980 h 89232"/>
                <a:gd name="connsiteX26" fmla="*/ 59259 w 67429"/>
                <a:gd name="connsiteY26" fmla="*/ 71515 h 89232"/>
                <a:gd name="connsiteX27" fmla="*/ 19049 w 67429"/>
                <a:gd name="connsiteY27" fmla="*/ 71515 h 89232"/>
                <a:gd name="connsiteX28" fmla="*/ 19049 w 67429"/>
                <a:gd name="connsiteY28" fmla="*/ 81980 h 89232"/>
                <a:gd name="connsiteX29" fmla="*/ 59259 w 67429"/>
                <a:gd name="connsiteY29" fmla="*/ 81980 h 89232"/>
                <a:gd name="connsiteX30" fmla="*/ 67383 w 67429"/>
                <a:gd name="connsiteY30" fmla="*/ 49895 h 89232"/>
                <a:gd name="connsiteX31" fmla="*/ 59121 w 67429"/>
                <a:gd name="connsiteY31" fmla="*/ 49895 h 89232"/>
                <a:gd name="connsiteX32" fmla="*/ 59121 w 67429"/>
                <a:gd name="connsiteY32" fmla="*/ 0 h 89232"/>
                <a:gd name="connsiteX33" fmla="*/ 67383 w 67429"/>
                <a:gd name="connsiteY33" fmla="*/ 0 h 89232"/>
                <a:gd name="connsiteX34" fmla="*/ 67383 w 67429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429" h="89232">
                  <a:moveTo>
                    <a:pt x="39751" y="29331"/>
                  </a:moveTo>
                  <a:lnTo>
                    <a:pt x="8262" y="29331"/>
                  </a:lnTo>
                  <a:lnTo>
                    <a:pt x="8262" y="40669"/>
                  </a:lnTo>
                  <a:cubicBezTo>
                    <a:pt x="16846" y="40669"/>
                    <a:pt x="24144" y="40485"/>
                    <a:pt x="30111" y="40164"/>
                  </a:cubicBezTo>
                  <a:cubicBezTo>
                    <a:pt x="36079" y="39843"/>
                    <a:pt x="42321" y="39108"/>
                    <a:pt x="48793" y="38006"/>
                  </a:cubicBezTo>
                  <a:lnTo>
                    <a:pt x="49665" y="45259"/>
                  </a:lnTo>
                  <a:cubicBezTo>
                    <a:pt x="42918" y="46361"/>
                    <a:pt x="36354" y="47095"/>
                    <a:pt x="30065" y="47462"/>
                  </a:cubicBezTo>
                  <a:cubicBezTo>
                    <a:pt x="23777" y="47829"/>
                    <a:pt x="16203" y="48013"/>
                    <a:pt x="7390" y="48013"/>
                  </a:cubicBezTo>
                  <a:lnTo>
                    <a:pt x="229" y="48013"/>
                  </a:lnTo>
                  <a:lnTo>
                    <a:pt x="229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1" y="4407"/>
                  </a:lnTo>
                  <a:lnTo>
                    <a:pt x="39751" y="29331"/>
                  </a:lnTo>
                  <a:close/>
                  <a:moveTo>
                    <a:pt x="19049" y="64446"/>
                  </a:moveTo>
                  <a:lnTo>
                    <a:pt x="59259" y="64446"/>
                  </a:lnTo>
                  <a:lnTo>
                    <a:pt x="59259" y="54072"/>
                  </a:lnTo>
                  <a:lnTo>
                    <a:pt x="67429" y="54072"/>
                  </a:lnTo>
                  <a:lnTo>
                    <a:pt x="67429" y="89233"/>
                  </a:lnTo>
                  <a:lnTo>
                    <a:pt x="10925" y="89233"/>
                  </a:lnTo>
                  <a:lnTo>
                    <a:pt x="10925" y="54072"/>
                  </a:lnTo>
                  <a:lnTo>
                    <a:pt x="19095" y="54072"/>
                  </a:lnTo>
                  <a:lnTo>
                    <a:pt x="19095" y="64446"/>
                  </a:lnTo>
                  <a:close/>
                  <a:moveTo>
                    <a:pt x="59259" y="81980"/>
                  </a:moveTo>
                  <a:lnTo>
                    <a:pt x="59259" y="71515"/>
                  </a:lnTo>
                  <a:lnTo>
                    <a:pt x="19049" y="71515"/>
                  </a:lnTo>
                  <a:lnTo>
                    <a:pt x="19049" y="81980"/>
                  </a:lnTo>
                  <a:lnTo>
                    <a:pt x="59259" y="81980"/>
                  </a:lnTo>
                  <a:close/>
                  <a:moveTo>
                    <a:pt x="67383" y="49895"/>
                  </a:moveTo>
                  <a:lnTo>
                    <a:pt x="59121" y="49895"/>
                  </a:lnTo>
                  <a:lnTo>
                    <a:pt x="59121" y="0"/>
                  </a:lnTo>
                  <a:lnTo>
                    <a:pt x="67383" y="0"/>
                  </a:lnTo>
                  <a:lnTo>
                    <a:pt x="67383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3" name="자유형: 도형 1062">
              <a:extLst>
                <a:ext uri="{FF2B5EF4-FFF2-40B4-BE49-F238E27FC236}">
                  <a16:creationId xmlns:a16="http://schemas.microsoft.com/office/drawing/2014/main" id="{4D9C25CC-AA90-A76F-D521-539DC0B8D20B}"/>
                </a:ext>
              </a:extLst>
            </p:cNvPr>
            <p:cNvSpPr/>
            <p:nvPr/>
          </p:nvSpPr>
          <p:spPr>
            <a:xfrm>
              <a:off x="6476572" y="4414749"/>
              <a:ext cx="71056" cy="90518"/>
            </a:xfrm>
            <a:custGeom>
              <a:avLst/>
              <a:gdLst>
                <a:gd name="connsiteX0" fmla="*/ 32499 w 71056"/>
                <a:gd name="connsiteY0" fmla="*/ 18131 h 90518"/>
                <a:gd name="connsiteX1" fmla="*/ 8263 w 71056"/>
                <a:gd name="connsiteY1" fmla="*/ 18131 h 90518"/>
                <a:gd name="connsiteX2" fmla="*/ 8263 w 71056"/>
                <a:gd name="connsiteY2" fmla="*/ 60866 h 90518"/>
                <a:gd name="connsiteX3" fmla="*/ 24144 w 71056"/>
                <a:gd name="connsiteY3" fmla="*/ 60361 h 90518"/>
                <a:gd name="connsiteX4" fmla="*/ 37273 w 71056"/>
                <a:gd name="connsiteY4" fmla="*/ 58341 h 90518"/>
                <a:gd name="connsiteX5" fmla="*/ 38145 w 71056"/>
                <a:gd name="connsiteY5" fmla="*/ 65593 h 90518"/>
                <a:gd name="connsiteX6" fmla="*/ 23915 w 71056"/>
                <a:gd name="connsiteY6" fmla="*/ 67751 h 90518"/>
                <a:gd name="connsiteX7" fmla="*/ 5738 w 71056"/>
                <a:gd name="connsiteY7" fmla="*/ 68256 h 90518"/>
                <a:gd name="connsiteX8" fmla="*/ 0 w 71056"/>
                <a:gd name="connsiteY8" fmla="*/ 68256 h 90518"/>
                <a:gd name="connsiteX9" fmla="*/ 0 w 71056"/>
                <a:gd name="connsiteY9" fmla="*/ 10971 h 90518"/>
                <a:gd name="connsiteX10" fmla="*/ 32499 w 71056"/>
                <a:gd name="connsiteY10" fmla="*/ 10971 h 90518"/>
                <a:gd name="connsiteX11" fmla="*/ 32499 w 71056"/>
                <a:gd name="connsiteY11" fmla="*/ 18131 h 90518"/>
                <a:gd name="connsiteX12" fmla="*/ 71056 w 71056"/>
                <a:gd name="connsiteY12" fmla="*/ 90518 h 90518"/>
                <a:gd name="connsiteX13" fmla="*/ 63253 w 71056"/>
                <a:gd name="connsiteY13" fmla="*/ 90518 h 90518"/>
                <a:gd name="connsiteX14" fmla="*/ 63253 w 71056"/>
                <a:gd name="connsiteY14" fmla="*/ 43239 h 90518"/>
                <a:gd name="connsiteX15" fmla="*/ 51135 w 71056"/>
                <a:gd name="connsiteY15" fmla="*/ 43239 h 90518"/>
                <a:gd name="connsiteX16" fmla="*/ 51135 w 71056"/>
                <a:gd name="connsiteY16" fmla="*/ 85744 h 90518"/>
                <a:gd name="connsiteX17" fmla="*/ 43423 w 71056"/>
                <a:gd name="connsiteY17" fmla="*/ 85744 h 90518"/>
                <a:gd name="connsiteX18" fmla="*/ 43423 w 71056"/>
                <a:gd name="connsiteY18" fmla="*/ 2112 h 90518"/>
                <a:gd name="connsiteX19" fmla="*/ 51135 w 71056"/>
                <a:gd name="connsiteY19" fmla="*/ 2112 h 90518"/>
                <a:gd name="connsiteX20" fmla="*/ 51135 w 71056"/>
                <a:gd name="connsiteY20" fmla="*/ 36033 h 90518"/>
                <a:gd name="connsiteX21" fmla="*/ 63253 w 71056"/>
                <a:gd name="connsiteY21" fmla="*/ 36033 h 90518"/>
                <a:gd name="connsiteX22" fmla="*/ 63253 w 71056"/>
                <a:gd name="connsiteY22" fmla="*/ 0 h 90518"/>
                <a:gd name="connsiteX23" fmla="*/ 71056 w 71056"/>
                <a:gd name="connsiteY23" fmla="*/ 0 h 90518"/>
                <a:gd name="connsiteX24" fmla="*/ 71056 w 71056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6" h="90518">
                  <a:moveTo>
                    <a:pt x="32499" y="18131"/>
                  </a:moveTo>
                  <a:lnTo>
                    <a:pt x="8263" y="18131"/>
                  </a:lnTo>
                  <a:lnTo>
                    <a:pt x="8263" y="60866"/>
                  </a:lnTo>
                  <a:cubicBezTo>
                    <a:pt x="14505" y="60866"/>
                    <a:pt x="19784" y="60682"/>
                    <a:pt x="24144" y="60361"/>
                  </a:cubicBezTo>
                  <a:cubicBezTo>
                    <a:pt x="28459" y="60039"/>
                    <a:pt x="32866" y="59351"/>
                    <a:pt x="37273" y="58341"/>
                  </a:cubicBezTo>
                  <a:lnTo>
                    <a:pt x="38145" y="65593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9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9" y="10971"/>
                  </a:lnTo>
                  <a:lnTo>
                    <a:pt x="32499" y="18131"/>
                  </a:lnTo>
                  <a:close/>
                  <a:moveTo>
                    <a:pt x="71056" y="90518"/>
                  </a:moveTo>
                  <a:lnTo>
                    <a:pt x="63253" y="90518"/>
                  </a:lnTo>
                  <a:lnTo>
                    <a:pt x="63253" y="43239"/>
                  </a:lnTo>
                  <a:lnTo>
                    <a:pt x="51135" y="43239"/>
                  </a:lnTo>
                  <a:lnTo>
                    <a:pt x="51135" y="85744"/>
                  </a:lnTo>
                  <a:lnTo>
                    <a:pt x="43423" y="85744"/>
                  </a:lnTo>
                  <a:lnTo>
                    <a:pt x="43423" y="2112"/>
                  </a:lnTo>
                  <a:lnTo>
                    <a:pt x="51135" y="2112"/>
                  </a:lnTo>
                  <a:lnTo>
                    <a:pt x="51135" y="36033"/>
                  </a:lnTo>
                  <a:lnTo>
                    <a:pt x="63253" y="36033"/>
                  </a:lnTo>
                  <a:lnTo>
                    <a:pt x="63253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4" name="자유형: 도형 1063">
              <a:extLst>
                <a:ext uri="{FF2B5EF4-FFF2-40B4-BE49-F238E27FC236}">
                  <a16:creationId xmlns:a16="http://schemas.microsoft.com/office/drawing/2014/main" id="{F5E3A0E7-5E99-8EC7-CED0-298614E20352}"/>
                </a:ext>
              </a:extLst>
            </p:cNvPr>
            <p:cNvSpPr/>
            <p:nvPr/>
          </p:nvSpPr>
          <p:spPr>
            <a:xfrm>
              <a:off x="6553458" y="440855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8 w 24558"/>
                <a:gd name="connsiteY3" fmla="*/ 78813 h 102773"/>
                <a:gd name="connsiteX4" fmla="*/ 17076 w 24558"/>
                <a:gd name="connsiteY4" fmla="*/ 50905 h 102773"/>
                <a:gd name="connsiteX5" fmla="*/ 12210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8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50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7"/>
                  </a:cubicBezTo>
                  <a:cubicBezTo>
                    <a:pt x="22722" y="29606"/>
                    <a:pt x="24558" y="39705"/>
                    <a:pt x="24558" y="51089"/>
                  </a:cubicBezTo>
                  <a:cubicBezTo>
                    <a:pt x="24604" y="62839"/>
                    <a:pt x="22722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29" name="그래픽 961">
            <a:extLst>
              <a:ext uri="{FF2B5EF4-FFF2-40B4-BE49-F238E27FC236}">
                <a16:creationId xmlns:a16="http://schemas.microsoft.com/office/drawing/2014/main" id="{7DB0D160-9990-2059-4AE7-27F9D7127BF1}"/>
              </a:ext>
            </a:extLst>
          </p:cNvPr>
          <p:cNvGrpSpPr/>
          <p:nvPr/>
        </p:nvGrpSpPr>
        <p:grpSpPr>
          <a:xfrm>
            <a:off x="4343924" y="4837629"/>
            <a:ext cx="670347" cy="90839"/>
            <a:chOff x="4333975" y="4303346"/>
            <a:chExt cx="670347" cy="90839"/>
          </a:xfrm>
          <a:solidFill>
            <a:srgbClr val="FFFFFF"/>
          </a:solidFill>
        </p:grpSpPr>
        <p:sp>
          <p:nvSpPr>
            <p:cNvPr id="1130" name="자유형: 도형 1129">
              <a:extLst>
                <a:ext uri="{FF2B5EF4-FFF2-40B4-BE49-F238E27FC236}">
                  <a16:creationId xmlns:a16="http://schemas.microsoft.com/office/drawing/2014/main" id="{9505BF8C-702A-3334-0C01-BACC5705DD41}"/>
                </a:ext>
              </a:extLst>
            </p:cNvPr>
            <p:cNvSpPr/>
            <p:nvPr/>
          </p:nvSpPr>
          <p:spPr>
            <a:xfrm>
              <a:off x="4333975" y="4303621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1 w 77115"/>
                <a:gd name="connsiteY3" fmla="*/ 6656 h 88498"/>
                <a:gd name="connsiteX4" fmla="*/ 40531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407 w 77115"/>
                <a:gd name="connsiteY9" fmla="*/ 44341 h 88498"/>
                <a:gd name="connsiteX10" fmla="*/ 32407 w 77115"/>
                <a:gd name="connsiteY10" fmla="*/ 28597 h 88498"/>
                <a:gd name="connsiteX11" fmla="*/ 8079 w 77115"/>
                <a:gd name="connsiteY11" fmla="*/ 28597 h 88498"/>
                <a:gd name="connsiteX12" fmla="*/ 8079 w 77115"/>
                <a:gd name="connsiteY12" fmla="*/ 44341 h 88498"/>
                <a:gd name="connsiteX13" fmla="*/ 32407 w 77115"/>
                <a:gd name="connsiteY13" fmla="*/ 44341 h 88498"/>
                <a:gd name="connsiteX14" fmla="*/ 68210 w 77115"/>
                <a:gd name="connsiteY14" fmla="*/ 88499 h 88498"/>
                <a:gd name="connsiteX15" fmla="*/ 9823 w 77115"/>
                <a:gd name="connsiteY15" fmla="*/ 88499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9 h 88498"/>
                <a:gd name="connsiteX21" fmla="*/ 64217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7 w 77115"/>
                <a:gd name="connsiteY24" fmla="*/ 34610 h 88498"/>
                <a:gd name="connsiteX25" fmla="*/ 64217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7 w 77115"/>
                <a:gd name="connsiteY28" fmla="*/ 0 h 88498"/>
                <a:gd name="connsiteX29" fmla="*/ 64217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9"/>
                  </a:moveTo>
                  <a:lnTo>
                    <a:pt x="9823" y="88499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9"/>
                  </a:lnTo>
                  <a:close/>
                  <a:moveTo>
                    <a:pt x="64217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7" y="34610"/>
                  </a:lnTo>
                  <a:lnTo>
                    <a:pt x="64217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7" y="0"/>
                  </a:lnTo>
                  <a:lnTo>
                    <a:pt x="64217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1" name="자유형: 도형 1130">
              <a:extLst>
                <a:ext uri="{FF2B5EF4-FFF2-40B4-BE49-F238E27FC236}">
                  <a16:creationId xmlns:a16="http://schemas.microsoft.com/office/drawing/2014/main" id="{C89A9E25-0D0C-B442-AECB-7D33B730940A}"/>
                </a:ext>
              </a:extLst>
            </p:cNvPr>
            <p:cNvSpPr/>
            <p:nvPr/>
          </p:nvSpPr>
          <p:spPr>
            <a:xfrm>
              <a:off x="4412283" y="4310920"/>
              <a:ext cx="79318" cy="71836"/>
            </a:xfrm>
            <a:custGeom>
              <a:avLst/>
              <a:gdLst>
                <a:gd name="connsiteX0" fmla="*/ 70184 w 79318"/>
                <a:gd name="connsiteY0" fmla="*/ 42000 h 71836"/>
                <a:gd name="connsiteX1" fmla="*/ 43515 w 79318"/>
                <a:gd name="connsiteY1" fmla="*/ 42000 h 71836"/>
                <a:gd name="connsiteX2" fmla="*/ 43515 w 79318"/>
                <a:gd name="connsiteY2" fmla="*/ 64584 h 71836"/>
                <a:gd name="connsiteX3" fmla="*/ 79318 w 79318"/>
                <a:gd name="connsiteY3" fmla="*/ 64584 h 71836"/>
                <a:gd name="connsiteX4" fmla="*/ 79318 w 79318"/>
                <a:gd name="connsiteY4" fmla="*/ 71836 h 71836"/>
                <a:gd name="connsiteX5" fmla="*/ 0 w 79318"/>
                <a:gd name="connsiteY5" fmla="*/ 71836 h 71836"/>
                <a:gd name="connsiteX6" fmla="*/ 0 w 79318"/>
                <a:gd name="connsiteY6" fmla="*/ 64584 h 71836"/>
                <a:gd name="connsiteX7" fmla="*/ 35482 w 79318"/>
                <a:gd name="connsiteY7" fmla="*/ 64584 h 71836"/>
                <a:gd name="connsiteX8" fmla="*/ 35482 w 79318"/>
                <a:gd name="connsiteY8" fmla="*/ 42000 h 71836"/>
                <a:gd name="connsiteX9" fmla="*/ 10144 w 79318"/>
                <a:gd name="connsiteY9" fmla="*/ 42000 h 71836"/>
                <a:gd name="connsiteX10" fmla="*/ 10144 w 79318"/>
                <a:gd name="connsiteY10" fmla="*/ 0 h 71836"/>
                <a:gd name="connsiteX11" fmla="*/ 69312 w 79318"/>
                <a:gd name="connsiteY11" fmla="*/ 0 h 71836"/>
                <a:gd name="connsiteX12" fmla="*/ 69312 w 79318"/>
                <a:gd name="connsiteY12" fmla="*/ 7161 h 71836"/>
                <a:gd name="connsiteX13" fmla="*/ 18407 w 79318"/>
                <a:gd name="connsiteY13" fmla="*/ 7161 h 71836"/>
                <a:gd name="connsiteX14" fmla="*/ 18407 w 79318"/>
                <a:gd name="connsiteY14" fmla="*/ 34794 h 71836"/>
                <a:gd name="connsiteX15" fmla="*/ 70184 w 79318"/>
                <a:gd name="connsiteY15" fmla="*/ 34794 h 71836"/>
                <a:gd name="connsiteX16" fmla="*/ 70184 w 79318"/>
                <a:gd name="connsiteY16" fmla="*/ 42000 h 71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836">
                  <a:moveTo>
                    <a:pt x="70184" y="42000"/>
                  </a:moveTo>
                  <a:lnTo>
                    <a:pt x="43515" y="42000"/>
                  </a:lnTo>
                  <a:lnTo>
                    <a:pt x="43515" y="64584"/>
                  </a:lnTo>
                  <a:lnTo>
                    <a:pt x="79318" y="64584"/>
                  </a:lnTo>
                  <a:lnTo>
                    <a:pt x="79318" y="71836"/>
                  </a:lnTo>
                  <a:lnTo>
                    <a:pt x="0" y="71836"/>
                  </a:lnTo>
                  <a:lnTo>
                    <a:pt x="0" y="64584"/>
                  </a:lnTo>
                  <a:lnTo>
                    <a:pt x="35482" y="64584"/>
                  </a:lnTo>
                  <a:lnTo>
                    <a:pt x="35482" y="42000"/>
                  </a:lnTo>
                  <a:lnTo>
                    <a:pt x="10144" y="42000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20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2" name="자유형: 도형 1131">
              <a:extLst>
                <a:ext uri="{FF2B5EF4-FFF2-40B4-BE49-F238E27FC236}">
                  <a16:creationId xmlns:a16="http://schemas.microsoft.com/office/drawing/2014/main" id="{ACF650AD-4677-1354-E538-3B6661F2EBF5}"/>
                </a:ext>
              </a:extLst>
            </p:cNvPr>
            <p:cNvSpPr/>
            <p:nvPr/>
          </p:nvSpPr>
          <p:spPr>
            <a:xfrm>
              <a:off x="4493483" y="4303667"/>
              <a:ext cx="75049" cy="90426"/>
            </a:xfrm>
            <a:custGeom>
              <a:avLst/>
              <a:gdLst>
                <a:gd name="connsiteX0" fmla="*/ 31443 w 75049"/>
                <a:gd name="connsiteY0" fmla="*/ 48748 h 90426"/>
                <a:gd name="connsiteX1" fmla="*/ 45030 w 75049"/>
                <a:gd name="connsiteY1" fmla="*/ 63574 h 90426"/>
                <a:gd name="connsiteX2" fmla="*/ 40394 w 75049"/>
                <a:gd name="connsiteY2" fmla="*/ 70092 h 90426"/>
                <a:gd name="connsiteX3" fmla="*/ 29653 w 75049"/>
                <a:gd name="connsiteY3" fmla="*/ 60177 h 90426"/>
                <a:gd name="connsiteX4" fmla="*/ 22675 w 75049"/>
                <a:gd name="connsiteY4" fmla="*/ 45626 h 90426"/>
                <a:gd name="connsiteX5" fmla="*/ 15699 w 75049"/>
                <a:gd name="connsiteY5" fmla="*/ 61325 h 90426"/>
                <a:gd name="connsiteX6" fmla="*/ 4957 w 75049"/>
                <a:gd name="connsiteY6" fmla="*/ 71974 h 90426"/>
                <a:gd name="connsiteX7" fmla="*/ 0 w 75049"/>
                <a:gd name="connsiteY7" fmla="*/ 65456 h 90426"/>
                <a:gd name="connsiteX8" fmla="*/ 13679 w 75049"/>
                <a:gd name="connsiteY8" fmla="*/ 49803 h 90426"/>
                <a:gd name="connsiteX9" fmla="*/ 18636 w 75049"/>
                <a:gd name="connsiteY9" fmla="*/ 28000 h 90426"/>
                <a:gd name="connsiteX10" fmla="*/ 18636 w 75049"/>
                <a:gd name="connsiteY10" fmla="*/ 23823 h 90426"/>
                <a:gd name="connsiteX11" fmla="*/ 2570 w 75049"/>
                <a:gd name="connsiteY11" fmla="*/ 23823 h 90426"/>
                <a:gd name="connsiteX12" fmla="*/ 2570 w 75049"/>
                <a:gd name="connsiteY12" fmla="*/ 16662 h 90426"/>
                <a:gd name="connsiteX13" fmla="*/ 18636 w 75049"/>
                <a:gd name="connsiteY13" fmla="*/ 16662 h 90426"/>
                <a:gd name="connsiteX14" fmla="*/ 18636 w 75049"/>
                <a:gd name="connsiteY14" fmla="*/ 3351 h 90426"/>
                <a:gd name="connsiteX15" fmla="*/ 26439 w 75049"/>
                <a:gd name="connsiteY15" fmla="*/ 3351 h 90426"/>
                <a:gd name="connsiteX16" fmla="*/ 26439 w 75049"/>
                <a:gd name="connsiteY16" fmla="*/ 16662 h 90426"/>
                <a:gd name="connsiteX17" fmla="*/ 42413 w 75049"/>
                <a:gd name="connsiteY17" fmla="*/ 16662 h 90426"/>
                <a:gd name="connsiteX18" fmla="*/ 42413 w 75049"/>
                <a:gd name="connsiteY18" fmla="*/ 23823 h 90426"/>
                <a:gd name="connsiteX19" fmla="*/ 26439 w 75049"/>
                <a:gd name="connsiteY19" fmla="*/ 23823 h 90426"/>
                <a:gd name="connsiteX20" fmla="*/ 26439 w 75049"/>
                <a:gd name="connsiteY20" fmla="*/ 28000 h 90426"/>
                <a:gd name="connsiteX21" fmla="*/ 31443 w 75049"/>
                <a:gd name="connsiteY21" fmla="*/ 48748 h 90426"/>
                <a:gd name="connsiteX22" fmla="*/ 57423 w 75049"/>
                <a:gd name="connsiteY22" fmla="*/ 85699 h 90426"/>
                <a:gd name="connsiteX23" fmla="*/ 49712 w 75049"/>
                <a:gd name="connsiteY23" fmla="*/ 85699 h 90426"/>
                <a:gd name="connsiteX24" fmla="*/ 49712 w 75049"/>
                <a:gd name="connsiteY24" fmla="*/ 42826 h 90426"/>
                <a:gd name="connsiteX25" fmla="*/ 36492 w 75049"/>
                <a:gd name="connsiteY25" fmla="*/ 42826 h 90426"/>
                <a:gd name="connsiteX26" fmla="*/ 36492 w 75049"/>
                <a:gd name="connsiteY26" fmla="*/ 35574 h 90426"/>
                <a:gd name="connsiteX27" fmla="*/ 49712 w 75049"/>
                <a:gd name="connsiteY27" fmla="*/ 35574 h 90426"/>
                <a:gd name="connsiteX28" fmla="*/ 49712 w 75049"/>
                <a:gd name="connsiteY28" fmla="*/ 2203 h 90426"/>
                <a:gd name="connsiteX29" fmla="*/ 57423 w 75049"/>
                <a:gd name="connsiteY29" fmla="*/ 2203 h 90426"/>
                <a:gd name="connsiteX30" fmla="*/ 57423 w 75049"/>
                <a:gd name="connsiteY30" fmla="*/ 85699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2" y="64446"/>
                    <a:pt x="29653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5"/>
                    <a:pt x="15699" y="61325"/>
                  </a:cubicBezTo>
                  <a:cubicBezTo>
                    <a:pt x="12669" y="65915"/>
                    <a:pt x="9089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138" y="42184"/>
                    <a:pt x="31443" y="48748"/>
                  </a:cubicBezTo>
                  <a:close/>
                  <a:moveTo>
                    <a:pt x="57423" y="85699"/>
                  </a:moveTo>
                  <a:lnTo>
                    <a:pt x="49712" y="85699"/>
                  </a:lnTo>
                  <a:lnTo>
                    <a:pt x="49712" y="42826"/>
                  </a:lnTo>
                  <a:lnTo>
                    <a:pt x="36492" y="42826"/>
                  </a:lnTo>
                  <a:lnTo>
                    <a:pt x="36492" y="35574"/>
                  </a:lnTo>
                  <a:lnTo>
                    <a:pt x="49712" y="35574"/>
                  </a:lnTo>
                  <a:lnTo>
                    <a:pt x="49712" y="2203"/>
                  </a:lnTo>
                  <a:lnTo>
                    <a:pt x="57423" y="2203"/>
                  </a:lnTo>
                  <a:lnTo>
                    <a:pt x="57423" y="85699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3" name="자유형: 도형 1132">
              <a:extLst>
                <a:ext uri="{FF2B5EF4-FFF2-40B4-BE49-F238E27FC236}">
                  <a16:creationId xmlns:a16="http://schemas.microsoft.com/office/drawing/2014/main" id="{5B3CA47B-F261-85B0-D3D8-2A678B6ADB7C}"/>
                </a:ext>
              </a:extLst>
            </p:cNvPr>
            <p:cNvSpPr/>
            <p:nvPr/>
          </p:nvSpPr>
          <p:spPr>
            <a:xfrm>
              <a:off x="4576427" y="4303346"/>
              <a:ext cx="79318" cy="90839"/>
            </a:xfrm>
            <a:custGeom>
              <a:avLst/>
              <a:gdLst>
                <a:gd name="connsiteX0" fmla="*/ 79318 w 79318"/>
                <a:gd name="connsiteY0" fmla="*/ 65961 h 90839"/>
                <a:gd name="connsiteX1" fmla="*/ 43515 w 79318"/>
                <a:gd name="connsiteY1" fmla="*/ 65961 h 90839"/>
                <a:gd name="connsiteX2" fmla="*/ 43515 w 79318"/>
                <a:gd name="connsiteY2" fmla="*/ 90840 h 90839"/>
                <a:gd name="connsiteX3" fmla="*/ 35482 w 79318"/>
                <a:gd name="connsiteY3" fmla="*/ 90840 h 90839"/>
                <a:gd name="connsiteX4" fmla="*/ 35482 w 79318"/>
                <a:gd name="connsiteY4" fmla="*/ 65961 h 90839"/>
                <a:gd name="connsiteX5" fmla="*/ 0 w 79318"/>
                <a:gd name="connsiteY5" fmla="*/ 65961 h 90839"/>
                <a:gd name="connsiteX6" fmla="*/ 0 w 79318"/>
                <a:gd name="connsiteY6" fmla="*/ 58708 h 90839"/>
                <a:gd name="connsiteX7" fmla="*/ 79318 w 79318"/>
                <a:gd name="connsiteY7" fmla="*/ 58708 h 90839"/>
                <a:gd name="connsiteX8" fmla="*/ 79318 w 79318"/>
                <a:gd name="connsiteY8" fmla="*/ 65961 h 90839"/>
                <a:gd name="connsiteX9" fmla="*/ 74590 w 79318"/>
                <a:gd name="connsiteY9" fmla="*/ 17718 h 90839"/>
                <a:gd name="connsiteX10" fmla="*/ 4177 w 79318"/>
                <a:gd name="connsiteY10" fmla="*/ 17718 h 90839"/>
                <a:gd name="connsiteX11" fmla="*/ 4177 w 79318"/>
                <a:gd name="connsiteY11" fmla="*/ 10558 h 90839"/>
                <a:gd name="connsiteX12" fmla="*/ 35482 w 79318"/>
                <a:gd name="connsiteY12" fmla="*/ 10558 h 90839"/>
                <a:gd name="connsiteX13" fmla="*/ 35482 w 79318"/>
                <a:gd name="connsiteY13" fmla="*/ 0 h 90839"/>
                <a:gd name="connsiteX14" fmla="*/ 43515 w 79318"/>
                <a:gd name="connsiteY14" fmla="*/ 0 h 90839"/>
                <a:gd name="connsiteX15" fmla="*/ 43515 w 79318"/>
                <a:gd name="connsiteY15" fmla="*/ 10558 h 90839"/>
                <a:gd name="connsiteX16" fmla="*/ 74590 w 79318"/>
                <a:gd name="connsiteY16" fmla="*/ 10558 h 90839"/>
                <a:gd name="connsiteX17" fmla="*/ 74590 w 79318"/>
                <a:gd name="connsiteY17" fmla="*/ 17718 h 90839"/>
                <a:gd name="connsiteX18" fmla="*/ 60498 w 79318"/>
                <a:gd name="connsiteY18" fmla="*/ 26485 h 90839"/>
                <a:gd name="connsiteX19" fmla="*/ 67980 w 79318"/>
                <a:gd name="connsiteY19" fmla="*/ 37685 h 90839"/>
                <a:gd name="connsiteX20" fmla="*/ 60498 w 79318"/>
                <a:gd name="connsiteY20" fmla="*/ 48977 h 90839"/>
                <a:gd name="connsiteX21" fmla="*/ 39476 w 79318"/>
                <a:gd name="connsiteY21" fmla="*/ 52879 h 90839"/>
                <a:gd name="connsiteX22" fmla="*/ 18544 w 79318"/>
                <a:gd name="connsiteY22" fmla="*/ 48977 h 90839"/>
                <a:gd name="connsiteX23" fmla="*/ 11062 w 79318"/>
                <a:gd name="connsiteY23" fmla="*/ 37685 h 90839"/>
                <a:gd name="connsiteX24" fmla="*/ 18544 w 79318"/>
                <a:gd name="connsiteY24" fmla="*/ 26485 h 90839"/>
                <a:gd name="connsiteX25" fmla="*/ 39476 w 79318"/>
                <a:gd name="connsiteY25" fmla="*/ 22584 h 90839"/>
                <a:gd name="connsiteX26" fmla="*/ 60498 w 79318"/>
                <a:gd name="connsiteY26" fmla="*/ 26485 h 90839"/>
                <a:gd name="connsiteX27" fmla="*/ 24741 w 79318"/>
                <a:gd name="connsiteY27" fmla="*/ 31534 h 90839"/>
                <a:gd name="connsiteX28" fmla="*/ 19508 w 79318"/>
                <a:gd name="connsiteY28" fmla="*/ 37639 h 90839"/>
                <a:gd name="connsiteX29" fmla="*/ 24741 w 79318"/>
                <a:gd name="connsiteY29" fmla="*/ 43974 h 90839"/>
                <a:gd name="connsiteX30" fmla="*/ 39430 w 79318"/>
                <a:gd name="connsiteY30" fmla="*/ 46223 h 90839"/>
                <a:gd name="connsiteX31" fmla="*/ 54256 w 79318"/>
                <a:gd name="connsiteY31" fmla="*/ 43974 h 90839"/>
                <a:gd name="connsiteX32" fmla="*/ 59489 w 79318"/>
                <a:gd name="connsiteY32" fmla="*/ 37639 h 90839"/>
                <a:gd name="connsiteX33" fmla="*/ 54210 w 79318"/>
                <a:gd name="connsiteY33" fmla="*/ 31489 h 90839"/>
                <a:gd name="connsiteX34" fmla="*/ 39430 w 79318"/>
                <a:gd name="connsiteY34" fmla="*/ 29285 h 90839"/>
                <a:gd name="connsiteX35" fmla="*/ 24741 w 79318"/>
                <a:gd name="connsiteY35" fmla="*/ 31534 h 90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9318" h="90839">
                  <a:moveTo>
                    <a:pt x="79318" y="65961"/>
                  </a:moveTo>
                  <a:lnTo>
                    <a:pt x="43515" y="65961"/>
                  </a:lnTo>
                  <a:lnTo>
                    <a:pt x="43515" y="90840"/>
                  </a:lnTo>
                  <a:lnTo>
                    <a:pt x="35482" y="90840"/>
                  </a:lnTo>
                  <a:lnTo>
                    <a:pt x="35482" y="65961"/>
                  </a:lnTo>
                  <a:lnTo>
                    <a:pt x="0" y="65961"/>
                  </a:lnTo>
                  <a:lnTo>
                    <a:pt x="0" y="58708"/>
                  </a:lnTo>
                  <a:lnTo>
                    <a:pt x="79318" y="58708"/>
                  </a:lnTo>
                  <a:lnTo>
                    <a:pt x="79318" y="65961"/>
                  </a:lnTo>
                  <a:close/>
                  <a:moveTo>
                    <a:pt x="74590" y="17718"/>
                  </a:moveTo>
                  <a:lnTo>
                    <a:pt x="4177" y="17718"/>
                  </a:lnTo>
                  <a:lnTo>
                    <a:pt x="4177" y="10558"/>
                  </a:lnTo>
                  <a:lnTo>
                    <a:pt x="35482" y="10558"/>
                  </a:lnTo>
                  <a:lnTo>
                    <a:pt x="35482" y="0"/>
                  </a:lnTo>
                  <a:lnTo>
                    <a:pt x="43515" y="0"/>
                  </a:lnTo>
                  <a:lnTo>
                    <a:pt x="43515" y="10558"/>
                  </a:lnTo>
                  <a:lnTo>
                    <a:pt x="74590" y="10558"/>
                  </a:lnTo>
                  <a:lnTo>
                    <a:pt x="74590" y="17718"/>
                  </a:lnTo>
                  <a:close/>
                  <a:moveTo>
                    <a:pt x="60498" y="26485"/>
                  </a:moveTo>
                  <a:cubicBezTo>
                    <a:pt x="65502" y="29102"/>
                    <a:pt x="67980" y="32820"/>
                    <a:pt x="67980" y="37685"/>
                  </a:cubicBezTo>
                  <a:cubicBezTo>
                    <a:pt x="67980" y="42597"/>
                    <a:pt x="65502" y="46361"/>
                    <a:pt x="60498" y="48977"/>
                  </a:cubicBezTo>
                  <a:cubicBezTo>
                    <a:pt x="55495" y="51594"/>
                    <a:pt x="48472" y="52879"/>
                    <a:pt x="39476" y="52879"/>
                  </a:cubicBezTo>
                  <a:cubicBezTo>
                    <a:pt x="30525" y="52879"/>
                    <a:pt x="23548" y="51594"/>
                    <a:pt x="18544" y="48977"/>
                  </a:cubicBezTo>
                  <a:cubicBezTo>
                    <a:pt x="13541" y="46361"/>
                    <a:pt x="11062" y="42597"/>
                    <a:pt x="11062" y="37685"/>
                  </a:cubicBezTo>
                  <a:cubicBezTo>
                    <a:pt x="11062" y="32820"/>
                    <a:pt x="13541" y="29102"/>
                    <a:pt x="18544" y="26485"/>
                  </a:cubicBezTo>
                  <a:cubicBezTo>
                    <a:pt x="23548" y="23869"/>
                    <a:pt x="30525" y="22584"/>
                    <a:pt x="39476" y="22584"/>
                  </a:cubicBezTo>
                  <a:cubicBezTo>
                    <a:pt x="48472" y="22584"/>
                    <a:pt x="55495" y="23869"/>
                    <a:pt x="60498" y="26485"/>
                  </a:cubicBezTo>
                  <a:close/>
                  <a:moveTo>
                    <a:pt x="24741" y="31534"/>
                  </a:moveTo>
                  <a:cubicBezTo>
                    <a:pt x="21252" y="33049"/>
                    <a:pt x="19508" y="35069"/>
                    <a:pt x="19508" y="37639"/>
                  </a:cubicBezTo>
                  <a:cubicBezTo>
                    <a:pt x="19508" y="40348"/>
                    <a:pt x="21252" y="42459"/>
                    <a:pt x="24741" y="43974"/>
                  </a:cubicBezTo>
                  <a:cubicBezTo>
                    <a:pt x="28230" y="45489"/>
                    <a:pt x="33141" y="46223"/>
                    <a:pt x="39430" y="46223"/>
                  </a:cubicBezTo>
                  <a:cubicBezTo>
                    <a:pt x="45810" y="46223"/>
                    <a:pt x="50767" y="45489"/>
                    <a:pt x="54256" y="43974"/>
                  </a:cubicBezTo>
                  <a:cubicBezTo>
                    <a:pt x="57744" y="42459"/>
                    <a:pt x="59489" y="40348"/>
                    <a:pt x="59489" y="37639"/>
                  </a:cubicBezTo>
                  <a:cubicBezTo>
                    <a:pt x="59489" y="34977"/>
                    <a:pt x="57744" y="32958"/>
                    <a:pt x="54210" y="31489"/>
                  </a:cubicBezTo>
                  <a:cubicBezTo>
                    <a:pt x="50676" y="30020"/>
                    <a:pt x="45764" y="29285"/>
                    <a:pt x="39430" y="29285"/>
                  </a:cubicBezTo>
                  <a:cubicBezTo>
                    <a:pt x="33141" y="29285"/>
                    <a:pt x="28230" y="30020"/>
                    <a:pt x="24741" y="3153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4" name="자유형: 도형 1133">
              <a:extLst>
                <a:ext uri="{FF2B5EF4-FFF2-40B4-BE49-F238E27FC236}">
                  <a16:creationId xmlns:a16="http://schemas.microsoft.com/office/drawing/2014/main" id="{11E1DBE1-A40E-9933-71A9-5A8E0349A65A}"/>
                </a:ext>
              </a:extLst>
            </p:cNvPr>
            <p:cNvSpPr/>
            <p:nvPr/>
          </p:nvSpPr>
          <p:spPr>
            <a:xfrm>
              <a:off x="4658637" y="4308257"/>
              <a:ext cx="78813" cy="85606"/>
            </a:xfrm>
            <a:custGeom>
              <a:avLst/>
              <a:gdLst>
                <a:gd name="connsiteX0" fmla="*/ 78767 w 78813"/>
                <a:gd name="connsiteY0" fmla="*/ 44525 h 85606"/>
                <a:gd name="connsiteX1" fmla="*/ 0 w 78813"/>
                <a:gd name="connsiteY1" fmla="*/ 44525 h 85606"/>
                <a:gd name="connsiteX2" fmla="*/ 0 w 78813"/>
                <a:gd name="connsiteY2" fmla="*/ 37364 h 85606"/>
                <a:gd name="connsiteX3" fmla="*/ 32407 w 78813"/>
                <a:gd name="connsiteY3" fmla="*/ 37364 h 85606"/>
                <a:gd name="connsiteX4" fmla="*/ 32407 w 78813"/>
                <a:gd name="connsiteY4" fmla="*/ 20059 h 85606"/>
                <a:gd name="connsiteX5" fmla="*/ 40577 w 78813"/>
                <a:gd name="connsiteY5" fmla="*/ 20059 h 85606"/>
                <a:gd name="connsiteX6" fmla="*/ 40577 w 78813"/>
                <a:gd name="connsiteY6" fmla="*/ 37364 h 85606"/>
                <a:gd name="connsiteX7" fmla="*/ 78813 w 78813"/>
                <a:gd name="connsiteY7" fmla="*/ 37364 h 85606"/>
                <a:gd name="connsiteX8" fmla="*/ 78813 w 78813"/>
                <a:gd name="connsiteY8" fmla="*/ 44525 h 85606"/>
                <a:gd name="connsiteX9" fmla="*/ 61279 w 78813"/>
                <a:gd name="connsiteY9" fmla="*/ 56689 h 85606"/>
                <a:gd name="connsiteX10" fmla="*/ 69495 w 78813"/>
                <a:gd name="connsiteY10" fmla="*/ 68990 h 85606"/>
                <a:gd name="connsiteX11" fmla="*/ 61279 w 78813"/>
                <a:gd name="connsiteY11" fmla="*/ 81200 h 85606"/>
                <a:gd name="connsiteX12" fmla="*/ 39062 w 78813"/>
                <a:gd name="connsiteY12" fmla="*/ 85607 h 85606"/>
                <a:gd name="connsiteX13" fmla="*/ 16938 w 78813"/>
                <a:gd name="connsiteY13" fmla="*/ 81200 h 85606"/>
                <a:gd name="connsiteX14" fmla="*/ 8767 w 78813"/>
                <a:gd name="connsiteY14" fmla="*/ 68990 h 85606"/>
                <a:gd name="connsiteX15" fmla="*/ 16846 w 78813"/>
                <a:gd name="connsiteY15" fmla="*/ 56643 h 85606"/>
                <a:gd name="connsiteX16" fmla="*/ 39062 w 78813"/>
                <a:gd name="connsiteY16" fmla="*/ 52236 h 85606"/>
                <a:gd name="connsiteX17" fmla="*/ 61279 w 78813"/>
                <a:gd name="connsiteY17" fmla="*/ 56689 h 85606"/>
                <a:gd name="connsiteX18" fmla="*/ 68852 w 78813"/>
                <a:gd name="connsiteY18" fmla="*/ 7757 h 85606"/>
                <a:gd name="connsiteX19" fmla="*/ 68485 w 78813"/>
                <a:gd name="connsiteY19" fmla="*/ 20334 h 85606"/>
                <a:gd name="connsiteX20" fmla="*/ 66557 w 78813"/>
                <a:gd name="connsiteY20" fmla="*/ 31810 h 85606"/>
                <a:gd name="connsiteX21" fmla="*/ 58387 w 78813"/>
                <a:gd name="connsiteY21" fmla="*/ 30938 h 85606"/>
                <a:gd name="connsiteX22" fmla="*/ 60406 w 78813"/>
                <a:gd name="connsiteY22" fmla="*/ 19692 h 85606"/>
                <a:gd name="connsiteX23" fmla="*/ 60774 w 78813"/>
                <a:gd name="connsiteY23" fmla="*/ 7803 h 85606"/>
                <a:gd name="connsiteX24" fmla="*/ 60774 w 78813"/>
                <a:gd name="connsiteY24" fmla="*/ 7161 h 85606"/>
                <a:gd name="connsiteX25" fmla="*/ 9318 w 78813"/>
                <a:gd name="connsiteY25" fmla="*/ 7161 h 85606"/>
                <a:gd name="connsiteX26" fmla="*/ 9318 w 78813"/>
                <a:gd name="connsiteY26" fmla="*/ 0 h 85606"/>
                <a:gd name="connsiteX27" fmla="*/ 68807 w 78813"/>
                <a:gd name="connsiteY27" fmla="*/ 0 h 85606"/>
                <a:gd name="connsiteX28" fmla="*/ 68807 w 78813"/>
                <a:gd name="connsiteY28" fmla="*/ 7757 h 85606"/>
                <a:gd name="connsiteX29" fmla="*/ 22859 w 78813"/>
                <a:gd name="connsiteY29" fmla="*/ 61738 h 85606"/>
                <a:gd name="connsiteX30" fmla="*/ 16846 w 78813"/>
                <a:gd name="connsiteY30" fmla="*/ 68990 h 85606"/>
                <a:gd name="connsiteX31" fmla="*/ 22859 w 78813"/>
                <a:gd name="connsiteY31" fmla="*/ 76105 h 85606"/>
                <a:gd name="connsiteX32" fmla="*/ 39108 w 78813"/>
                <a:gd name="connsiteY32" fmla="*/ 78676 h 85606"/>
                <a:gd name="connsiteX33" fmla="*/ 55357 w 78813"/>
                <a:gd name="connsiteY33" fmla="*/ 76105 h 85606"/>
                <a:gd name="connsiteX34" fmla="*/ 61370 w 78813"/>
                <a:gd name="connsiteY34" fmla="*/ 68990 h 85606"/>
                <a:gd name="connsiteX35" fmla="*/ 55357 w 78813"/>
                <a:gd name="connsiteY35" fmla="*/ 61738 h 85606"/>
                <a:gd name="connsiteX36" fmla="*/ 39108 w 78813"/>
                <a:gd name="connsiteY36" fmla="*/ 59075 h 85606"/>
                <a:gd name="connsiteX37" fmla="*/ 22859 w 78813"/>
                <a:gd name="connsiteY37" fmla="*/ 61738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78813" h="85606">
                  <a:moveTo>
                    <a:pt x="78767" y="44525"/>
                  </a:moveTo>
                  <a:lnTo>
                    <a:pt x="0" y="44525"/>
                  </a:lnTo>
                  <a:lnTo>
                    <a:pt x="0" y="37364"/>
                  </a:lnTo>
                  <a:lnTo>
                    <a:pt x="32407" y="37364"/>
                  </a:lnTo>
                  <a:lnTo>
                    <a:pt x="32407" y="20059"/>
                  </a:lnTo>
                  <a:lnTo>
                    <a:pt x="40577" y="20059"/>
                  </a:lnTo>
                  <a:lnTo>
                    <a:pt x="40577" y="37364"/>
                  </a:lnTo>
                  <a:lnTo>
                    <a:pt x="78813" y="37364"/>
                  </a:lnTo>
                  <a:lnTo>
                    <a:pt x="78813" y="44525"/>
                  </a:lnTo>
                  <a:close/>
                  <a:moveTo>
                    <a:pt x="61279" y="56689"/>
                  </a:moveTo>
                  <a:cubicBezTo>
                    <a:pt x="66741" y="59672"/>
                    <a:pt x="69495" y="63757"/>
                    <a:pt x="69495" y="68990"/>
                  </a:cubicBezTo>
                  <a:cubicBezTo>
                    <a:pt x="69495" y="74223"/>
                    <a:pt x="66741" y="78262"/>
                    <a:pt x="61279" y="81200"/>
                  </a:cubicBezTo>
                  <a:cubicBezTo>
                    <a:pt x="55816" y="84138"/>
                    <a:pt x="48426" y="85607"/>
                    <a:pt x="39062" y="85607"/>
                  </a:cubicBezTo>
                  <a:cubicBezTo>
                    <a:pt x="29744" y="85607"/>
                    <a:pt x="22354" y="84138"/>
                    <a:pt x="16938" y="81200"/>
                  </a:cubicBezTo>
                  <a:cubicBezTo>
                    <a:pt x="11521" y="78262"/>
                    <a:pt x="8767" y="74177"/>
                    <a:pt x="8767" y="68990"/>
                  </a:cubicBezTo>
                  <a:cubicBezTo>
                    <a:pt x="8767" y="63712"/>
                    <a:pt x="11475" y="59581"/>
                    <a:pt x="16846" y="56643"/>
                  </a:cubicBezTo>
                  <a:cubicBezTo>
                    <a:pt x="22262" y="53705"/>
                    <a:pt x="29652" y="52236"/>
                    <a:pt x="39062" y="52236"/>
                  </a:cubicBezTo>
                  <a:cubicBezTo>
                    <a:pt x="48426" y="52236"/>
                    <a:pt x="55816" y="53751"/>
                    <a:pt x="61279" y="56689"/>
                  </a:cubicBezTo>
                  <a:close/>
                  <a:moveTo>
                    <a:pt x="68852" y="7757"/>
                  </a:moveTo>
                  <a:cubicBezTo>
                    <a:pt x="68852" y="12623"/>
                    <a:pt x="68715" y="16800"/>
                    <a:pt x="68485" y="20334"/>
                  </a:cubicBezTo>
                  <a:cubicBezTo>
                    <a:pt x="68210" y="23869"/>
                    <a:pt x="67567" y="27679"/>
                    <a:pt x="66557" y="31810"/>
                  </a:cubicBezTo>
                  <a:lnTo>
                    <a:pt x="58387" y="30938"/>
                  </a:lnTo>
                  <a:cubicBezTo>
                    <a:pt x="59488" y="26761"/>
                    <a:pt x="60177" y="22997"/>
                    <a:pt x="60406" y="19692"/>
                  </a:cubicBezTo>
                  <a:cubicBezTo>
                    <a:pt x="60682" y="16387"/>
                    <a:pt x="60774" y="12439"/>
                    <a:pt x="60774" y="7803"/>
                  </a:cubicBezTo>
                  <a:lnTo>
                    <a:pt x="60774" y="7161"/>
                  </a:lnTo>
                  <a:lnTo>
                    <a:pt x="9318" y="7161"/>
                  </a:lnTo>
                  <a:lnTo>
                    <a:pt x="9318" y="0"/>
                  </a:lnTo>
                  <a:lnTo>
                    <a:pt x="68807" y="0"/>
                  </a:lnTo>
                  <a:lnTo>
                    <a:pt x="68807" y="7757"/>
                  </a:lnTo>
                  <a:close/>
                  <a:moveTo>
                    <a:pt x="22859" y="61738"/>
                  </a:moveTo>
                  <a:cubicBezTo>
                    <a:pt x="18866" y="63482"/>
                    <a:pt x="16846" y="65915"/>
                    <a:pt x="16846" y="68990"/>
                  </a:cubicBezTo>
                  <a:cubicBezTo>
                    <a:pt x="16846" y="72020"/>
                    <a:pt x="18866" y="74361"/>
                    <a:pt x="22859" y="76105"/>
                  </a:cubicBezTo>
                  <a:cubicBezTo>
                    <a:pt x="26852" y="77849"/>
                    <a:pt x="32269" y="78676"/>
                    <a:pt x="39108" y="78676"/>
                  </a:cubicBezTo>
                  <a:cubicBezTo>
                    <a:pt x="45948" y="78676"/>
                    <a:pt x="51364" y="77803"/>
                    <a:pt x="55357" y="76105"/>
                  </a:cubicBezTo>
                  <a:cubicBezTo>
                    <a:pt x="59351" y="74361"/>
                    <a:pt x="61370" y="72020"/>
                    <a:pt x="61370" y="68990"/>
                  </a:cubicBezTo>
                  <a:cubicBezTo>
                    <a:pt x="61370" y="65915"/>
                    <a:pt x="59351" y="63482"/>
                    <a:pt x="55357" y="61738"/>
                  </a:cubicBezTo>
                  <a:cubicBezTo>
                    <a:pt x="51364" y="59994"/>
                    <a:pt x="45948" y="59075"/>
                    <a:pt x="39108" y="59075"/>
                  </a:cubicBezTo>
                  <a:cubicBezTo>
                    <a:pt x="32269" y="59075"/>
                    <a:pt x="26852" y="59948"/>
                    <a:pt x="22859" y="61738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5" name="자유형: 도형 1134">
              <a:extLst>
                <a:ext uri="{FF2B5EF4-FFF2-40B4-BE49-F238E27FC236}">
                  <a16:creationId xmlns:a16="http://schemas.microsoft.com/office/drawing/2014/main" id="{5E018B07-785B-0C9D-5FF8-F354C42F370B}"/>
                </a:ext>
              </a:extLst>
            </p:cNvPr>
            <p:cNvSpPr/>
            <p:nvPr/>
          </p:nvSpPr>
          <p:spPr>
            <a:xfrm>
              <a:off x="4740526" y="4303667"/>
              <a:ext cx="72203" cy="90288"/>
            </a:xfrm>
            <a:custGeom>
              <a:avLst/>
              <a:gdLst>
                <a:gd name="connsiteX0" fmla="*/ 36354 w 72203"/>
                <a:gd name="connsiteY0" fmla="*/ 32820 h 90288"/>
                <a:gd name="connsiteX1" fmla="*/ 51593 w 72203"/>
                <a:gd name="connsiteY1" fmla="*/ 43836 h 90288"/>
                <a:gd name="connsiteX2" fmla="*/ 47508 w 72203"/>
                <a:gd name="connsiteY2" fmla="*/ 50676 h 90288"/>
                <a:gd name="connsiteX3" fmla="*/ 34885 w 72203"/>
                <a:gd name="connsiteY3" fmla="*/ 42688 h 90288"/>
                <a:gd name="connsiteX4" fmla="*/ 26439 w 72203"/>
                <a:gd name="connsiteY4" fmla="*/ 30387 h 90288"/>
                <a:gd name="connsiteX5" fmla="*/ 17856 w 72203"/>
                <a:gd name="connsiteY5" fmla="*/ 44341 h 90288"/>
                <a:gd name="connsiteX6" fmla="*/ 4407 w 72203"/>
                <a:gd name="connsiteY6" fmla="*/ 53200 h 90288"/>
                <a:gd name="connsiteX7" fmla="*/ 0 w 72203"/>
                <a:gd name="connsiteY7" fmla="*/ 46361 h 90288"/>
                <a:gd name="connsiteX8" fmla="*/ 16020 w 72203"/>
                <a:gd name="connsiteY8" fmla="*/ 34335 h 90288"/>
                <a:gd name="connsiteX9" fmla="*/ 22125 w 72203"/>
                <a:gd name="connsiteY9" fmla="*/ 16479 h 90288"/>
                <a:gd name="connsiteX10" fmla="*/ 22125 w 72203"/>
                <a:gd name="connsiteY10" fmla="*/ 13725 h 90288"/>
                <a:gd name="connsiteX11" fmla="*/ 2754 w 72203"/>
                <a:gd name="connsiteY11" fmla="*/ 13725 h 90288"/>
                <a:gd name="connsiteX12" fmla="*/ 2754 w 72203"/>
                <a:gd name="connsiteY12" fmla="*/ 6472 h 90288"/>
                <a:gd name="connsiteX13" fmla="*/ 49344 w 72203"/>
                <a:gd name="connsiteY13" fmla="*/ 6472 h 90288"/>
                <a:gd name="connsiteX14" fmla="*/ 49344 w 72203"/>
                <a:gd name="connsiteY14" fmla="*/ 13725 h 90288"/>
                <a:gd name="connsiteX15" fmla="*/ 30525 w 72203"/>
                <a:gd name="connsiteY15" fmla="*/ 13725 h 90288"/>
                <a:gd name="connsiteX16" fmla="*/ 30525 w 72203"/>
                <a:gd name="connsiteY16" fmla="*/ 16479 h 90288"/>
                <a:gd name="connsiteX17" fmla="*/ 36354 w 72203"/>
                <a:gd name="connsiteY17" fmla="*/ 32820 h 90288"/>
                <a:gd name="connsiteX18" fmla="*/ 64492 w 72203"/>
                <a:gd name="connsiteY18" fmla="*/ 60866 h 90288"/>
                <a:gd name="connsiteX19" fmla="*/ 72203 w 72203"/>
                <a:gd name="connsiteY19" fmla="*/ 73351 h 90288"/>
                <a:gd name="connsiteX20" fmla="*/ 64492 w 72203"/>
                <a:gd name="connsiteY20" fmla="*/ 85836 h 90288"/>
                <a:gd name="connsiteX21" fmla="*/ 43102 w 72203"/>
                <a:gd name="connsiteY21" fmla="*/ 90289 h 90288"/>
                <a:gd name="connsiteX22" fmla="*/ 21666 w 72203"/>
                <a:gd name="connsiteY22" fmla="*/ 85836 h 90288"/>
                <a:gd name="connsiteX23" fmla="*/ 13908 w 72203"/>
                <a:gd name="connsiteY23" fmla="*/ 73351 h 90288"/>
                <a:gd name="connsiteX24" fmla="*/ 21666 w 72203"/>
                <a:gd name="connsiteY24" fmla="*/ 60866 h 90288"/>
                <a:gd name="connsiteX25" fmla="*/ 43102 w 72203"/>
                <a:gd name="connsiteY25" fmla="*/ 56413 h 90288"/>
                <a:gd name="connsiteX26" fmla="*/ 64492 w 72203"/>
                <a:gd name="connsiteY26" fmla="*/ 60866 h 90288"/>
                <a:gd name="connsiteX27" fmla="*/ 27725 w 72203"/>
                <a:gd name="connsiteY27" fmla="*/ 65961 h 90288"/>
                <a:gd name="connsiteX28" fmla="*/ 22125 w 72203"/>
                <a:gd name="connsiteY28" fmla="*/ 73351 h 90288"/>
                <a:gd name="connsiteX29" fmla="*/ 27725 w 72203"/>
                <a:gd name="connsiteY29" fmla="*/ 80741 h 90288"/>
                <a:gd name="connsiteX30" fmla="*/ 43148 w 72203"/>
                <a:gd name="connsiteY30" fmla="*/ 83404 h 90288"/>
                <a:gd name="connsiteX31" fmla="*/ 58525 w 72203"/>
                <a:gd name="connsiteY31" fmla="*/ 80741 h 90288"/>
                <a:gd name="connsiteX32" fmla="*/ 64079 w 72203"/>
                <a:gd name="connsiteY32" fmla="*/ 73351 h 90288"/>
                <a:gd name="connsiteX33" fmla="*/ 58525 w 72203"/>
                <a:gd name="connsiteY33" fmla="*/ 65961 h 90288"/>
                <a:gd name="connsiteX34" fmla="*/ 43148 w 72203"/>
                <a:gd name="connsiteY34" fmla="*/ 63299 h 90288"/>
                <a:gd name="connsiteX35" fmla="*/ 27725 w 72203"/>
                <a:gd name="connsiteY35" fmla="*/ 65961 h 90288"/>
                <a:gd name="connsiteX36" fmla="*/ 72020 w 72203"/>
                <a:gd name="connsiteY36" fmla="*/ 53980 h 90288"/>
                <a:gd name="connsiteX37" fmla="*/ 63757 w 72203"/>
                <a:gd name="connsiteY37" fmla="*/ 53980 h 90288"/>
                <a:gd name="connsiteX38" fmla="*/ 63757 w 72203"/>
                <a:gd name="connsiteY38" fmla="*/ 30754 h 90288"/>
                <a:gd name="connsiteX39" fmla="*/ 46774 w 72203"/>
                <a:gd name="connsiteY39" fmla="*/ 30754 h 90288"/>
                <a:gd name="connsiteX40" fmla="*/ 46774 w 72203"/>
                <a:gd name="connsiteY40" fmla="*/ 23364 h 90288"/>
                <a:gd name="connsiteX41" fmla="*/ 63757 w 72203"/>
                <a:gd name="connsiteY41" fmla="*/ 23364 h 90288"/>
                <a:gd name="connsiteX42" fmla="*/ 63757 w 72203"/>
                <a:gd name="connsiteY42" fmla="*/ 0 h 90288"/>
                <a:gd name="connsiteX43" fmla="*/ 72020 w 72203"/>
                <a:gd name="connsiteY43" fmla="*/ 0 h 90288"/>
                <a:gd name="connsiteX44" fmla="*/ 72020 w 72203"/>
                <a:gd name="connsiteY44" fmla="*/ 53980 h 90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2203" h="90288">
                  <a:moveTo>
                    <a:pt x="36354" y="32820"/>
                  </a:moveTo>
                  <a:cubicBezTo>
                    <a:pt x="40210" y="37869"/>
                    <a:pt x="45305" y="41541"/>
                    <a:pt x="51593" y="43836"/>
                  </a:cubicBezTo>
                  <a:lnTo>
                    <a:pt x="47508" y="50676"/>
                  </a:lnTo>
                  <a:cubicBezTo>
                    <a:pt x="42734" y="48931"/>
                    <a:pt x="38512" y="46269"/>
                    <a:pt x="34885" y="42688"/>
                  </a:cubicBezTo>
                  <a:cubicBezTo>
                    <a:pt x="31259" y="39108"/>
                    <a:pt x="28459" y="35023"/>
                    <a:pt x="26439" y="30387"/>
                  </a:cubicBezTo>
                  <a:cubicBezTo>
                    <a:pt x="24512" y="35666"/>
                    <a:pt x="21666" y="40302"/>
                    <a:pt x="17856" y="44341"/>
                  </a:cubicBezTo>
                  <a:cubicBezTo>
                    <a:pt x="14046" y="48381"/>
                    <a:pt x="9548" y="51318"/>
                    <a:pt x="4407" y="53200"/>
                  </a:cubicBezTo>
                  <a:lnTo>
                    <a:pt x="0" y="46361"/>
                  </a:lnTo>
                  <a:cubicBezTo>
                    <a:pt x="6610" y="43882"/>
                    <a:pt x="11935" y="39843"/>
                    <a:pt x="16020" y="34335"/>
                  </a:cubicBezTo>
                  <a:cubicBezTo>
                    <a:pt x="20105" y="28826"/>
                    <a:pt x="22125" y="22859"/>
                    <a:pt x="22125" y="16479"/>
                  </a:cubicBezTo>
                  <a:lnTo>
                    <a:pt x="22125" y="13725"/>
                  </a:lnTo>
                  <a:lnTo>
                    <a:pt x="2754" y="13725"/>
                  </a:lnTo>
                  <a:lnTo>
                    <a:pt x="2754" y="6472"/>
                  </a:lnTo>
                  <a:lnTo>
                    <a:pt x="49344" y="6472"/>
                  </a:lnTo>
                  <a:lnTo>
                    <a:pt x="49344" y="13725"/>
                  </a:lnTo>
                  <a:lnTo>
                    <a:pt x="30525" y="13725"/>
                  </a:lnTo>
                  <a:lnTo>
                    <a:pt x="30525" y="16479"/>
                  </a:lnTo>
                  <a:cubicBezTo>
                    <a:pt x="30571" y="22308"/>
                    <a:pt x="32498" y="27770"/>
                    <a:pt x="36354" y="32820"/>
                  </a:cubicBezTo>
                  <a:close/>
                  <a:moveTo>
                    <a:pt x="64492" y="60866"/>
                  </a:moveTo>
                  <a:cubicBezTo>
                    <a:pt x="69633" y="63849"/>
                    <a:pt x="72203" y="68026"/>
                    <a:pt x="72203" y="73351"/>
                  </a:cubicBezTo>
                  <a:cubicBezTo>
                    <a:pt x="72203" y="78676"/>
                    <a:pt x="69633" y="82898"/>
                    <a:pt x="64492" y="85836"/>
                  </a:cubicBezTo>
                  <a:cubicBezTo>
                    <a:pt x="59351" y="88820"/>
                    <a:pt x="52236" y="90289"/>
                    <a:pt x="43102" y="90289"/>
                  </a:cubicBezTo>
                  <a:cubicBezTo>
                    <a:pt x="34013" y="90289"/>
                    <a:pt x="26853" y="88820"/>
                    <a:pt x="21666" y="85836"/>
                  </a:cubicBezTo>
                  <a:cubicBezTo>
                    <a:pt x="16479" y="82852"/>
                    <a:pt x="13908" y="78676"/>
                    <a:pt x="13908" y="73351"/>
                  </a:cubicBezTo>
                  <a:cubicBezTo>
                    <a:pt x="13908" y="68026"/>
                    <a:pt x="16479" y="63803"/>
                    <a:pt x="21666" y="60866"/>
                  </a:cubicBezTo>
                  <a:cubicBezTo>
                    <a:pt x="26853" y="57882"/>
                    <a:pt x="33967" y="56413"/>
                    <a:pt x="43102" y="56413"/>
                  </a:cubicBezTo>
                  <a:cubicBezTo>
                    <a:pt x="52236" y="56413"/>
                    <a:pt x="59351" y="57882"/>
                    <a:pt x="64492" y="60866"/>
                  </a:cubicBezTo>
                  <a:close/>
                  <a:moveTo>
                    <a:pt x="27725" y="65961"/>
                  </a:moveTo>
                  <a:cubicBezTo>
                    <a:pt x="23961" y="67705"/>
                    <a:pt x="22125" y="70184"/>
                    <a:pt x="22125" y="73351"/>
                  </a:cubicBezTo>
                  <a:cubicBezTo>
                    <a:pt x="22125" y="76518"/>
                    <a:pt x="24007" y="78951"/>
                    <a:pt x="27725" y="80741"/>
                  </a:cubicBezTo>
                  <a:cubicBezTo>
                    <a:pt x="31489" y="82485"/>
                    <a:pt x="36630" y="83404"/>
                    <a:pt x="43148" y="83404"/>
                  </a:cubicBezTo>
                  <a:cubicBezTo>
                    <a:pt x="49666" y="83404"/>
                    <a:pt x="54807" y="82531"/>
                    <a:pt x="58525" y="80741"/>
                  </a:cubicBezTo>
                  <a:cubicBezTo>
                    <a:pt x="62243" y="78997"/>
                    <a:pt x="64079" y="76518"/>
                    <a:pt x="64079" y="73351"/>
                  </a:cubicBezTo>
                  <a:cubicBezTo>
                    <a:pt x="64079" y="70184"/>
                    <a:pt x="62243" y="67751"/>
                    <a:pt x="58525" y="65961"/>
                  </a:cubicBezTo>
                  <a:cubicBezTo>
                    <a:pt x="54807" y="64216"/>
                    <a:pt x="49712" y="63299"/>
                    <a:pt x="43148" y="63299"/>
                  </a:cubicBezTo>
                  <a:cubicBezTo>
                    <a:pt x="36584" y="63344"/>
                    <a:pt x="31443" y="64216"/>
                    <a:pt x="27725" y="65961"/>
                  </a:cubicBezTo>
                  <a:close/>
                  <a:moveTo>
                    <a:pt x="72020" y="53980"/>
                  </a:moveTo>
                  <a:lnTo>
                    <a:pt x="63757" y="53980"/>
                  </a:lnTo>
                  <a:lnTo>
                    <a:pt x="63757" y="30754"/>
                  </a:lnTo>
                  <a:lnTo>
                    <a:pt x="46774" y="30754"/>
                  </a:lnTo>
                  <a:lnTo>
                    <a:pt x="46774" y="23364"/>
                  </a:lnTo>
                  <a:lnTo>
                    <a:pt x="63757" y="23364"/>
                  </a:lnTo>
                  <a:lnTo>
                    <a:pt x="63757" y="0"/>
                  </a:lnTo>
                  <a:lnTo>
                    <a:pt x="72020" y="0"/>
                  </a:lnTo>
                  <a:lnTo>
                    <a:pt x="72020" y="5398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6" name="자유형: 도형 1135">
              <a:extLst>
                <a:ext uri="{FF2B5EF4-FFF2-40B4-BE49-F238E27FC236}">
                  <a16:creationId xmlns:a16="http://schemas.microsoft.com/office/drawing/2014/main" id="{37361AE1-202D-845C-E100-6ABFFB331707}"/>
                </a:ext>
              </a:extLst>
            </p:cNvPr>
            <p:cNvSpPr/>
            <p:nvPr/>
          </p:nvSpPr>
          <p:spPr>
            <a:xfrm>
              <a:off x="4842841" y="4303576"/>
              <a:ext cx="74222" cy="90517"/>
            </a:xfrm>
            <a:custGeom>
              <a:avLst/>
              <a:gdLst>
                <a:gd name="connsiteX0" fmla="*/ 30066 w 74222"/>
                <a:gd name="connsiteY0" fmla="*/ 45810 h 90517"/>
                <a:gd name="connsiteX1" fmla="*/ 4957 w 74222"/>
                <a:gd name="connsiteY1" fmla="*/ 71148 h 90517"/>
                <a:gd name="connsiteX2" fmla="*/ 0 w 74222"/>
                <a:gd name="connsiteY2" fmla="*/ 65089 h 90517"/>
                <a:gd name="connsiteX3" fmla="*/ 21482 w 74222"/>
                <a:gd name="connsiteY3" fmla="*/ 45167 h 90517"/>
                <a:gd name="connsiteX4" fmla="*/ 29515 w 74222"/>
                <a:gd name="connsiteY4" fmla="*/ 18957 h 90517"/>
                <a:gd name="connsiteX5" fmla="*/ 3626 w 74222"/>
                <a:gd name="connsiteY5" fmla="*/ 18957 h 90517"/>
                <a:gd name="connsiteX6" fmla="*/ 3626 w 74222"/>
                <a:gd name="connsiteY6" fmla="*/ 11796 h 90517"/>
                <a:gd name="connsiteX7" fmla="*/ 37548 w 74222"/>
                <a:gd name="connsiteY7" fmla="*/ 11796 h 90517"/>
                <a:gd name="connsiteX8" fmla="*/ 30066 w 74222"/>
                <a:gd name="connsiteY8" fmla="*/ 45810 h 90517"/>
                <a:gd name="connsiteX9" fmla="*/ 74223 w 74222"/>
                <a:gd name="connsiteY9" fmla="*/ 90518 h 90517"/>
                <a:gd name="connsiteX10" fmla="*/ 66420 w 74222"/>
                <a:gd name="connsiteY10" fmla="*/ 90518 h 90517"/>
                <a:gd name="connsiteX11" fmla="*/ 66420 w 74222"/>
                <a:gd name="connsiteY11" fmla="*/ 43469 h 90517"/>
                <a:gd name="connsiteX12" fmla="*/ 54761 w 74222"/>
                <a:gd name="connsiteY12" fmla="*/ 43469 h 90517"/>
                <a:gd name="connsiteX13" fmla="*/ 54761 w 74222"/>
                <a:gd name="connsiteY13" fmla="*/ 85974 h 90517"/>
                <a:gd name="connsiteX14" fmla="*/ 47049 w 74222"/>
                <a:gd name="connsiteY14" fmla="*/ 85974 h 90517"/>
                <a:gd name="connsiteX15" fmla="*/ 47049 w 74222"/>
                <a:gd name="connsiteY15" fmla="*/ 2341 h 90517"/>
                <a:gd name="connsiteX16" fmla="*/ 54761 w 74222"/>
                <a:gd name="connsiteY16" fmla="*/ 2341 h 90517"/>
                <a:gd name="connsiteX17" fmla="*/ 54761 w 74222"/>
                <a:gd name="connsiteY17" fmla="*/ 36262 h 90517"/>
                <a:gd name="connsiteX18" fmla="*/ 66420 w 74222"/>
                <a:gd name="connsiteY18" fmla="*/ 36262 h 90517"/>
                <a:gd name="connsiteX19" fmla="*/ 66420 w 74222"/>
                <a:gd name="connsiteY19" fmla="*/ 0 h 90517"/>
                <a:gd name="connsiteX20" fmla="*/ 74223 w 74222"/>
                <a:gd name="connsiteY20" fmla="*/ 0 h 90517"/>
                <a:gd name="connsiteX21" fmla="*/ 74223 w 74222"/>
                <a:gd name="connsiteY21" fmla="*/ 90518 h 90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22" h="90517">
                  <a:moveTo>
                    <a:pt x="30066" y="45810"/>
                  </a:moveTo>
                  <a:cubicBezTo>
                    <a:pt x="25062" y="55862"/>
                    <a:pt x="16708" y="64308"/>
                    <a:pt x="4957" y="71148"/>
                  </a:cubicBezTo>
                  <a:lnTo>
                    <a:pt x="0" y="65089"/>
                  </a:lnTo>
                  <a:cubicBezTo>
                    <a:pt x="9639" y="59488"/>
                    <a:pt x="16800" y="52879"/>
                    <a:pt x="21482" y="45167"/>
                  </a:cubicBezTo>
                  <a:cubicBezTo>
                    <a:pt x="26164" y="37456"/>
                    <a:pt x="28872" y="28734"/>
                    <a:pt x="29515" y="18957"/>
                  </a:cubicBezTo>
                  <a:lnTo>
                    <a:pt x="3626" y="18957"/>
                  </a:lnTo>
                  <a:lnTo>
                    <a:pt x="3626" y="11796"/>
                  </a:lnTo>
                  <a:lnTo>
                    <a:pt x="37548" y="11796"/>
                  </a:lnTo>
                  <a:cubicBezTo>
                    <a:pt x="37548" y="24374"/>
                    <a:pt x="35069" y="35757"/>
                    <a:pt x="30066" y="45810"/>
                  </a:cubicBezTo>
                  <a:close/>
                  <a:moveTo>
                    <a:pt x="74223" y="90518"/>
                  </a:moveTo>
                  <a:lnTo>
                    <a:pt x="66420" y="90518"/>
                  </a:lnTo>
                  <a:lnTo>
                    <a:pt x="66420" y="43469"/>
                  </a:lnTo>
                  <a:lnTo>
                    <a:pt x="54761" y="43469"/>
                  </a:lnTo>
                  <a:lnTo>
                    <a:pt x="54761" y="85974"/>
                  </a:lnTo>
                  <a:lnTo>
                    <a:pt x="47049" y="85974"/>
                  </a:lnTo>
                  <a:lnTo>
                    <a:pt x="47049" y="2341"/>
                  </a:lnTo>
                  <a:lnTo>
                    <a:pt x="54761" y="2341"/>
                  </a:lnTo>
                  <a:lnTo>
                    <a:pt x="54761" y="36262"/>
                  </a:lnTo>
                  <a:lnTo>
                    <a:pt x="66420" y="36262"/>
                  </a:lnTo>
                  <a:lnTo>
                    <a:pt x="66420" y="0"/>
                  </a:lnTo>
                  <a:lnTo>
                    <a:pt x="74223" y="0"/>
                  </a:lnTo>
                  <a:lnTo>
                    <a:pt x="74223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7" name="자유형: 도형 1136">
              <a:extLst>
                <a:ext uri="{FF2B5EF4-FFF2-40B4-BE49-F238E27FC236}">
                  <a16:creationId xmlns:a16="http://schemas.microsoft.com/office/drawing/2014/main" id="{3E3B284F-88BA-C676-D989-6BB37F15E748}"/>
                </a:ext>
              </a:extLst>
            </p:cNvPr>
            <p:cNvSpPr/>
            <p:nvPr/>
          </p:nvSpPr>
          <p:spPr>
            <a:xfrm>
              <a:off x="4925097" y="4306513"/>
              <a:ext cx="79226" cy="86708"/>
            </a:xfrm>
            <a:custGeom>
              <a:avLst/>
              <a:gdLst>
                <a:gd name="connsiteX0" fmla="*/ 79226 w 79226"/>
                <a:gd name="connsiteY0" fmla="*/ 55771 h 86708"/>
                <a:gd name="connsiteX1" fmla="*/ 0 w 79226"/>
                <a:gd name="connsiteY1" fmla="*/ 55771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7 w 79226"/>
                <a:gd name="connsiteY13" fmla="*/ 22813 h 86708"/>
                <a:gd name="connsiteX14" fmla="*/ 18407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1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1"/>
                  </a:moveTo>
                  <a:lnTo>
                    <a:pt x="0" y="55771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1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136" name="자유형: 도형 2135">
            <a:extLst>
              <a:ext uri="{FF2B5EF4-FFF2-40B4-BE49-F238E27FC236}">
                <a16:creationId xmlns:a16="http://schemas.microsoft.com/office/drawing/2014/main" id="{BB0D8B8F-D8C4-46D3-1E54-23547B44E9C8}"/>
              </a:ext>
            </a:extLst>
          </p:cNvPr>
          <p:cNvSpPr/>
          <p:nvPr/>
        </p:nvSpPr>
        <p:spPr>
          <a:xfrm>
            <a:off x="7512009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8" name="자유형: 도형 2137">
            <a:extLst>
              <a:ext uri="{FF2B5EF4-FFF2-40B4-BE49-F238E27FC236}">
                <a16:creationId xmlns:a16="http://schemas.microsoft.com/office/drawing/2014/main" id="{51FA6295-60D7-E9AE-1C0C-0F670DFA9E6F}"/>
              </a:ext>
            </a:extLst>
          </p:cNvPr>
          <p:cNvSpPr/>
          <p:nvPr/>
        </p:nvSpPr>
        <p:spPr>
          <a:xfrm>
            <a:off x="5822828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9" name="자유형: 도형 2138">
            <a:extLst>
              <a:ext uri="{FF2B5EF4-FFF2-40B4-BE49-F238E27FC236}">
                <a16:creationId xmlns:a16="http://schemas.microsoft.com/office/drawing/2014/main" id="{1DFD7D30-681A-4C6B-5614-A976F9888EDE}"/>
              </a:ext>
            </a:extLst>
          </p:cNvPr>
          <p:cNvSpPr/>
          <p:nvPr/>
        </p:nvSpPr>
        <p:spPr>
          <a:xfrm>
            <a:off x="6658239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2060" name="그래픽 961">
            <a:extLst>
              <a:ext uri="{FF2B5EF4-FFF2-40B4-BE49-F238E27FC236}">
                <a16:creationId xmlns:a16="http://schemas.microsoft.com/office/drawing/2014/main" id="{92B5F105-483F-3DF1-1881-7914DE5EA6F1}"/>
              </a:ext>
            </a:extLst>
          </p:cNvPr>
          <p:cNvGrpSpPr/>
          <p:nvPr/>
        </p:nvGrpSpPr>
        <p:grpSpPr>
          <a:xfrm>
            <a:off x="3700853" y="5444553"/>
            <a:ext cx="236439" cy="56091"/>
            <a:chOff x="3700853" y="5444553"/>
            <a:chExt cx="236439" cy="56091"/>
          </a:xfrm>
          <a:solidFill>
            <a:schemeClr val="tx1"/>
          </a:solidFill>
        </p:grpSpPr>
        <p:sp>
          <p:nvSpPr>
            <p:cNvPr id="2061" name="자유형: 도형 2060">
              <a:extLst>
                <a:ext uri="{FF2B5EF4-FFF2-40B4-BE49-F238E27FC236}">
                  <a16:creationId xmlns:a16="http://schemas.microsoft.com/office/drawing/2014/main" id="{0687C36D-5DBE-DABE-10D3-E8AB49CA14CE}"/>
                </a:ext>
              </a:extLst>
            </p:cNvPr>
            <p:cNvSpPr/>
            <p:nvPr/>
          </p:nvSpPr>
          <p:spPr>
            <a:xfrm>
              <a:off x="3700853" y="544657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6 h 53383"/>
                <a:gd name="connsiteX3" fmla="*/ 42505 w 48793"/>
                <a:gd name="connsiteY3" fmla="*/ 31076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4 h 53383"/>
                <a:gd name="connsiteX9" fmla="*/ 6059 w 48793"/>
                <a:gd name="connsiteY9" fmla="*/ 53384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7 h 53383"/>
                <a:gd name="connsiteX13" fmla="*/ 5921 w 48793"/>
                <a:gd name="connsiteY13" fmla="*/ 35207 h 53383"/>
                <a:gd name="connsiteX14" fmla="*/ 5921 w 48793"/>
                <a:gd name="connsiteY14" fmla="*/ 31076 h 53383"/>
                <a:gd name="connsiteX15" fmla="*/ 21849 w 48793"/>
                <a:gd name="connsiteY15" fmla="*/ 31076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3 h 53383"/>
                <a:gd name="connsiteX27" fmla="*/ 37410 w 48793"/>
                <a:gd name="connsiteY27" fmla="*/ 12853 h 53383"/>
                <a:gd name="connsiteX28" fmla="*/ 37410 w 48793"/>
                <a:gd name="connsiteY28" fmla="*/ 4361 h 53383"/>
                <a:gd name="connsiteX29" fmla="*/ 11338 w 48793"/>
                <a:gd name="connsiteY29" fmla="*/ 4361 h 53383"/>
                <a:gd name="connsiteX30" fmla="*/ 11338 w 48793"/>
                <a:gd name="connsiteY30" fmla="*/ 12853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6"/>
                  </a:lnTo>
                  <a:lnTo>
                    <a:pt x="42505" y="31076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4"/>
                  </a:lnTo>
                  <a:lnTo>
                    <a:pt x="6059" y="53384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7"/>
                  </a:lnTo>
                  <a:lnTo>
                    <a:pt x="5921" y="35207"/>
                  </a:lnTo>
                  <a:lnTo>
                    <a:pt x="5921" y="31076"/>
                  </a:lnTo>
                  <a:lnTo>
                    <a:pt x="21849" y="31076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3"/>
                  </a:moveTo>
                  <a:lnTo>
                    <a:pt x="37410" y="12853"/>
                  </a:lnTo>
                  <a:lnTo>
                    <a:pt x="37410" y="4361"/>
                  </a:lnTo>
                  <a:lnTo>
                    <a:pt x="11338" y="4361"/>
                  </a:lnTo>
                  <a:lnTo>
                    <a:pt x="11338" y="1285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2" name="자유형: 도형 2061">
              <a:extLst>
                <a:ext uri="{FF2B5EF4-FFF2-40B4-BE49-F238E27FC236}">
                  <a16:creationId xmlns:a16="http://schemas.microsoft.com/office/drawing/2014/main" id="{2B84C41B-8A93-0628-1F04-3AB1D18876EA}"/>
                </a:ext>
              </a:extLst>
            </p:cNvPr>
            <p:cNvSpPr/>
            <p:nvPr/>
          </p:nvSpPr>
          <p:spPr>
            <a:xfrm>
              <a:off x="3754558" y="5444737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3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3" y="37502"/>
                  </a:cubicBezTo>
                  <a:cubicBezTo>
                    <a:pt x="22538" y="37226"/>
                    <a:pt x="26807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0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3" name="자유형: 도형 2062">
              <a:extLst>
                <a:ext uri="{FF2B5EF4-FFF2-40B4-BE49-F238E27FC236}">
                  <a16:creationId xmlns:a16="http://schemas.microsoft.com/office/drawing/2014/main" id="{280FB170-6C8F-71F2-4270-574464AD954F}"/>
                </a:ext>
              </a:extLst>
            </p:cNvPr>
            <p:cNvSpPr/>
            <p:nvPr/>
          </p:nvSpPr>
          <p:spPr>
            <a:xfrm>
              <a:off x="3801608" y="544473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7 w 50583"/>
                <a:gd name="connsiteY3" fmla="*/ 24466 h 55862"/>
                <a:gd name="connsiteX4" fmla="*/ 7895 w 50583"/>
                <a:gd name="connsiteY4" fmla="*/ 16938 h 55862"/>
                <a:gd name="connsiteX5" fmla="*/ 17121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3 w 50583"/>
                <a:gd name="connsiteY13" fmla="*/ 44800 h 55862"/>
                <a:gd name="connsiteX14" fmla="*/ 689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38 w 50583"/>
                <a:gd name="connsiteY26" fmla="*/ 20059 h 55862"/>
                <a:gd name="connsiteX27" fmla="*/ 9088 w 50583"/>
                <a:gd name="connsiteY27" fmla="*/ 24466 h 55862"/>
                <a:gd name="connsiteX28" fmla="*/ 11292 w 50583"/>
                <a:gd name="connsiteY28" fmla="*/ 28918 h 55862"/>
                <a:gd name="connsiteX29" fmla="*/ 17121 w 50583"/>
                <a:gd name="connsiteY29" fmla="*/ 30662 h 55862"/>
                <a:gd name="connsiteX30" fmla="*/ 22859 w 50583"/>
                <a:gd name="connsiteY30" fmla="*/ 28964 h 55862"/>
                <a:gd name="connsiteX31" fmla="*/ 25062 w 50583"/>
                <a:gd name="connsiteY31" fmla="*/ 24466 h 55862"/>
                <a:gd name="connsiteX32" fmla="*/ 22859 w 50583"/>
                <a:gd name="connsiteY32" fmla="*/ 20059 h 55862"/>
                <a:gd name="connsiteX33" fmla="*/ 17121 w 50583"/>
                <a:gd name="connsiteY33" fmla="*/ 18361 h 55862"/>
                <a:gd name="connsiteX34" fmla="*/ 11338 w 50583"/>
                <a:gd name="connsiteY34" fmla="*/ 20059 h 55862"/>
                <a:gd name="connsiteX35" fmla="*/ 42230 w 50583"/>
                <a:gd name="connsiteY35" fmla="*/ 23548 h 55862"/>
                <a:gd name="connsiteX36" fmla="*/ 50584 w 50583"/>
                <a:gd name="connsiteY36" fmla="*/ 23548 h 55862"/>
                <a:gd name="connsiteX37" fmla="*/ 50584 w 50583"/>
                <a:gd name="connsiteY37" fmla="*/ 28092 h 55862"/>
                <a:gd name="connsiteX38" fmla="*/ 42230 w 50583"/>
                <a:gd name="connsiteY38" fmla="*/ 28092 h 55862"/>
                <a:gd name="connsiteX39" fmla="*/ 42230 w 50583"/>
                <a:gd name="connsiteY39" fmla="*/ 55862 h 55862"/>
                <a:gd name="connsiteX40" fmla="*/ 37181 w 50583"/>
                <a:gd name="connsiteY40" fmla="*/ 55862 h 55862"/>
                <a:gd name="connsiteX41" fmla="*/ 37181 w 50583"/>
                <a:gd name="connsiteY41" fmla="*/ 0 h 55862"/>
                <a:gd name="connsiteX42" fmla="*/ 42230 w 50583"/>
                <a:gd name="connsiteY42" fmla="*/ 0 h 55862"/>
                <a:gd name="connsiteX43" fmla="*/ 42230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5" y="29515"/>
                    <a:pt x="4407" y="27266"/>
                    <a:pt x="4407" y="24466"/>
                  </a:cubicBezTo>
                  <a:cubicBezTo>
                    <a:pt x="4407" y="21344"/>
                    <a:pt x="5554" y="18820"/>
                    <a:pt x="7895" y="16938"/>
                  </a:cubicBezTo>
                  <a:cubicBezTo>
                    <a:pt x="10236" y="15010"/>
                    <a:pt x="13312" y="14092"/>
                    <a:pt x="17121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3" y="44800"/>
                  </a:cubicBezTo>
                  <a:cubicBezTo>
                    <a:pt x="12990" y="45075"/>
                    <a:pt x="7115" y="45213"/>
                    <a:pt x="689" y="45213"/>
                  </a:cubicBezTo>
                  <a:lnTo>
                    <a:pt x="0" y="40577"/>
                  </a:lnTo>
                  <a:cubicBezTo>
                    <a:pt x="6197" y="40669"/>
                    <a:pt x="11017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38" y="20059"/>
                  </a:moveTo>
                  <a:cubicBezTo>
                    <a:pt x="9823" y="21207"/>
                    <a:pt x="9088" y="22675"/>
                    <a:pt x="9088" y="24466"/>
                  </a:cubicBezTo>
                  <a:cubicBezTo>
                    <a:pt x="9088" y="26302"/>
                    <a:pt x="9823" y="27770"/>
                    <a:pt x="11292" y="28918"/>
                  </a:cubicBezTo>
                  <a:cubicBezTo>
                    <a:pt x="12761" y="30066"/>
                    <a:pt x="14689" y="30662"/>
                    <a:pt x="17121" y="30662"/>
                  </a:cubicBezTo>
                  <a:cubicBezTo>
                    <a:pt x="19462" y="30662"/>
                    <a:pt x="21390" y="30111"/>
                    <a:pt x="22859" y="28964"/>
                  </a:cubicBezTo>
                  <a:cubicBezTo>
                    <a:pt x="24328" y="27816"/>
                    <a:pt x="25062" y="26348"/>
                    <a:pt x="25062" y="24466"/>
                  </a:cubicBezTo>
                  <a:cubicBezTo>
                    <a:pt x="25062" y="22675"/>
                    <a:pt x="24328" y="21161"/>
                    <a:pt x="22859" y="20059"/>
                  </a:cubicBezTo>
                  <a:cubicBezTo>
                    <a:pt x="21390" y="18957"/>
                    <a:pt x="19462" y="18361"/>
                    <a:pt x="17121" y="18361"/>
                  </a:cubicBezTo>
                  <a:cubicBezTo>
                    <a:pt x="14780" y="18361"/>
                    <a:pt x="12852" y="18911"/>
                    <a:pt x="11338" y="20059"/>
                  </a:cubicBezTo>
                  <a:close/>
                  <a:moveTo>
                    <a:pt x="42230" y="23548"/>
                  </a:moveTo>
                  <a:lnTo>
                    <a:pt x="50584" y="23548"/>
                  </a:lnTo>
                  <a:lnTo>
                    <a:pt x="50584" y="28092"/>
                  </a:lnTo>
                  <a:lnTo>
                    <a:pt x="42230" y="28092"/>
                  </a:lnTo>
                  <a:lnTo>
                    <a:pt x="42230" y="55862"/>
                  </a:lnTo>
                  <a:lnTo>
                    <a:pt x="37181" y="55862"/>
                  </a:lnTo>
                  <a:lnTo>
                    <a:pt x="37181" y="0"/>
                  </a:lnTo>
                  <a:lnTo>
                    <a:pt x="42230" y="0"/>
                  </a:lnTo>
                  <a:lnTo>
                    <a:pt x="42230" y="2354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4" name="자유형: 도형 2063">
              <a:extLst>
                <a:ext uri="{FF2B5EF4-FFF2-40B4-BE49-F238E27FC236}">
                  <a16:creationId xmlns:a16="http://schemas.microsoft.com/office/drawing/2014/main" id="{CEB4D741-3799-CBFF-80C5-4B4F20D6E885}"/>
                </a:ext>
              </a:extLst>
            </p:cNvPr>
            <p:cNvSpPr/>
            <p:nvPr/>
          </p:nvSpPr>
          <p:spPr>
            <a:xfrm>
              <a:off x="3853017" y="5444553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3 w 49711"/>
                <a:gd name="connsiteY11" fmla="*/ 30617 h 56046"/>
                <a:gd name="connsiteX12" fmla="*/ 16020 w 49711"/>
                <a:gd name="connsiteY12" fmla="*/ 33325 h 56046"/>
                <a:gd name="connsiteX13" fmla="*/ 6610 w 49711"/>
                <a:gd name="connsiteY13" fmla="*/ 30617 h 56046"/>
                <a:gd name="connsiteX14" fmla="*/ 3029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0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7 w 49711"/>
                <a:gd name="connsiteY21" fmla="*/ 42459 h 56046"/>
                <a:gd name="connsiteX22" fmla="*/ 6747 w 49711"/>
                <a:gd name="connsiteY22" fmla="*/ 38053 h 56046"/>
                <a:gd name="connsiteX23" fmla="*/ 41770 w 49711"/>
                <a:gd name="connsiteY23" fmla="*/ 38053 h 56046"/>
                <a:gd name="connsiteX24" fmla="*/ 41770 w 49711"/>
                <a:gd name="connsiteY24" fmla="*/ 56046 h 56046"/>
                <a:gd name="connsiteX25" fmla="*/ 10144 w 49711"/>
                <a:gd name="connsiteY25" fmla="*/ 18912 h 56046"/>
                <a:gd name="connsiteX26" fmla="*/ 7987 w 49711"/>
                <a:gd name="connsiteY26" fmla="*/ 23227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7 h 56046"/>
                <a:gd name="connsiteX31" fmla="*/ 21803 w 49711"/>
                <a:gd name="connsiteY31" fmla="*/ 18912 h 56046"/>
                <a:gd name="connsiteX32" fmla="*/ 15974 w 49711"/>
                <a:gd name="connsiteY32" fmla="*/ 17305 h 56046"/>
                <a:gd name="connsiteX33" fmla="*/ 10144 w 49711"/>
                <a:gd name="connsiteY33" fmla="*/ 18912 h 56046"/>
                <a:gd name="connsiteX34" fmla="*/ 41770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0 w 49711"/>
                <a:gd name="connsiteY37" fmla="*/ 20059 h 56046"/>
                <a:gd name="connsiteX38" fmla="*/ 41770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0 w 49711"/>
                <a:gd name="connsiteY41" fmla="*/ 184 h 56046"/>
                <a:gd name="connsiteX42" fmla="*/ 41770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7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7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3"/>
                  </a:lnTo>
                  <a:lnTo>
                    <a:pt x="41770" y="38053"/>
                  </a:lnTo>
                  <a:lnTo>
                    <a:pt x="41770" y="56046"/>
                  </a:lnTo>
                  <a:close/>
                  <a:moveTo>
                    <a:pt x="10144" y="18912"/>
                  </a:moveTo>
                  <a:cubicBezTo>
                    <a:pt x="8675" y="19967"/>
                    <a:pt x="7987" y="21436"/>
                    <a:pt x="7987" y="23227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7"/>
                  </a:cubicBezTo>
                  <a:cubicBezTo>
                    <a:pt x="23961" y="21436"/>
                    <a:pt x="23226" y="19967"/>
                    <a:pt x="21803" y="18912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2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5" name="자유형: 도형 2064">
              <a:extLst>
                <a:ext uri="{FF2B5EF4-FFF2-40B4-BE49-F238E27FC236}">
                  <a16:creationId xmlns:a16="http://schemas.microsoft.com/office/drawing/2014/main" id="{6799ED5C-B1BD-AF10-783B-FD6D14D63CDF}"/>
                </a:ext>
              </a:extLst>
            </p:cNvPr>
            <p:cNvSpPr/>
            <p:nvPr/>
          </p:nvSpPr>
          <p:spPr>
            <a:xfrm>
              <a:off x="3905254" y="5447858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66" name="그래픽 961">
            <a:extLst>
              <a:ext uri="{FF2B5EF4-FFF2-40B4-BE49-F238E27FC236}">
                <a16:creationId xmlns:a16="http://schemas.microsoft.com/office/drawing/2014/main" id="{64CE1D16-3687-A57E-40FB-791705D259E1}"/>
              </a:ext>
            </a:extLst>
          </p:cNvPr>
          <p:cNvGrpSpPr/>
          <p:nvPr/>
        </p:nvGrpSpPr>
        <p:grpSpPr>
          <a:xfrm>
            <a:off x="3670926" y="5659510"/>
            <a:ext cx="300977" cy="56046"/>
            <a:chOff x="3670926" y="5659510"/>
            <a:chExt cx="300977" cy="56046"/>
          </a:xfrm>
          <a:solidFill>
            <a:schemeClr val="tx1"/>
          </a:solidFill>
        </p:grpSpPr>
        <p:sp>
          <p:nvSpPr>
            <p:cNvPr id="2067" name="자유형: 도형 2066">
              <a:extLst>
                <a:ext uri="{FF2B5EF4-FFF2-40B4-BE49-F238E27FC236}">
                  <a16:creationId xmlns:a16="http://schemas.microsoft.com/office/drawing/2014/main" id="{8125B620-38B7-4974-D6BE-6B90C03904E1}"/>
                </a:ext>
              </a:extLst>
            </p:cNvPr>
            <p:cNvSpPr/>
            <p:nvPr/>
          </p:nvSpPr>
          <p:spPr>
            <a:xfrm>
              <a:off x="3670926" y="5659740"/>
              <a:ext cx="47783" cy="55770"/>
            </a:xfrm>
            <a:custGeom>
              <a:avLst/>
              <a:gdLst>
                <a:gd name="connsiteX0" fmla="*/ 5003 w 47783"/>
                <a:gd name="connsiteY0" fmla="*/ 37181 h 55770"/>
                <a:gd name="connsiteX1" fmla="*/ 29377 w 47783"/>
                <a:gd name="connsiteY1" fmla="*/ 34656 h 55770"/>
                <a:gd name="connsiteX2" fmla="*/ 29928 w 47783"/>
                <a:gd name="connsiteY2" fmla="*/ 39200 h 55770"/>
                <a:gd name="connsiteX3" fmla="*/ 4269 w 47783"/>
                <a:gd name="connsiteY3" fmla="*/ 41633 h 55770"/>
                <a:gd name="connsiteX4" fmla="*/ 0 w 47783"/>
                <a:gd name="connsiteY4" fmla="*/ 41633 h 55770"/>
                <a:gd name="connsiteX5" fmla="*/ 0 w 47783"/>
                <a:gd name="connsiteY5" fmla="*/ 5371 h 55770"/>
                <a:gd name="connsiteX6" fmla="*/ 5049 w 47783"/>
                <a:gd name="connsiteY6" fmla="*/ 5371 h 55770"/>
                <a:gd name="connsiteX7" fmla="*/ 5049 w 47783"/>
                <a:gd name="connsiteY7" fmla="*/ 37181 h 55770"/>
                <a:gd name="connsiteX8" fmla="*/ 47784 w 47783"/>
                <a:gd name="connsiteY8" fmla="*/ 26715 h 55770"/>
                <a:gd name="connsiteX9" fmla="*/ 39292 w 47783"/>
                <a:gd name="connsiteY9" fmla="*/ 26715 h 55770"/>
                <a:gd name="connsiteX10" fmla="*/ 39292 w 47783"/>
                <a:gd name="connsiteY10" fmla="*/ 55771 h 55770"/>
                <a:gd name="connsiteX11" fmla="*/ 34242 w 47783"/>
                <a:gd name="connsiteY11" fmla="*/ 55771 h 55770"/>
                <a:gd name="connsiteX12" fmla="*/ 34242 w 47783"/>
                <a:gd name="connsiteY12" fmla="*/ 0 h 55770"/>
                <a:gd name="connsiteX13" fmla="*/ 39292 w 47783"/>
                <a:gd name="connsiteY13" fmla="*/ 0 h 55770"/>
                <a:gd name="connsiteX14" fmla="*/ 39292 w 47783"/>
                <a:gd name="connsiteY14" fmla="*/ 22171 h 55770"/>
                <a:gd name="connsiteX15" fmla="*/ 47784 w 47783"/>
                <a:gd name="connsiteY15" fmla="*/ 22171 h 55770"/>
                <a:gd name="connsiteX16" fmla="*/ 47784 w 47783"/>
                <a:gd name="connsiteY16" fmla="*/ 2671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783" h="55770">
                  <a:moveTo>
                    <a:pt x="5003" y="37181"/>
                  </a:moveTo>
                  <a:cubicBezTo>
                    <a:pt x="13679" y="37089"/>
                    <a:pt x="21803" y="36262"/>
                    <a:pt x="29377" y="34656"/>
                  </a:cubicBezTo>
                  <a:lnTo>
                    <a:pt x="29928" y="39200"/>
                  </a:lnTo>
                  <a:cubicBezTo>
                    <a:pt x="22125" y="40853"/>
                    <a:pt x="13587" y="41633"/>
                    <a:pt x="4269" y="41633"/>
                  </a:cubicBezTo>
                  <a:lnTo>
                    <a:pt x="0" y="41633"/>
                  </a:lnTo>
                  <a:lnTo>
                    <a:pt x="0" y="5371"/>
                  </a:lnTo>
                  <a:lnTo>
                    <a:pt x="5049" y="5371"/>
                  </a:lnTo>
                  <a:lnTo>
                    <a:pt x="5049" y="37181"/>
                  </a:lnTo>
                  <a:close/>
                  <a:moveTo>
                    <a:pt x="47784" y="26715"/>
                  </a:moveTo>
                  <a:lnTo>
                    <a:pt x="39292" y="26715"/>
                  </a:lnTo>
                  <a:lnTo>
                    <a:pt x="39292" y="55771"/>
                  </a:lnTo>
                  <a:lnTo>
                    <a:pt x="34242" y="55771"/>
                  </a:lnTo>
                  <a:lnTo>
                    <a:pt x="34242" y="0"/>
                  </a:lnTo>
                  <a:lnTo>
                    <a:pt x="39292" y="0"/>
                  </a:lnTo>
                  <a:lnTo>
                    <a:pt x="39292" y="22171"/>
                  </a:lnTo>
                  <a:lnTo>
                    <a:pt x="47784" y="22171"/>
                  </a:lnTo>
                  <a:lnTo>
                    <a:pt x="47784" y="2671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8" name="자유형: 도형 2067">
              <a:extLst>
                <a:ext uri="{FF2B5EF4-FFF2-40B4-BE49-F238E27FC236}">
                  <a16:creationId xmlns:a16="http://schemas.microsoft.com/office/drawing/2014/main" id="{FF12E23C-F40B-3F03-22B8-C7A97CBF2524}"/>
                </a:ext>
              </a:extLst>
            </p:cNvPr>
            <p:cNvSpPr/>
            <p:nvPr/>
          </p:nvSpPr>
          <p:spPr>
            <a:xfrm>
              <a:off x="3719306" y="5664514"/>
              <a:ext cx="48976" cy="43927"/>
            </a:xfrm>
            <a:custGeom>
              <a:avLst/>
              <a:gdLst>
                <a:gd name="connsiteX0" fmla="*/ 43423 w 48976"/>
                <a:gd name="connsiteY0" fmla="*/ 24879 h 43927"/>
                <a:gd name="connsiteX1" fmla="*/ 26944 w 48976"/>
                <a:gd name="connsiteY1" fmla="*/ 24879 h 43927"/>
                <a:gd name="connsiteX2" fmla="*/ 26944 w 48976"/>
                <a:gd name="connsiteY2" fmla="*/ 39429 h 43927"/>
                <a:gd name="connsiteX3" fmla="*/ 48977 w 48976"/>
                <a:gd name="connsiteY3" fmla="*/ 39429 h 43927"/>
                <a:gd name="connsiteX4" fmla="*/ 48977 w 48976"/>
                <a:gd name="connsiteY4" fmla="*/ 43928 h 43927"/>
                <a:gd name="connsiteX5" fmla="*/ 0 w 48976"/>
                <a:gd name="connsiteY5" fmla="*/ 43928 h 43927"/>
                <a:gd name="connsiteX6" fmla="*/ 0 w 48976"/>
                <a:gd name="connsiteY6" fmla="*/ 39429 h 43927"/>
                <a:gd name="connsiteX7" fmla="*/ 21895 w 48976"/>
                <a:gd name="connsiteY7" fmla="*/ 39429 h 43927"/>
                <a:gd name="connsiteX8" fmla="*/ 21895 w 48976"/>
                <a:gd name="connsiteY8" fmla="*/ 24879 h 43927"/>
                <a:gd name="connsiteX9" fmla="*/ 5967 w 48976"/>
                <a:gd name="connsiteY9" fmla="*/ 24879 h 43927"/>
                <a:gd name="connsiteX10" fmla="*/ 5967 w 48976"/>
                <a:gd name="connsiteY10" fmla="*/ 0 h 43927"/>
                <a:gd name="connsiteX11" fmla="*/ 11154 w 48976"/>
                <a:gd name="connsiteY11" fmla="*/ 0 h 43927"/>
                <a:gd name="connsiteX12" fmla="*/ 11154 w 48976"/>
                <a:gd name="connsiteY12" fmla="*/ 20472 h 43927"/>
                <a:gd name="connsiteX13" fmla="*/ 43377 w 48976"/>
                <a:gd name="connsiteY13" fmla="*/ 20472 h 43927"/>
                <a:gd name="connsiteX14" fmla="*/ 43377 w 48976"/>
                <a:gd name="connsiteY14" fmla="*/ 24879 h 4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976" h="43927">
                  <a:moveTo>
                    <a:pt x="43423" y="24879"/>
                  </a:moveTo>
                  <a:lnTo>
                    <a:pt x="26944" y="24879"/>
                  </a:lnTo>
                  <a:lnTo>
                    <a:pt x="26944" y="39429"/>
                  </a:lnTo>
                  <a:lnTo>
                    <a:pt x="48977" y="39429"/>
                  </a:lnTo>
                  <a:lnTo>
                    <a:pt x="48977" y="43928"/>
                  </a:lnTo>
                  <a:lnTo>
                    <a:pt x="0" y="43928"/>
                  </a:lnTo>
                  <a:lnTo>
                    <a:pt x="0" y="39429"/>
                  </a:lnTo>
                  <a:lnTo>
                    <a:pt x="21895" y="39429"/>
                  </a:lnTo>
                  <a:lnTo>
                    <a:pt x="21895" y="24879"/>
                  </a:lnTo>
                  <a:lnTo>
                    <a:pt x="5967" y="24879"/>
                  </a:lnTo>
                  <a:lnTo>
                    <a:pt x="5967" y="0"/>
                  </a:lnTo>
                  <a:lnTo>
                    <a:pt x="11154" y="0"/>
                  </a:lnTo>
                  <a:lnTo>
                    <a:pt x="11154" y="20472"/>
                  </a:lnTo>
                  <a:lnTo>
                    <a:pt x="43377" y="20472"/>
                  </a:lnTo>
                  <a:lnTo>
                    <a:pt x="43377" y="2487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9" name="자유형: 도형 2068">
              <a:extLst>
                <a:ext uri="{FF2B5EF4-FFF2-40B4-BE49-F238E27FC236}">
                  <a16:creationId xmlns:a16="http://schemas.microsoft.com/office/drawing/2014/main" id="{C0CCA704-4065-5C5B-B3D6-4CF005314784}"/>
                </a:ext>
              </a:extLst>
            </p:cNvPr>
            <p:cNvSpPr/>
            <p:nvPr/>
          </p:nvSpPr>
          <p:spPr>
            <a:xfrm>
              <a:off x="3770027" y="5663550"/>
              <a:ext cx="48976" cy="44800"/>
            </a:xfrm>
            <a:custGeom>
              <a:avLst/>
              <a:gdLst>
                <a:gd name="connsiteX0" fmla="*/ 48977 w 48976"/>
                <a:gd name="connsiteY0" fmla="*/ 44800 h 44800"/>
                <a:gd name="connsiteX1" fmla="*/ 0 w 48976"/>
                <a:gd name="connsiteY1" fmla="*/ 44800 h 44800"/>
                <a:gd name="connsiteX2" fmla="*/ 0 w 48976"/>
                <a:gd name="connsiteY2" fmla="*/ 40302 h 44800"/>
                <a:gd name="connsiteX3" fmla="*/ 21757 w 48976"/>
                <a:gd name="connsiteY3" fmla="*/ 40302 h 44800"/>
                <a:gd name="connsiteX4" fmla="*/ 21757 w 48976"/>
                <a:gd name="connsiteY4" fmla="*/ 26853 h 44800"/>
                <a:gd name="connsiteX5" fmla="*/ 26807 w 48976"/>
                <a:gd name="connsiteY5" fmla="*/ 26853 h 44800"/>
                <a:gd name="connsiteX6" fmla="*/ 26807 w 48976"/>
                <a:gd name="connsiteY6" fmla="*/ 40302 h 44800"/>
                <a:gd name="connsiteX7" fmla="*/ 48977 w 48976"/>
                <a:gd name="connsiteY7" fmla="*/ 40302 h 44800"/>
                <a:gd name="connsiteX8" fmla="*/ 48977 w 48976"/>
                <a:gd name="connsiteY8" fmla="*/ 44800 h 44800"/>
                <a:gd name="connsiteX9" fmla="*/ 29744 w 48976"/>
                <a:gd name="connsiteY9" fmla="*/ 12715 h 44800"/>
                <a:gd name="connsiteX10" fmla="*/ 37226 w 48976"/>
                <a:gd name="connsiteY10" fmla="*/ 19600 h 44800"/>
                <a:gd name="connsiteX11" fmla="*/ 46728 w 48976"/>
                <a:gd name="connsiteY11" fmla="*/ 23272 h 44800"/>
                <a:gd name="connsiteX12" fmla="*/ 44479 w 48976"/>
                <a:gd name="connsiteY12" fmla="*/ 27816 h 44800"/>
                <a:gd name="connsiteX13" fmla="*/ 32453 w 48976"/>
                <a:gd name="connsiteY13" fmla="*/ 22308 h 44800"/>
                <a:gd name="connsiteX14" fmla="*/ 24282 w 48976"/>
                <a:gd name="connsiteY14" fmla="*/ 12394 h 44800"/>
                <a:gd name="connsiteX15" fmla="*/ 16112 w 48976"/>
                <a:gd name="connsiteY15" fmla="*/ 22308 h 44800"/>
                <a:gd name="connsiteX16" fmla="*/ 4131 w 48976"/>
                <a:gd name="connsiteY16" fmla="*/ 27816 h 44800"/>
                <a:gd name="connsiteX17" fmla="*/ 1882 w 48976"/>
                <a:gd name="connsiteY17" fmla="*/ 23272 h 44800"/>
                <a:gd name="connsiteX18" fmla="*/ 11292 w 48976"/>
                <a:gd name="connsiteY18" fmla="*/ 19600 h 44800"/>
                <a:gd name="connsiteX19" fmla="*/ 18682 w 48976"/>
                <a:gd name="connsiteY19" fmla="*/ 12715 h 44800"/>
                <a:gd name="connsiteX20" fmla="*/ 21528 w 48976"/>
                <a:gd name="connsiteY20" fmla="*/ 4223 h 44800"/>
                <a:gd name="connsiteX21" fmla="*/ 21528 w 48976"/>
                <a:gd name="connsiteY21" fmla="*/ 0 h 44800"/>
                <a:gd name="connsiteX22" fmla="*/ 26853 w 48976"/>
                <a:gd name="connsiteY22" fmla="*/ 0 h 44800"/>
                <a:gd name="connsiteX23" fmla="*/ 26853 w 48976"/>
                <a:gd name="connsiteY23" fmla="*/ 4223 h 44800"/>
                <a:gd name="connsiteX24" fmla="*/ 29744 w 48976"/>
                <a:gd name="connsiteY24" fmla="*/ 12715 h 4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00">
                  <a:moveTo>
                    <a:pt x="48977" y="44800"/>
                  </a:moveTo>
                  <a:lnTo>
                    <a:pt x="0" y="44800"/>
                  </a:lnTo>
                  <a:lnTo>
                    <a:pt x="0" y="40302"/>
                  </a:lnTo>
                  <a:lnTo>
                    <a:pt x="21757" y="40302"/>
                  </a:lnTo>
                  <a:lnTo>
                    <a:pt x="21757" y="26853"/>
                  </a:lnTo>
                  <a:lnTo>
                    <a:pt x="26807" y="26853"/>
                  </a:lnTo>
                  <a:lnTo>
                    <a:pt x="26807" y="40302"/>
                  </a:lnTo>
                  <a:lnTo>
                    <a:pt x="48977" y="40302"/>
                  </a:lnTo>
                  <a:lnTo>
                    <a:pt x="48977" y="44800"/>
                  </a:lnTo>
                  <a:close/>
                  <a:moveTo>
                    <a:pt x="29744" y="12715"/>
                  </a:moveTo>
                  <a:cubicBezTo>
                    <a:pt x="31672" y="15423"/>
                    <a:pt x="34151" y="17718"/>
                    <a:pt x="37226" y="19600"/>
                  </a:cubicBezTo>
                  <a:cubicBezTo>
                    <a:pt x="40302" y="21482"/>
                    <a:pt x="43469" y="22675"/>
                    <a:pt x="46728" y="23272"/>
                  </a:cubicBezTo>
                  <a:lnTo>
                    <a:pt x="44479" y="27816"/>
                  </a:lnTo>
                  <a:cubicBezTo>
                    <a:pt x="40164" y="26898"/>
                    <a:pt x="36171" y="25062"/>
                    <a:pt x="32453" y="22308"/>
                  </a:cubicBezTo>
                  <a:cubicBezTo>
                    <a:pt x="28734" y="19554"/>
                    <a:pt x="26026" y="16249"/>
                    <a:pt x="24282" y="12394"/>
                  </a:cubicBezTo>
                  <a:cubicBezTo>
                    <a:pt x="22538" y="16249"/>
                    <a:pt x="19830" y="19554"/>
                    <a:pt x="16112" y="22308"/>
                  </a:cubicBezTo>
                  <a:cubicBezTo>
                    <a:pt x="12394" y="25062"/>
                    <a:pt x="8400" y="26898"/>
                    <a:pt x="4131" y="27816"/>
                  </a:cubicBezTo>
                  <a:lnTo>
                    <a:pt x="1882" y="23272"/>
                  </a:lnTo>
                  <a:cubicBezTo>
                    <a:pt x="5141" y="22675"/>
                    <a:pt x="8308" y="21436"/>
                    <a:pt x="11292" y="19600"/>
                  </a:cubicBezTo>
                  <a:cubicBezTo>
                    <a:pt x="14321" y="17764"/>
                    <a:pt x="16754" y="15469"/>
                    <a:pt x="18682" y="12715"/>
                  </a:cubicBezTo>
                  <a:cubicBezTo>
                    <a:pt x="20610" y="9961"/>
                    <a:pt x="21528" y="7161"/>
                    <a:pt x="21528" y="4223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223"/>
                  </a:lnTo>
                  <a:cubicBezTo>
                    <a:pt x="26853" y="7161"/>
                    <a:pt x="27816" y="10007"/>
                    <a:pt x="29744" y="12715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0" name="자유형: 도형 2069">
              <a:extLst>
                <a:ext uri="{FF2B5EF4-FFF2-40B4-BE49-F238E27FC236}">
                  <a16:creationId xmlns:a16="http://schemas.microsoft.com/office/drawing/2014/main" id="{424502B0-9CFF-D79F-B68A-D1465B7843A3}"/>
                </a:ext>
              </a:extLst>
            </p:cNvPr>
            <p:cNvSpPr/>
            <p:nvPr/>
          </p:nvSpPr>
          <p:spPr>
            <a:xfrm>
              <a:off x="3819922" y="5659694"/>
              <a:ext cx="46773" cy="55862"/>
            </a:xfrm>
            <a:custGeom>
              <a:avLst/>
              <a:gdLst>
                <a:gd name="connsiteX0" fmla="*/ 19738 w 46773"/>
                <a:gd name="connsiteY0" fmla="*/ 29193 h 55862"/>
                <a:gd name="connsiteX1" fmla="*/ 28367 w 46773"/>
                <a:gd name="connsiteY1" fmla="*/ 38328 h 55862"/>
                <a:gd name="connsiteX2" fmla="*/ 25292 w 46773"/>
                <a:gd name="connsiteY2" fmla="*/ 42413 h 55862"/>
                <a:gd name="connsiteX3" fmla="*/ 18636 w 46773"/>
                <a:gd name="connsiteY3" fmla="*/ 36446 h 55862"/>
                <a:gd name="connsiteX4" fmla="*/ 14367 w 46773"/>
                <a:gd name="connsiteY4" fmla="*/ 27587 h 55862"/>
                <a:gd name="connsiteX5" fmla="*/ 10144 w 46773"/>
                <a:gd name="connsiteY5" fmla="*/ 37639 h 55862"/>
                <a:gd name="connsiteX6" fmla="*/ 3259 w 46773"/>
                <a:gd name="connsiteY6" fmla="*/ 44387 h 55862"/>
                <a:gd name="connsiteX7" fmla="*/ 0 w 46773"/>
                <a:gd name="connsiteY7" fmla="*/ 40302 h 55862"/>
                <a:gd name="connsiteX8" fmla="*/ 8859 w 46773"/>
                <a:gd name="connsiteY8" fmla="*/ 30433 h 55862"/>
                <a:gd name="connsiteX9" fmla="*/ 11935 w 46773"/>
                <a:gd name="connsiteY9" fmla="*/ 15193 h 55862"/>
                <a:gd name="connsiteX10" fmla="*/ 11935 w 46773"/>
                <a:gd name="connsiteY10" fmla="*/ 11062 h 55862"/>
                <a:gd name="connsiteX11" fmla="*/ 1469 w 46773"/>
                <a:gd name="connsiteY11" fmla="*/ 11062 h 55862"/>
                <a:gd name="connsiteX12" fmla="*/ 1469 w 46773"/>
                <a:gd name="connsiteY12" fmla="*/ 6656 h 55862"/>
                <a:gd name="connsiteX13" fmla="*/ 26485 w 46773"/>
                <a:gd name="connsiteY13" fmla="*/ 6656 h 55862"/>
                <a:gd name="connsiteX14" fmla="*/ 26485 w 46773"/>
                <a:gd name="connsiteY14" fmla="*/ 11062 h 55862"/>
                <a:gd name="connsiteX15" fmla="*/ 16754 w 46773"/>
                <a:gd name="connsiteY15" fmla="*/ 11062 h 55862"/>
                <a:gd name="connsiteX16" fmla="*/ 16754 w 46773"/>
                <a:gd name="connsiteY16" fmla="*/ 15193 h 55862"/>
                <a:gd name="connsiteX17" fmla="*/ 19738 w 46773"/>
                <a:gd name="connsiteY17" fmla="*/ 29193 h 55862"/>
                <a:gd name="connsiteX18" fmla="*/ 46774 w 46773"/>
                <a:gd name="connsiteY18" fmla="*/ 55862 h 55862"/>
                <a:gd name="connsiteX19" fmla="*/ 41954 w 46773"/>
                <a:gd name="connsiteY19" fmla="*/ 55862 h 55862"/>
                <a:gd name="connsiteX20" fmla="*/ 41954 w 46773"/>
                <a:gd name="connsiteY20" fmla="*/ 26944 h 55862"/>
                <a:gd name="connsiteX21" fmla="*/ 34931 w 46773"/>
                <a:gd name="connsiteY21" fmla="*/ 26944 h 55862"/>
                <a:gd name="connsiteX22" fmla="*/ 34931 w 46773"/>
                <a:gd name="connsiteY22" fmla="*/ 53016 h 55862"/>
                <a:gd name="connsiteX23" fmla="*/ 30249 w 46773"/>
                <a:gd name="connsiteY23" fmla="*/ 53016 h 55862"/>
                <a:gd name="connsiteX24" fmla="*/ 30249 w 46773"/>
                <a:gd name="connsiteY24" fmla="*/ 1331 h 55862"/>
                <a:gd name="connsiteX25" fmla="*/ 34931 w 46773"/>
                <a:gd name="connsiteY25" fmla="*/ 1331 h 55862"/>
                <a:gd name="connsiteX26" fmla="*/ 34931 w 46773"/>
                <a:gd name="connsiteY26" fmla="*/ 22400 h 55862"/>
                <a:gd name="connsiteX27" fmla="*/ 41954 w 46773"/>
                <a:gd name="connsiteY27" fmla="*/ 22400 h 55862"/>
                <a:gd name="connsiteX28" fmla="*/ 41954 w 46773"/>
                <a:gd name="connsiteY28" fmla="*/ 0 h 55862"/>
                <a:gd name="connsiteX29" fmla="*/ 46774 w 46773"/>
                <a:gd name="connsiteY29" fmla="*/ 0 h 55862"/>
                <a:gd name="connsiteX30" fmla="*/ 46774 w 46773"/>
                <a:gd name="connsiteY30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73" h="55862">
                  <a:moveTo>
                    <a:pt x="19738" y="29193"/>
                  </a:moveTo>
                  <a:cubicBezTo>
                    <a:pt x="21712" y="33324"/>
                    <a:pt x="24604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0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7"/>
                    <a:pt x="10144" y="37639"/>
                  </a:cubicBezTo>
                  <a:cubicBezTo>
                    <a:pt x="8262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4" y="34885"/>
                    <a:pt x="8859" y="30433"/>
                  </a:cubicBezTo>
                  <a:cubicBezTo>
                    <a:pt x="10879" y="25980"/>
                    <a:pt x="11935" y="20931"/>
                    <a:pt x="11935" y="15193"/>
                  </a:cubicBezTo>
                  <a:lnTo>
                    <a:pt x="11935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64" y="25108"/>
                    <a:pt x="19738" y="29193"/>
                  </a:cubicBezTo>
                  <a:close/>
                  <a:moveTo>
                    <a:pt x="46774" y="55862"/>
                  </a:moveTo>
                  <a:lnTo>
                    <a:pt x="41954" y="55862"/>
                  </a:lnTo>
                  <a:lnTo>
                    <a:pt x="41954" y="26944"/>
                  </a:lnTo>
                  <a:lnTo>
                    <a:pt x="34931" y="26944"/>
                  </a:lnTo>
                  <a:lnTo>
                    <a:pt x="34931" y="53016"/>
                  </a:lnTo>
                  <a:lnTo>
                    <a:pt x="30249" y="53016"/>
                  </a:lnTo>
                  <a:lnTo>
                    <a:pt x="30249" y="1331"/>
                  </a:lnTo>
                  <a:lnTo>
                    <a:pt x="34931" y="1331"/>
                  </a:lnTo>
                  <a:lnTo>
                    <a:pt x="34931" y="22400"/>
                  </a:lnTo>
                  <a:lnTo>
                    <a:pt x="41954" y="22400"/>
                  </a:lnTo>
                  <a:lnTo>
                    <a:pt x="41954" y="0"/>
                  </a:lnTo>
                  <a:lnTo>
                    <a:pt x="46774" y="0"/>
                  </a:lnTo>
                  <a:lnTo>
                    <a:pt x="46774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1" name="자유형: 도형 2070">
              <a:extLst>
                <a:ext uri="{FF2B5EF4-FFF2-40B4-BE49-F238E27FC236}">
                  <a16:creationId xmlns:a16="http://schemas.microsoft.com/office/drawing/2014/main" id="{E58D63E4-4FD7-A47C-297F-C85122E273DB}"/>
                </a:ext>
              </a:extLst>
            </p:cNvPr>
            <p:cNvSpPr/>
            <p:nvPr/>
          </p:nvSpPr>
          <p:spPr>
            <a:xfrm>
              <a:off x="3871424" y="5662540"/>
              <a:ext cx="48655" cy="52832"/>
            </a:xfrm>
            <a:custGeom>
              <a:avLst/>
              <a:gdLst>
                <a:gd name="connsiteX0" fmla="*/ 48656 w 48655"/>
                <a:gd name="connsiteY0" fmla="*/ 27541 h 52832"/>
                <a:gd name="connsiteX1" fmla="*/ 0 w 48655"/>
                <a:gd name="connsiteY1" fmla="*/ 27541 h 52832"/>
                <a:gd name="connsiteX2" fmla="*/ 0 w 48655"/>
                <a:gd name="connsiteY2" fmla="*/ 23134 h 52832"/>
                <a:gd name="connsiteX3" fmla="*/ 20013 w 48655"/>
                <a:gd name="connsiteY3" fmla="*/ 23134 h 52832"/>
                <a:gd name="connsiteX4" fmla="*/ 20013 w 48655"/>
                <a:gd name="connsiteY4" fmla="*/ 12439 h 52832"/>
                <a:gd name="connsiteX5" fmla="*/ 25062 w 48655"/>
                <a:gd name="connsiteY5" fmla="*/ 12439 h 52832"/>
                <a:gd name="connsiteX6" fmla="*/ 25062 w 48655"/>
                <a:gd name="connsiteY6" fmla="*/ 23134 h 52832"/>
                <a:gd name="connsiteX7" fmla="*/ 48656 w 48655"/>
                <a:gd name="connsiteY7" fmla="*/ 23134 h 52832"/>
                <a:gd name="connsiteX8" fmla="*/ 48656 w 48655"/>
                <a:gd name="connsiteY8" fmla="*/ 27541 h 52832"/>
                <a:gd name="connsiteX9" fmla="*/ 37869 w 48655"/>
                <a:gd name="connsiteY9" fmla="*/ 35023 h 52832"/>
                <a:gd name="connsiteX10" fmla="*/ 42918 w 48655"/>
                <a:gd name="connsiteY10" fmla="*/ 42597 h 52832"/>
                <a:gd name="connsiteX11" fmla="*/ 37869 w 48655"/>
                <a:gd name="connsiteY11" fmla="*/ 50125 h 52832"/>
                <a:gd name="connsiteX12" fmla="*/ 24144 w 48655"/>
                <a:gd name="connsiteY12" fmla="*/ 52833 h 52832"/>
                <a:gd name="connsiteX13" fmla="*/ 10465 w 48655"/>
                <a:gd name="connsiteY13" fmla="*/ 50125 h 52832"/>
                <a:gd name="connsiteX14" fmla="*/ 5416 w 48655"/>
                <a:gd name="connsiteY14" fmla="*/ 42597 h 52832"/>
                <a:gd name="connsiteX15" fmla="*/ 10419 w 48655"/>
                <a:gd name="connsiteY15" fmla="*/ 34977 h 52832"/>
                <a:gd name="connsiteX16" fmla="*/ 24144 w 48655"/>
                <a:gd name="connsiteY16" fmla="*/ 32269 h 52832"/>
                <a:gd name="connsiteX17" fmla="*/ 37869 w 48655"/>
                <a:gd name="connsiteY17" fmla="*/ 35023 h 52832"/>
                <a:gd name="connsiteX18" fmla="*/ 42551 w 48655"/>
                <a:gd name="connsiteY18" fmla="*/ 4820 h 52832"/>
                <a:gd name="connsiteX19" fmla="*/ 42321 w 48655"/>
                <a:gd name="connsiteY19" fmla="*/ 12577 h 52832"/>
                <a:gd name="connsiteX20" fmla="*/ 41128 w 48655"/>
                <a:gd name="connsiteY20" fmla="*/ 19646 h 52832"/>
                <a:gd name="connsiteX21" fmla="*/ 36079 w 48655"/>
                <a:gd name="connsiteY21" fmla="*/ 19095 h 52832"/>
                <a:gd name="connsiteX22" fmla="*/ 37318 w 48655"/>
                <a:gd name="connsiteY22" fmla="*/ 12164 h 52832"/>
                <a:gd name="connsiteX23" fmla="*/ 37548 w 48655"/>
                <a:gd name="connsiteY23" fmla="*/ 4820 h 52832"/>
                <a:gd name="connsiteX24" fmla="*/ 37548 w 48655"/>
                <a:gd name="connsiteY24" fmla="*/ 4406 h 52832"/>
                <a:gd name="connsiteX25" fmla="*/ 5784 w 48655"/>
                <a:gd name="connsiteY25" fmla="*/ 4406 h 52832"/>
                <a:gd name="connsiteX26" fmla="*/ 5784 w 48655"/>
                <a:gd name="connsiteY26" fmla="*/ 0 h 52832"/>
                <a:gd name="connsiteX27" fmla="*/ 42505 w 48655"/>
                <a:gd name="connsiteY27" fmla="*/ 0 h 52832"/>
                <a:gd name="connsiteX28" fmla="*/ 42505 w 48655"/>
                <a:gd name="connsiteY28" fmla="*/ 4820 h 52832"/>
                <a:gd name="connsiteX29" fmla="*/ 14138 w 48655"/>
                <a:gd name="connsiteY29" fmla="*/ 38144 h 52832"/>
                <a:gd name="connsiteX30" fmla="*/ 10419 w 48655"/>
                <a:gd name="connsiteY30" fmla="*/ 42643 h 52832"/>
                <a:gd name="connsiteX31" fmla="*/ 14138 w 48655"/>
                <a:gd name="connsiteY31" fmla="*/ 47049 h 52832"/>
                <a:gd name="connsiteX32" fmla="*/ 24190 w 48655"/>
                <a:gd name="connsiteY32" fmla="*/ 48656 h 52832"/>
                <a:gd name="connsiteX33" fmla="*/ 34242 w 48655"/>
                <a:gd name="connsiteY33" fmla="*/ 47049 h 52832"/>
                <a:gd name="connsiteX34" fmla="*/ 37960 w 48655"/>
                <a:gd name="connsiteY34" fmla="*/ 42643 h 52832"/>
                <a:gd name="connsiteX35" fmla="*/ 34242 w 48655"/>
                <a:gd name="connsiteY35" fmla="*/ 38144 h 52832"/>
                <a:gd name="connsiteX36" fmla="*/ 24190 w 48655"/>
                <a:gd name="connsiteY36" fmla="*/ 36492 h 52832"/>
                <a:gd name="connsiteX37" fmla="*/ 14138 w 48655"/>
                <a:gd name="connsiteY37" fmla="*/ 38144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32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23"/>
                  </a:moveTo>
                  <a:cubicBezTo>
                    <a:pt x="41266" y="36859"/>
                    <a:pt x="42918" y="39383"/>
                    <a:pt x="42918" y="42597"/>
                  </a:cubicBezTo>
                  <a:cubicBezTo>
                    <a:pt x="42918" y="45810"/>
                    <a:pt x="41220" y="48334"/>
                    <a:pt x="37869" y="50125"/>
                  </a:cubicBezTo>
                  <a:cubicBezTo>
                    <a:pt x="34472" y="51961"/>
                    <a:pt x="29928" y="52833"/>
                    <a:pt x="24144" y="52833"/>
                  </a:cubicBezTo>
                  <a:cubicBezTo>
                    <a:pt x="18407" y="52833"/>
                    <a:pt x="13816" y="51915"/>
                    <a:pt x="10465" y="50125"/>
                  </a:cubicBezTo>
                  <a:cubicBezTo>
                    <a:pt x="7115" y="48334"/>
                    <a:pt x="5416" y="45810"/>
                    <a:pt x="5416" y="42597"/>
                  </a:cubicBezTo>
                  <a:cubicBezTo>
                    <a:pt x="5416" y="39338"/>
                    <a:pt x="7069" y="36813"/>
                    <a:pt x="10419" y="34977"/>
                  </a:cubicBezTo>
                  <a:cubicBezTo>
                    <a:pt x="13770" y="33187"/>
                    <a:pt x="18315" y="32269"/>
                    <a:pt x="24144" y="32269"/>
                  </a:cubicBezTo>
                  <a:cubicBezTo>
                    <a:pt x="29928" y="32269"/>
                    <a:pt x="34472" y="33187"/>
                    <a:pt x="37869" y="35023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19" y="40715"/>
                    <a:pt x="10419" y="42643"/>
                  </a:cubicBezTo>
                  <a:cubicBezTo>
                    <a:pt x="10419" y="44524"/>
                    <a:pt x="11659" y="45947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0" y="44524"/>
                    <a:pt x="37960" y="42643"/>
                  </a:cubicBezTo>
                  <a:cubicBezTo>
                    <a:pt x="37960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43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2" name="자유형: 도형 2071">
              <a:extLst>
                <a:ext uri="{FF2B5EF4-FFF2-40B4-BE49-F238E27FC236}">
                  <a16:creationId xmlns:a16="http://schemas.microsoft.com/office/drawing/2014/main" id="{AA0E7E67-C518-97EB-2455-02CD9352E142}"/>
                </a:ext>
              </a:extLst>
            </p:cNvPr>
            <p:cNvSpPr/>
            <p:nvPr/>
          </p:nvSpPr>
          <p:spPr>
            <a:xfrm>
              <a:off x="3922191" y="5659510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3 w 49711"/>
                <a:gd name="connsiteY11" fmla="*/ 30616 h 56046"/>
                <a:gd name="connsiteX12" fmla="*/ 16020 w 49711"/>
                <a:gd name="connsiteY12" fmla="*/ 33325 h 56046"/>
                <a:gd name="connsiteX13" fmla="*/ 6610 w 49711"/>
                <a:gd name="connsiteY13" fmla="*/ 30616 h 56046"/>
                <a:gd name="connsiteX14" fmla="*/ 3029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0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7 w 49711"/>
                <a:gd name="connsiteY21" fmla="*/ 42459 h 56046"/>
                <a:gd name="connsiteX22" fmla="*/ 6747 w 49711"/>
                <a:gd name="connsiteY22" fmla="*/ 38053 h 56046"/>
                <a:gd name="connsiteX23" fmla="*/ 41770 w 49711"/>
                <a:gd name="connsiteY23" fmla="*/ 38053 h 56046"/>
                <a:gd name="connsiteX24" fmla="*/ 41770 w 49711"/>
                <a:gd name="connsiteY24" fmla="*/ 56046 h 56046"/>
                <a:gd name="connsiteX25" fmla="*/ 10144 w 49711"/>
                <a:gd name="connsiteY25" fmla="*/ 18957 h 56046"/>
                <a:gd name="connsiteX26" fmla="*/ 7987 w 49711"/>
                <a:gd name="connsiteY26" fmla="*/ 23272 h 56046"/>
                <a:gd name="connsiteX27" fmla="*/ 10144 w 49711"/>
                <a:gd name="connsiteY27" fmla="*/ 27495 h 56046"/>
                <a:gd name="connsiteX28" fmla="*/ 15974 w 49711"/>
                <a:gd name="connsiteY28" fmla="*/ 29056 h 56046"/>
                <a:gd name="connsiteX29" fmla="*/ 21803 w 49711"/>
                <a:gd name="connsiteY29" fmla="*/ 27495 h 56046"/>
                <a:gd name="connsiteX30" fmla="*/ 23961 w 49711"/>
                <a:gd name="connsiteY30" fmla="*/ 23272 h 56046"/>
                <a:gd name="connsiteX31" fmla="*/ 21803 w 49711"/>
                <a:gd name="connsiteY31" fmla="*/ 18957 h 56046"/>
                <a:gd name="connsiteX32" fmla="*/ 15974 w 49711"/>
                <a:gd name="connsiteY32" fmla="*/ 17351 h 56046"/>
                <a:gd name="connsiteX33" fmla="*/ 10144 w 49711"/>
                <a:gd name="connsiteY33" fmla="*/ 18957 h 56046"/>
                <a:gd name="connsiteX34" fmla="*/ 41770 w 49711"/>
                <a:gd name="connsiteY34" fmla="*/ 15607 h 56046"/>
                <a:gd name="connsiteX35" fmla="*/ 49712 w 49711"/>
                <a:gd name="connsiteY35" fmla="*/ 15607 h 56046"/>
                <a:gd name="connsiteX36" fmla="*/ 49712 w 49711"/>
                <a:gd name="connsiteY36" fmla="*/ 20105 h 56046"/>
                <a:gd name="connsiteX37" fmla="*/ 41770 w 49711"/>
                <a:gd name="connsiteY37" fmla="*/ 20105 h 56046"/>
                <a:gd name="connsiteX38" fmla="*/ 41770 w 49711"/>
                <a:gd name="connsiteY38" fmla="*/ 35252 h 56046"/>
                <a:gd name="connsiteX39" fmla="*/ 36813 w 49711"/>
                <a:gd name="connsiteY39" fmla="*/ 35252 h 56046"/>
                <a:gd name="connsiteX40" fmla="*/ 36813 w 49711"/>
                <a:gd name="connsiteY40" fmla="*/ 229 h 56046"/>
                <a:gd name="connsiteX41" fmla="*/ 41770 w 49711"/>
                <a:gd name="connsiteY41" fmla="*/ 229 h 56046"/>
                <a:gd name="connsiteX42" fmla="*/ 41770 w 49711"/>
                <a:gd name="connsiteY42" fmla="*/ 15607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2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3"/>
                  </a:lnTo>
                  <a:lnTo>
                    <a:pt x="41770" y="38053"/>
                  </a:lnTo>
                  <a:lnTo>
                    <a:pt x="41770" y="56046"/>
                  </a:lnTo>
                  <a:close/>
                  <a:moveTo>
                    <a:pt x="10144" y="18957"/>
                  </a:moveTo>
                  <a:cubicBezTo>
                    <a:pt x="8675" y="20013"/>
                    <a:pt x="7987" y="21482"/>
                    <a:pt x="7987" y="23272"/>
                  </a:cubicBezTo>
                  <a:cubicBezTo>
                    <a:pt x="7987" y="25062"/>
                    <a:pt x="8721" y="26439"/>
                    <a:pt x="10144" y="27495"/>
                  </a:cubicBezTo>
                  <a:cubicBezTo>
                    <a:pt x="11613" y="28551"/>
                    <a:pt x="13541" y="29056"/>
                    <a:pt x="15974" y="29056"/>
                  </a:cubicBezTo>
                  <a:cubicBezTo>
                    <a:pt x="18407" y="29056"/>
                    <a:pt x="20380" y="28551"/>
                    <a:pt x="21803" y="27495"/>
                  </a:cubicBezTo>
                  <a:cubicBezTo>
                    <a:pt x="23272" y="26439"/>
                    <a:pt x="23961" y="25062"/>
                    <a:pt x="23961" y="23272"/>
                  </a:cubicBezTo>
                  <a:cubicBezTo>
                    <a:pt x="23961" y="21482"/>
                    <a:pt x="23226" y="20013"/>
                    <a:pt x="21803" y="18957"/>
                  </a:cubicBezTo>
                  <a:cubicBezTo>
                    <a:pt x="20334" y="17902"/>
                    <a:pt x="18407" y="17351"/>
                    <a:pt x="15974" y="17351"/>
                  </a:cubicBezTo>
                  <a:cubicBezTo>
                    <a:pt x="13541" y="17351"/>
                    <a:pt x="11567" y="17902"/>
                    <a:pt x="10144" y="18957"/>
                  </a:cubicBezTo>
                  <a:close/>
                  <a:moveTo>
                    <a:pt x="41770" y="15607"/>
                  </a:moveTo>
                  <a:lnTo>
                    <a:pt x="49712" y="15607"/>
                  </a:lnTo>
                  <a:lnTo>
                    <a:pt x="49712" y="20105"/>
                  </a:lnTo>
                  <a:lnTo>
                    <a:pt x="41770" y="20105"/>
                  </a:lnTo>
                  <a:lnTo>
                    <a:pt x="41770" y="35252"/>
                  </a:lnTo>
                  <a:lnTo>
                    <a:pt x="36813" y="35252"/>
                  </a:lnTo>
                  <a:lnTo>
                    <a:pt x="36813" y="229"/>
                  </a:lnTo>
                  <a:lnTo>
                    <a:pt x="41770" y="229"/>
                  </a:lnTo>
                  <a:lnTo>
                    <a:pt x="41770" y="1560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73" name="그래픽 961">
            <a:extLst>
              <a:ext uri="{FF2B5EF4-FFF2-40B4-BE49-F238E27FC236}">
                <a16:creationId xmlns:a16="http://schemas.microsoft.com/office/drawing/2014/main" id="{B7415A36-F852-9AE8-AAEC-14008586463E}"/>
              </a:ext>
            </a:extLst>
          </p:cNvPr>
          <p:cNvGrpSpPr/>
          <p:nvPr/>
        </p:nvGrpSpPr>
        <p:grpSpPr>
          <a:xfrm>
            <a:off x="3693968" y="5874514"/>
            <a:ext cx="252596" cy="56045"/>
            <a:chOff x="3693968" y="5874514"/>
            <a:chExt cx="252596" cy="56045"/>
          </a:xfrm>
          <a:solidFill>
            <a:schemeClr val="tx1"/>
          </a:solidFill>
        </p:grpSpPr>
        <p:sp>
          <p:nvSpPr>
            <p:cNvPr id="2074" name="자유형: 도형 2073">
              <a:extLst>
                <a:ext uri="{FF2B5EF4-FFF2-40B4-BE49-F238E27FC236}">
                  <a16:creationId xmlns:a16="http://schemas.microsoft.com/office/drawing/2014/main" id="{61DB1F0F-0537-A7CE-B700-E77237F442BC}"/>
                </a:ext>
              </a:extLst>
            </p:cNvPr>
            <p:cNvSpPr/>
            <p:nvPr/>
          </p:nvSpPr>
          <p:spPr>
            <a:xfrm>
              <a:off x="3693968" y="5880343"/>
              <a:ext cx="48793" cy="42459"/>
            </a:xfrm>
            <a:custGeom>
              <a:avLst/>
              <a:gdLst>
                <a:gd name="connsiteX0" fmla="*/ 48793 w 48793"/>
                <a:gd name="connsiteY0" fmla="*/ 42459 h 42459"/>
                <a:gd name="connsiteX1" fmla="*/ 0 w 48793"/>
                <a:gd name="connsiteY1" fmla="*/ 42459 h 42459"/>
                <a:gd name="connsiteX2" fmla="*/ 0 w 48793"/>
                <a:gd name="connsiteY2" fmla="*/ 37915 h 42459"/>
                <a:gd name="connsiteX3" fmla="*/ 18911 w 48793"/>
                <a:gd name="connsiteY3" fmla="*/ 37915 h 42459"/>
                <a:gd name="connsiteX4" fmla="*/ 18911 w 48793"/>
                <a:gd name="connsiteY4" fmla="*/ 18040 h 42459"/>
                <a:gd name="connsiteX5" fmla="*/ 23961 w 48793"/>
                <a:gd name="connsiteY5" fmla="*/ 18040 h 42459"/>
                <a:gd name="connsiteX6" fmla="*/ 23961 w 48793"/>
                <a:gd name="connsiteY6" fmla="*/ 37915 h 42459"/>
                <a:gd name="connsiteX7" fmla="*/ 48793 w 48793"/>
                <a:gd name="connsiteY7" fmla="*/ 37915 h 42459"/>
                <a:gd name="connsiteX8" fmla="*/ 48793 w 48793"/>
                <a:gd name="connsiteY8" fmla="*/ 42459 h 42459"/>
                <a:gd name="connsiteX9" fmla="*/ 43102 w 48793"/>
                <a:gd name="connsiteY9" fmla="*/ 5508 h 42459"/>
                <a:gd name="connsiteX10" fmla="*/ 42780 w 48793"/>
                <a:gd name="connsiteY10" fmla="*/ 18223 h 42459"/>
                <a:gd name="connsiteX11" fmla="*/ 41082 w 48793"/>
                <a:gd name="connsiteY11" fmla="*/ 31351 h 42459"/>
                <a:gd name="connsiteX12" fmla="*/ 35987 w 48793"/>
                <a:gd name="connsiteY12" fmla="*/ 30754 h 42459"/>
                <a:gd name="connsiteX13" fmla="*/ 37685 w 48793"/>
                <a:gd name="connsiteY13" fmla="*/ 18085 h 42459"/>
                <a:gd name="connsiteX14" fmla="*/ 38007 w 48793"/>
                <a:gd name="connsiteY14" fmla="*/ 5554 h 42459"/>
                <a:gd name="connsiteX15" fmla="*/ 38007 w 48793"/>
                <a:gd name="connsiteY15" fmla="*/ 4407 h 42459"/>
                <a:gd name="connsiteX16" fmla="*/ 5279 w 48793"/>
                <a:gd name="connsiteY16" fmla="*/ 4407 h 42459"/>
                <a:gd name="connsiteX17" fmla="*/ 5279 w 48793"/>
                <a:gd name="connsiteY17" fmla="*/ 0 h 42459"/>
                <a:gd name="connsiteX18" fmla="*/ 43102 w 48793"/>
                <a:gd name="connsiteY18" fmla="*/ 0 h 42459"/>
                <a:gd name="connsiteX19" fmla="*/ 43102 w 48793"/>
                <a:gd name="connsiteY19" fmla="*/ 5508 h 42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793" h="42459">
                  <a:moveTo>
                    <a:pt x="48793" y="42459"/>
                  </a:moveTo>
                  <a:lnTo>
                    <a:pt x="0" y="42459"/>
                  </a:lnTo>
                  <a:lnTo>
                    <a:pt x="0" y="37915"/>
                  </a:lnTo>
                  <a:lnTo>
                    <a:pt x="18911" y="37915"/>
                  </a:lnTo>
                  <a:lnTo>
                    <a:pt x="18911" y="18040"/>
                  </a:lnTo>
                  <a:lnTo>
                    <a:pt x="23961" y="18040"/>
                  </a:lnTo>
                  <a:lnTo>
                    <a:pt x="23961" y="37915"/>
                  </a:lnTo>
                  <a:lnTo>
                    <a:pt x="48793" y="37915"/>
                  </a:lnTo>
                  <a:lnTo>
                    <a:pt x="48793" y="42459"/>
                  </a:lnTo>
                  <a:close/>
                  <a:moveTo>
                    <a:pt x="43102" y="5508"/>
                  </a:moveTo>
                  <a:cubicBezTo>
                    <a:pt x="43102" y="10236"/>
                    <a:pt x="43010" y="14459"/>
                    <a:pt x="42780" y="18223"/>
                  </a:cubicBezTo>
                  <a:cubicBezTo>
                    <a:pt x="42551" y="21987"/>
                    <a:pt x="42000" y="26348"/>
                    <a:pt x="41082" y="31351"/>
                  </a:cubicBezTo>
                  <a:lnTo>
                    <a:pt x="35987" y="30754"/>
                  </a:lnTo>
                  <a:cubicBezTo>
                    <a:pt x="36905" y="26026"/>
                    <a:pt x="37456" y="21803"/>
                    <a:pt x="37685" y="18085"/>
                  </a:cubicBezTo>
                  <a:cubicBezTo>
                    <a:pt x="37915" y="14322"/>
                    <a:pt x="38007" y="10144"/>
                    <a:pt x="38007" y="5554"/>
                  </a:cubicBezTo>
                  <a:lnTo>
                    <a:pt x="38007" y="4407"/>
                  </a:lnTo>
                  <a:lnTo>
                    <a:pt x="5279" y="4407"/>
                  </a:lnTo>
                  <a:lnTo>
                    <a:pt x="5279" y="0"/>
                  </a:lnTo>
                  <a:lnTo>
                    <a:pt x="43102" y="0"/>
                  </a:lnTo>
                  <a:lnTo>
                    <a:pt x="43102" y="55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5" name="자유형: 도형 2074">
              <a:extLst>
                <a:ext uri="{FF2B5EF4-FFF2-40B4-BE49-F238E27FC236}">
                  <a16:creationId xmlns:a16="http://schemas.microsoft.com/office/drawing/2014/main" id="{BC5666FE-7902-CD50-BA68-D3EDE4F4BFD6}"/>
                </a:ext>
              </a:extLst>
            </p:cNvPr>
            <p:cNvSpPr/>
            <p:nvPr/>
          </p:nvSpPr>
          <p:spPr>
            <a:xfrm>
              <a:off x="3744644" y="5876488"/>
              <a:ext cx="48931" cy="52832"/>
            </a:xfrm>
            <a:custGeom>
              <a:avLst/>
              <a:gdLst>
                <a:gd name="connsiteX0" fmla="*/ 48931 w 48931"/>
                <a:gd name="connsiteY0" fmla="*/ 32039 h 52832"/>
                <a:gd name="connsiteX1" fmla="*/ 27357 w 48931"/>
                <a:gd name="connsiteY1" fmla="*/ 32039 h 52832"/>
                <a:gd name="connsiteX2" fmla="*/ 27357 w 48931"/>
                <a:gd name="connsiteY2" fmla="*/ 42643 h 52832"/>
                <a:gd name="connsiteX3" fmla="*/ 22262 w 48931"/>
                <a:gd name="connsiteY3" fmla="*/ 42643 h 52832"/>
                <a:gd name="connsiteX4" fmla="*/ 22262 w 48931"/>
                <a:gd name="connsiteY4" fmla="*/ 32039 h 52832"/>
                <a:gd name="connsiteX5" fmla="*/ 0 w 48931"/>
                <a:gd name="connsiteY5" fmla="*/ 32039 h 52832"/>
                <a:gd name="connsiteX6" fmla="*/ 0 w 48931"/>
                <a:gd name="connsiteY6" fmla="*/ 27633 h 52832"/>
                <a:gd name="connsiteX7" fmla="*/ 48931 w 48931"/>
                <a:gd name="connsiteY7" fmla="*/ 27633 h 52832"/>
                <a:gd name="connsiteX8" fmla="*/ 48931 w 48931"/>
                <a:gd name="connsiteY8" fmla="*/ 32039 h 52832"/>
                <a:gd name="connsiteX9" fmla="*/ 43423 w 48931"/>
                <a:gd name="connsiteY9" fmla="*/ 52833 h 52832"/>
                <a:gd name="connsiteX10" fmla="*/ 6197 w 48931"/>
                <a:gd name="connsiteY10" fmla="*/ 52833 h 52832"/>
                <a:gd name="connsiteX11" fmla="*/ 6197 w 48931"/>
                <a:gd name="connsiteY11" fmla="*/ 37548 h 52832"/>
                <a:gd name="connsiteX12" fmla="*/ 11246 w 48931"/>
                <a:gd name="connsiteY12" fmla="*/ 37548 h 52832"/>
                <a:gd name="connsiteX13" fmla="*/ 11246 w 48931"/>
                <a:gd name="connsiteY13" fmla="*/ 48380 h 52832"/>
                <a:gd name="connsiteX14" fmla="*/ 43423 w 48931"/>
                <a:gd name="connsiteY14" fmla="*/ 48380 h 52832"/>
                <a:gd name="connsiteX15" fmla="*/ 43423 w 48931"/>
                <a:gd name="connsiteY15" fmla="*/ 52833 h 52832"/>
                <a:gd name="connsiteX16" fmla="*/ 11521 w 48931"/>
                <a:gd name="connsiteY16" fmla="*/ 7069 h 52832"/>
                <a:gd name="connsiteX17" fmla="*/ 37456 w 48931"/>
                <a:gd name="connsiteY17" fmla="*/ 7069 h 52832"/>
                <a:gd name="connsiteX18" fmla="*/ 37456 w 48931"/>
                <a:gd name="connsiteY18" fmla="*/ 0 h 52832"/>
                <a:gd name="connsiteX19" fmla="*/ 42413 w 48931"/>
                <a:gd name="connsiteY19" fmla="*/ 0 h 52832"/>
                <a:gd name="connsiteX20" fmla="*/ 42413 w 48931"/>
                <a:gd name="connsiteY20" fmla="*/ 22538 h 52832"/>
                <a:gd name="connsiteX21" fmla="*/ 6518 w 48931"/>
                <a:gd name="connsiteY21" fmla="*/ 22538 h 52832"/>
                <a:gd name="connsiteX22" fmla="*/ 6518 w 48931"/>
                <a:gd name="connsiteY22" fmla="*/ 0 h 52832"/>
                <a:gd name="connsiteX23" fmla="*/ 11567 w 48931"/>
                <a:gd name="connsiteY23" fmla="*/ 0 h 52832"/>
                <a:gd name="connsiteX24" fmla="*/ 11567 w 48931"/>
                <a:gd name="connsiteY24" fmla="*/ 7069 h 52832"/>
                <a:gd name="connsiteX25" fmla="*/ 37456 w 48931"/>
                <a:gd name="connsiteY25" fmla="*/ 18131 h 52832"/>
                <a:gd name="connsiteX26" fmla="*/ 37456 w 48931"/>
                <a:gd name="connsiteY26" fmla="*/ 11246 h 52832"/>
                <a:gd name="connsiteX27" fmla="*/ 11521 w 48931"/>
                <a:gd name="connsiteY27" fmla="*/ 11246 h 52832"/>
                <a:gd name="connsiteX28" fmla="*/ 11521 w 48931"/>
                <a:gd name="connsiteY28" fmla="*/ 18131 h 52832"/>
                <a:gd name="connsiteX29" fmla="*/ 37456 w 48931"/>
                <a:gd name="connsiteY29" fmla="*/ 18131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931" h="52832">
                  <a:moveTo>
                    <a:pt x="48931" y="32039"/>
                  </a:moveTo>
                  <a:lnTo>
                    <a:pt x="27357" y="32039"/>
                  </a:lnTo>
                  <a:lnTo>
                    <a:pt x="27357" y="42643"/>
                  </a:lnTo>
                  <a:lnTo>
                    <a:pt x="22262" y="42643"/>
                  </a:lnTo>
                  <a:lnTo>
                    <a:pt x="22262" y="32039"/>
                  </a:lnTo>
                  <a:lnTo>
                    <a:pt x="0" y="32039"/>
                  </a:lnTo>
                  <a:lnTo>
                    <a:pt x="0" y="27633"/>
                  </a:lnTo>
                  <a:lnTo>
                    <a:pt x="48931" y="27633"/>
                  </a:lnTo>
                  <a:lnTo>
                    <a:pt x="48931" y="32039"/>
                  </a:lnTo>
                  <a:close/>
                  <a:moveTo>
                    <a:pt x="43423" y="52833"/>
                  </a:moveTo>
                  <a:lnTo>
                    <a:pt x="6197" y="52833"/>
                  </a:lnTo>
                  <a:lnTo>
                    <a:pt x="6197" y="37548"/>
                  </a:lnTo>
                  <a:lnTo>
                    <a:pt x="11246" y="37548"/>
                  </a:lnTo>
                  <a:lnTo>
                    <a:pt x="11246" y="48380"/>
                  </a:lnTo>
                  <a:lnTo>
                    <a:pt x="43423" y="48380"/>
                  </a:lnTo>
                  <a:lnTo>
                    <a:pt x="43423" y="52833"/>
                  </a:lnTo>
                  <a:close/>
                  <a:moveTo>
                    <a:pt x="11521" y="7069"/>
                  </a:moveTo>
                  <a:lnTo>
                    <a:pt x="37456" y="7069"/>
                  </a:lnTo>
                  <a:lnTo>
                    <a:pt x="37456" y="0"/>
                  </a:lnTo>
                  <a:lnTo>
                    <a:pt x="42413" y="0"/>
                  </a:lnTo>
                  <a:lnTo>
                    <a:pt x="42413" y="22538"/>
                  </a:lnTo>
                  <a:lnTo>
                    <a:pt x="6518" y="22538"/>
                  </a:lnTo>
                  <a:lnTo>
                    <a:pt x="6518" y="0"/>
                  </a:lnTo>
                  <a:lnTo>
                    <a:pt x="11567" y="0"/>
                  </a:lnTo>
                  <a:lnTo>
                    <a:pt x="11567" y="7069"/>
                  </a:lnTo>
                  <a:close/>
                  <a:moveTo>
                    <a:pt x="37456" y="18131"/>
                  </a:moveTo>
                  <a:lnTo>
                    <a:pt x="37456" y="11246"/>
                  </a:lnTo>
                  <a:lnTo>
                    <a:pt x="11521" y="11246"/>
                  </a:lnTo>
                  <a:lnTo>
                    <a:pt x="11521" y="18131"/>
                  </a:lnTo>
                  <a:lnTo>
                    <a:pt x="37456" y="1813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6" name="자유형: 도형 2075">
              <a:extLst>
                <a:ext uri="{FF2B5EF4-FFF2-40B4-BE49-F238E27FC236}">
                  <a16:creationId xmlns:a16="http://schemas.microsoft.com/office/drawing/2014/main" id="{F6B45787-CE35-CD83-4FE9-0B25ABA06928}"/>
                </a:ext>
              </a:extLst>
            </p:cNvPr>
            <p:cNvSpPr/>
            <p:nvPr/>
          </p:nvSpPr>
          <p:spPr>
            <a:xfrm>
              <a:off x="3794355" y="5874697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6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6 w 51318"/>
                <a:gd name="connsiteY11" fmla="*/ 17076 h 55862"/>
                <a:gd name="connsiteX12" fmla="*/ 14276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7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6" y="20105"/>
                    <a:pt x="14276" y="17076"/>
                  </a:cubicBezTo>
                  <a:lnTo>
                    <a:pt x="14276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6"/>
                  </a:lnTo>
                  <a:cubicBezTo>
                    <a:pt x="19371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7" name="자유형: 도형 2076">
              <a:extLst>
                <a:ext uri="{FF2B5EF4-FFF2-40B4-BE49-F238E27FC236}">
                  <a16:creationId xmlns:a16="http://schemas.microsoft.com/office/drawing/2014/main" id="{363F4BD5-2DDA-FB36-F1B3-2B4697AA2E88}"/>
                </a:ext>
              </a:extLst>
            </p:cNvPr>
            <p:cNvSpPr/>
            <p:nvPr/>
          </p:nvSpPr>
          <p:spPr>
            <a:xfrm>
              <a:off x="3846086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8" name="자유형: 도형 2077">
              <a:extLst>
                <a:ext uri="{FF2B5EF4-FFF2-40B4-BE49-F238E27FC236}">
                  <a16:creationId xmlns:a16="http://schemas.microsoft.com/office/drawing/2014/main" id="{426CF8EF-E71D-B3FA-2B01-6BA636D59C74}"/>
                </a:ext>
              </a:extLst>
            </p:cNvPr>
            <p:cNvSpPr/>
            <p:nvPr/>
          </p:nvSpPr>
          <p:spPr>
            <a:xfrm>
              <a:off x="3896854" y="5874514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51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79" name="그래픽 961">
            <a:extLst>
              <a:ext uri="{FF2B5EF4-FFF2-40B4-BE49-F238E27FC236}">
                <a16:creationId xmlns:a16="http://schemas.microsoft.com/office/drawing/2014/main" id="{8200CD61-214C-98B7-87D8-A2D702CAF597}"/>
              </a:ext>
            </a:extLst>
          </p:cNvPr>
          <p:cNvGrpSpPr/>
          <p:nvPr/>
        </p:nvGrpSpPr>
        <p:grpSpPr>
          <a:xfrm>
            <a:off x="3643339" y="6089517"/>
            <a:ext cx="353901" cy="56046"/>
            <a:chOff x="3643339" y="6089517"/>
            <a:chExt cx="353901" cy="56046"/>
          </a:xfrm>
          <a:solidFill>
            <a:schemeClr val="tx1"/>
          </a:solidFill>
        </p:grpSpPr>
        <p:sp>
          <p:nvSpPr>
            <p:cNvPr id="2080" name="자유형: 도형 2079">
              <a:extLst>
                <a:ext uri="{FF2B5EF4-FFF2-40B4-BE49-F238E27FC236}">
                  <a16:creationId xmlns:a16="http://schemas.microsoft.com/office/drawing/2014/main" id="{CD763685-BADE-F88D-D189-D9F7A51CF8FB}"/>
                </a:ext>
              </a:extLst>
            </p:cNvPr>
            <p:cNvSpPr/>
            <p:nvPr/>
          </p:nvSpPr>
          <p:spPr>
            <a:xfrm>
              <a:off x="3643339" y="6094888"/>
              <a:ext cx="48976" cy="43836"/>
            </a:xfrm>
            <a:custGeom>
              <a:avLst/>
              <a:gdLst>
                <a:gd name="connsiteX0" fmla="*/ 48977 w 48976"/>
                <a:gd name="connsiteY0" fmla="*/ 43836 h 43836"/>
                <a:gd name="connsiteX1" fmla="*/ 0 w 48976"/>
                <a:gd name="connsiteY1" fmla="*/ 43836 h 43836"/>
                <a:gd name="connsiteX2" fmla="*/ 0 w 48976"/>
                <a:gd name="connsiteY2" fmla="*/ 39429 h 43836"/>
                <a:gd name="connsiteX3" fmla="*/ 13541 w 48976"/>
                <a:gd name="connsiteY3" fmla="*/ 39429 h 43836"/>
                <a:gd name="connsiteX4" fmla="*/ 13541 w 48976"/>
                <a:gd name="connsiteY4" fmla="*/ 26577 h 43836"/>
                <a:gd name="connsiteX5" fmla="*/ 4498 w 48976"/>
                <a:gd name="connsiteY5" fmla="*/ 26577 h 43836"/>
                <a:gd name="connsiteX6" fmla="*/ 4498 w 48976"/>
                <a:gd name="connsiteY6" fmla="*/ 22079 h 43836"/>
                <a:gd name="connsiteX7" fmla="*/ 12669 w 48976"/>
                <a:gd name="connsiteY7" fmla="*/ 22079 h 43836"/>
                <a:gd name="connsiteX8" fmla="*/ 12669 w 48976"/>
                <a:gd name="connsiteY8" fmla="*/ 4406 h 43836"/>
                <a:gd name="connsiteX9" fmla="*/ 4315 w 48976"/>
                <a:gd name="connsiteY9" fmla="*/ 4406 h 43836"/>
                <a:gd name="connsiteX10" fmla="*/ 4315 w 48976"/>
                <a:gd name="connsiteY10" fmla="*/ 0 h 43836"/>
                <a:gd name="connsiteX11" fmla="*/ 44433 w 48976"/>
                <a:gd name="connsiteY11" fmla="*/ 0 h 43836"/>
                <a:gd name="connsiteX12" fmla="*/ 44433 w 48976"/>
                <a:gd name="connsiteY12" fmla="*/ 4406 h 43836"/>
                <a:gd name="connsiteX13" fmla="*/ 36079 w 48976"/>
                <a:gd name="connsiteY13" fmla="*/ 4406 h 43836"/>
                <a:gd name="connsiteX14" fmla="*/ 36079 w 48976"/>
                <a:gd name="connsiteY14" fmla="*/ 22079 h 43836"/>
                <a:gd name="connsiteX15" fmla="*/ 44295 w 48976"/>
                <a:gd name="connsiteY15" fmla="*/ 22079 h 43836"/>
                <a:gd name="connsiteX16" fmla="*/ 44295 w 48976"/>
                <a:gd name="connsiteY16" fmla="*/ 26577 h 43836"/>
                <a:gd name="connsiteX17" fmla="*/ 35161 w 48976"/>
                <a:gd name="connsiteY17" fmla="*/ 26577 h 43836"/>
                <a:gd name="connsiteX18" fmla="*/ 35161 w 48976"/>
                <a:gd name="connsiteY18" fmla="*/ 39429 h 43836"/>
                <a:gd name="connsiteX19" fmla="*/ 48977 w 48976"/>
                <a:gd name="connsiteY19" fmla="*/ 39429 h 43836"/>
                <a:gd name="connsiteX20" fmla="*/ 48977 w 48976"/>
                <a:gd name="connsiteY20" fmla="*/ 43836 h 43836"/>
                <a:gd name="connsiteX21" fmla="*/ 31030 w 48976"/>
                <a:gd name="connsiteY21" fmla="*/ 22079 h 43836"/>
                <a:gd name="connsiteX22" fmla="*/ 31030 w 48976"/>
                <a:gd name="connsiteY22" fmla="*/ 4406 h 43836"/>
                <a:gd name="connsiteX23" fmla="*/ 17718 w 48976"/>
                <a:gd name="connsiteY23" fmla="*/ 4406 h 43836"/>
                <a:gd name="connsiteX24" fmla="*/ 17718 w 48976"/>
                <a:gd name="connsiteY24" fmla="*/ 22079 h 43836"/>
                <a:gd name="connsiteX25" fmla="*/ 31030 w 48976"/>
                <a:gd name="connsiteY25" fmla="*/ 22079 h 43836"/>
                <a:gd name="connsiteX26" fmla="*/ 30111 w 48976"/>
                <a:gd name="connsiteY26" fmla="*/ 39429 h 43836"/>
                <a:gd name="connsiteX27" fmla="*/ 30111 w 48976"/>
                <a:gd name="connsiteY27" fmla="*/ 26577 h 43836"/>
                <a:gd name="connsiteX28" fmla="*/ 18636 w 48976"/>
                <a:gd name="connsiteY28" fmla="*/ 26577 h 43836"/>
                <a:gd name="connsiteX29" fmla="*/ 18636 w 48976"/>
                <a:gd name="connsiteY29" fmla="*/ 39429 h 43836"/>
                <a:gd name="connsiteX30" fmla="*/ 30111 w 48976"/>
                <a:gd name="connsiteY30" fmla="*/ 39429 h 4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6" h="43836">
                  <a:moveTo>
                    <a:pt x="48977" y="43836"/>
                  </a:moveTo>
                  <a:lnTo>
                    <a:pt x="0" y="43836"/>
                  </a:lnTo>
                  <a:lnTo>
                    <a:pt x="0" y="39429"/>
                  </a:lnTo>
                  <a:lnTo>
                    <a:pt x="13541" y="39429"/>
                  </a:lnTo>
                  <a:lnTo>
                    <a:pt x="13541" y="26577"/>
                  </a:lnTo>
                  <a:lnTo>
                    <a:pt x="4498" y="26577"/>
                  </a:lnTo>
                  <a:lnTo>
                    <a:pt x="4498" y="22079"/>
                  </a:lnTo>
                  <a:lnTo>
                    <a:pt x="12669" y="22079"/>
                  </a:lnTo>
                  <a:lnTo>
                    <a:pt x="12669" y="4406"/>
                  </a:lnTo>
                  <a:lnTo>
                    <a:pt x="4315" y="4406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06"/>
                  </a:lnTo>
                  <a:lnTo>
                    <a:pt x="36079" y="4406"/>
                  </a:lnTo>
                  <a:lnTo>
                    <a:pt x="36079" y="22079"/>
                  </a:lnTo>
                  <a:lnTo>
                    <a:pt x="44295" y="22079"/>
                  </a:lnTo>
                  <a:lnTo>
                    <a:pt x="44295" y="26577"/>
                  </a:lnTo>
                  <a:lnTo>
                    <a:pt x="35161" y="26577"/>
                  </a:lnTo>
                  <a:lnTo>
                    <a:pt x="35161" y="39429"/>
                  </a:lnTo>
                  <a:lnTo>
                    <a:pt x="48977" y="39429"/>
                  </a:lnTo>
                  <a:lnTo>
                    <a:pt x="48977" y="43836"/>
                  </a:lnTo>
                  <a:close/>
                  <a:moveTo>
                    <a:pt x="31030" y="22079"/>
                  </a:moveTo>
                  <a:lnTo>
                    <a:pt x="31030" y="4406"/>
                  </a:lnTo>
                  <a:lnTo>
                    <a:pt x="17718" y="4406"/>
                  </a:lnTo>
                  <a:lnTo>
                    <a:pt x="17718" y="22079"/>
                  </a:lnTo>
                  <a:lnTo>
                    <a:pt x="31030" y="22079"/>
                  </a:lnTo>
                  <a:close/>
                  <a:moveTo>
                    <a:pt x="30111" y="39429"/>
                  </a:moveTo>
                  <a:lnTo>
                    <a:pt x="30111" y="26577"/>
                  </a:lnTo>
                  <a:lnTo>
                    <a:pt x="18636" y="26577"/>
                  </a:lnTo>
                  <a:lnTo>
                    <a:pt x="18636" y="39429"/>
                  </a:lnTo>
                  <a:lnTo>
                    <a:pt x="30111" y="3942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1" name="자유형: 도형 2080">
              <a:extLst>
                <a:ext uri="{FF2B5EF4-FFF2-40B4-BE49-F238E27FC236}">
                  <a16:creationId xmlns:a16="http://schemas.microsoft.com/office/drawing/2014/main" id="{9497FF8A-A494-59E9-B6B8-55C8650C9927}"/>
                </a:ext>
              </a:extLst>
            </p:cNvPr>
            <p:cNvSpPr/>
            <p:nvPr/>
          </p:nvSpPr>
          <p:spPr>
            <a:xfrm>
              <a:off x="3696539" y="6089701"/>
              <a:ext cx="43101" cy="54622"/>
            </a:xfrm>
            <a:custGeom>
              <a:avLst/>
              <a:gdLst>
                <a:gd name="connsiteX0" fmla="*/ 24604 w 43101"/>
                <a:gd name="connsiteY0" fmla="*/ 9777 h 54622"/>
                <a:gd name="connsiteX1" fmla="*/ 36859 w 43101"/>
                <a:gd name="connsiteY1" fmla="*/ 9777 h 54622"/>
                <a:gd name="connsiteX2" fmla="*/ 36859 w 43101"/>
                <a:gd name="connsiteY2" fmla="*/ 0 h 54622"/>
                <a:gd name="connsiteX3" fmla="*/ 41954 w 43101"/>
                <a:gd name="connsiteY3" fmla="*/ 0 h 54622"/>
                <a:gd name="connsiteX4" fmla="*/ 41954 w 43101"/>
                <a:gd name="connsiteY4" fmla="*/ 40806 h 54622"/>
                <a:gd name="connsiteX5" fmla="*/ 36859 w 43101"/>
                <a:gd name="connsiteY5" fmla="*/ 40806 h 54622"/>
                <a:gd name="connsiteX6" fmla="*/ 36859 w 43101"/>
                <a:gd name="connsiteY6" fmla="*/ 26118 h 54622"/>
                <a:gd name="connsiteX7" fmla="*/ 24604 w 43101"/>
                <a:gd name="connsiteY7" fmla="*/ 26118 h 54622"/>
                <a:gd name="connsiteX8" fmla="*/ 24604 w 43101"/>
                <a:gd name="connsiteY8" fmla="*/ 31075 h 54622"/>
                <a:gd name="connsiteX9" fmla="*/ 0 w 43101"/>
                <a:gd name="connsiteY9" fmla="*/ 31075 h 54622"/>
                <a:gd name="connsiteX10" fmla="*/ 0 w 43101"/>
                <a:gd name="connsiteY10" fmla="*/ 4866 h 54622"/>
                <a:gd name="connsiteX11" fmla="*/ 24604 w 43101"/>
                <a:gd name="connsiteY11" fmla="*/ 4866 h 54622"/>
                <a:gd name="connsiteX12" fmla="*/ 24604 w 43101"/>
                <a:gd name="connsiteY12" fmla="*/ 9777 h 54622"/>
                <a:gd name="connsiteX13" fmla="*/ 5003 w 43101"/>
                <a:gd name="connsiteY13" fmla="*/ 26715 h 54622"/>
                <a:gd name="connsiteX14" fmla="*/ 19646 w 43101"/>
                <a:gd name="connsiteY14" fmla="*/ 26715 h 54622"/>
                <a:gd name="connsiteX15" fmla="*/ 19646 w 43101"/>
                <a:gd name="connsiteY15" fmla="*/ 9226 h 54622"/>
                <a:gd name="connsiteX16" fmla="*/ 5003 w 43101"/>
                <a:gd name="connsiteY16" fmla="*/ 9226 h 54622"/>
                <a:gd name="connsiteX17" fmla="*/ 5003 w 43101"/>
                <a:gd name="connsiteY17" fmla="*/ 26715 h 54622"/>
                <a:gd name="connsiteX18" fmla="*/ 43102 w 43101"/>
                <a:gd name="connsiteY18" fmla="*/ 54623 h 54622"/>
                <a:gd name="connsiteX19" fmla="*/ 7161 w 43101"/>
                <a:gd name="connsiteY19" fmla="*/ 54623 h 54622"/>
                <a:gd name="connsiteX20" fmla="*/ 7161 w 43101"/>
                <a:gd name="connsiteY20" fmla="*/ 36997 h 54622"/>
                <a:gd name="connsiteX21" fmla="*/ 12256 w 43101"/>
                <a:gd name="connsiteY21" fmla="*/ 36997 h 54622"/>
                <a:gd name="connsiteX22" fmla="*/ 12256 w 43101"/>
                <a:gd name="connsiteY22" fmla="*/ 50125 h 54622"/>
                <a:gd name="connsiteX23" fmla="*/ 43056 w 43101"/>
                <a:gd name="connsiteY23" fmla="*/ 50125 h 54622"/>
                <a:gd name="connsiteX24" fmla="*/ 43056 w 43101"/>
                <a:gd name="connsiteY24" fmla="*/ 54623 h 54622"/>
                <a:gd name="connsiteX25" fmla="*/ 36859 w 43101"/>
                <a:gd name="connsiteY25" fmla="*/ 21711 h 54622"/>
                <a:gd name="connsiteX26" fmla="*/ 36859 w 43101"/>
                <a:gd name="connsiteY26" fmla="*/ 14275 h 54622"/>
                <a:gd name="connsiteX27" fmla="*/ 24604 w 43101"/>
                <a:gd name="connsiteY27" fmla="*/ 14275 h 54622"/>
                <a:gd name="connsiteX28" fmla="*/ 24604 w 43101"/>
                <a:gd name="connsiteY28" fmla="*/ 21711 h 54622"/>
                <a:gd name="connsiteX29" fmla="*/ 36859 w 43101"/>
                <a:gd name="connsiteY29" fmla="*/ 21711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3101" h="54622">
                  <a:moveTo>
                    <a:pt x="24604" y="9777"/>
                  </a:moveTo>
                  <a:lnTo>
                    <a:pt x="36859" y="9777"/>
                  </a:lnTo>
                  <a:lnTo>
                    <a:pt x="36859" y="0"/>
                  </a:lnTo>
                  <a:lnTo>
                    <a:pt x="41954" y="0"/>
                  </a:lnTo>
                  <a:lnTo>
                    <a:pt x="41954" y="40806"/>
                  </a:lnTo>
                  <a:lnTo>
                    <a:pt x="36859" y="40806"/>
                  </a:lnTo>
                  <a:lnTo>
                    <a:pt x="36859" y="26118"/>
                  </a:lnTo>
                  <a:lnTo>
                    <a:pt x="24604" y="26118"/>
                  </a:lnTo>
                  <a:lnTo>
                    <a:pt x="24604" y="31075"/>
                  </a:lnTo>
                  <a:lnTo>
                    <a:pt x="0" y="31075"/>
                  </a:lnTo>
                  <a:lnTo>
                    <a:pt x="0" y="4866"/>
                  </a:lnTo>
                  <a:lnTo>
                    <a:pt x="24604" y="4866"/>
                  </a:lnTo>
                  <a:lnTo>
                    <a:pt x="24604" y="9777"/>
                  </a:lnTo>
                  <a:close/>
                  <a:moveTo>
                    <a:pt x="5003" y="26715"/>
                  </a:moveTo>
                  <a:lnTo>
                    <a:pt x="19646" y="26715"/>
                  </a:lnTo>
                  <a:lnTo>
                    <a:pt x="19646" y="9226"/>
                  </a:lnTo>
                  <a:lnTo>
                    <a:pt x="5003" y="9226"/>
                  </a:lnTo>
                  <a:lnTo>
                    <a:pt x="5003" y="26715"/>
                  </a:lnTo>
                  <a:close/>
                  <a:moveTo>
                    <a:pt x="43102" y="54623"/>
                  </a:moveTo>
                  <a:lnTo>
                    <a:pt x="7161" y="54623"/>
                  </a:lnTo>
                  <a:lnTo>
                    <a:pt x="7161" y="36997"/>
                  </a:lnTo>
                  <a:lnTo>
                    <a:pt x="12256" y="36997"/>
                  </a:lnTo>
                  <a:lnTo>
                    <a:pt x="12256" y="50125"/>
                  </a:lnTo>
                  <a:lnTo>
                    <a:pt x="43056" y="50125"/>
                  </a:lnTo>
                  <a:lnTo>
                    <a:pt x="43056" y="54623"/>
                  </a:lnTo>
                  <a:close/>
                  <a:moveTo>
                    <a:pt x="36859" y="21711"/>
                  </a:moveTo>
                  <a:lnTo>
                    <a:pt x="36859" y="14275"/>
                  </a:lnTo>
                  <a:lnTo>
                    <a:pt x="24604" y="14275"/>
                  </a:lnTo>
                  <a:lnTo>
                    <a:pt x="24604" y="21711"/>
                  </a:lnTo>
                  <a:lnTo>
                    <a:pt x="36859" y="2171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2" name="자유형: 도형 2081">
              <a:extLst>
                <a:ext uri="{FF2B5EF4-FFF2-40B4-BE49-F238E27FC236}">
                  <a16:creationId xmlns:a16="http://schemas.microsoft.com/office/drawing/2014/main" id="{E4F72672-F521-BFAF-9C87-6F150DF00636}"/>
                </a:ext>
              </a:extLst>
            </p:cNvPr>
            <p:cNvSpPr/>
            <p:nvPr/>
          </p:nvSpPr>
          <p:spPr>
            <a:xfrm>
              <a:off x="3747536" y="6089701"/>
              <a:ext cx="44662" cy="55632"/>
            </a:xfrm>
            <a:custGeom>
              <a:avLst/>
              <a:gdLst>
                <a:gd name="connsiteX0" fmla="*/ 25246 w 44662"/>
                <a:gd name="connsiteY0" fmla="*/ 26577 h 55632"/>
                <a:gd name="connsiteX1" fmla="*/ 0 w 44662"/>
                <a:gd name="connsiteY1" fmla="*/ 26577 h 55632"/>
                <a:gd name="connsiteX2" fmla="*/ 0 w 44662"/>
                <a:gd name="connsiteY2" fmla="*/ 3672 h 55632"/>
                <a:gd name="connsiteX3" fmla="*/ 25246 w 44662"/>
                <a:gd name="connsiteY3" fmla="*/ 3672 h 55632"/>
                <a:gd name="connsiteX4" fmla="*/ 25246 w 44662"/>
                <a:gd name="connsiteY4" fmla="*/ 26577 h 55632"/>
                <a:gd name="connsiteX5" fmla="*/ 42643 w 44662"/>
                <a:gd name="connsiteY5" fmla="*/ 39843 h 55632"/>
                <a:gd name="connsiteX6" fmla="*/ 26944 w 44662"/>
                <a:gd name="connsiteY6" fmla="*/ 39843 h 55632"/>
                <a:gd name="connsiteX7" fmla="*/ 29469 w 44662"/>
                <a:gd name="connsiteY7" fmla="*/ 44800 h 55632"/>
                <a:gd name="connsiteX8" fmla="*/ 35987 w 44662"/>
                <a:gd name="connsiteY8" fmla="*/ 49069 h 55632"/>
                <a:gd name="connsiteX9" fmla="*/ 44662 w 44662"/>
                <a:gd name="connsiteY9" fmla="*/ 51502 h 55632"/>
                <a:gd name="connsiteX10" fmla="*/ 42918 w 44662"/>
                <a:gd name="connsiteY10" fmla="*/ 55633 h 55632"/>
                <a:gd name="connsiteX11" fmla="*/ 31810 w 44662"/>
                <a:gd name="connsiteY11" fmla="*/ 52006 h 55632"/>
                <a:gd name="connsiteX12" fmla="*/ 24419 w 44662"/>
                <a:gd name="connsiteY12" fmla="*/ 45534 h 55632"/>
                <a:gd name="connsiteX13" fmla="*/ 16892 w 44662"/>
                <a:gd name="connsiteY13" fmla="*/ 52052 h 55632"/>
                <a:gd name="connsiteX14" fmla="*/ 5646 w 44662"/>
                <a:gd name="connsiteY14" fmla="*/ 55633 h 55632"/>
                <a:gd name="connsiteX15" fmla="*/ 3718 w 44662"/>
                <a:gd name="connsiteY15" fmla="*/ 51502 h 55632"/>
                <a:gd name="connsiteX16" fmla="*/ 12577 w 44662"/>
                <a:gd name="connsiteY16" fmla="*/ 49160 h 55632"/>
                <a:gd name="connsiteX17" fmla="*/ 19233 w 44662"/>
                <a:gd name="connsiteY17" fmla="*/ 44892 h 55632"/>
                <a:gd name="connsiteX18" fmla="*/ 21803 w 44662"/>
                <a:gd name="connsiteY18" fmla="*/ 39843 h 55632"/>
                <a:gd name="connsiteX19" fmla="*/ 6013 w 44662"/>
                <a:gd name="connsiteY19" fmla="*/ 39843 h 55632"/>
                <a:gd name="connsiteX20" fmla="*/ 6013 w 44662"/>
                <a:gd name="connsiteY20" fmla="*/ 35711 h 55632"/>
                <a:gd name="connsiteX21" fmla="*/ 21849 w 44662"/>
                <a:gd name="connsiteY21" fmla="*/ 35711 h 55632"/>
                <a:gd name="connsiteX22" fmla="*/ 21849 w 44662"/>
                <a:gd name="connsiteY22" fmla="*/ 30341 h 55632"/>
                <a:gd name="connsiteX23" fmla="*/ 26898 w 44662"/>
                <a:gd name="connsiteY23" fmla="*/ 30341 h 55632"/>
                <a:gd name="connsiteX24" fmla="*/ 26898 w 44662"/>
                <a:gd name="connsiteY24" fmla="*/ 35711 h 55632"/>
                <a:gd name="connsiteX25" fmla="*/ 42688 w 44662"/>
                <a:gd name="connsiteY25" fmla="*/ 35711 h 55632"/>
                <a:gd name="connsiteX26" fmla="*/ 42688 w 44662"/>
                <a:gd name="connsiteY26" fmla="*/ 39843 h 55632"/>
                <a:gd name="connsiteX27" fmla="*/ 4957 w 44662"/>
                <a:gd name="connsiteY27" fmla="*/ 22216 h 55632"/>
                <a:gd name="connsiteX28" fmla="*/ 20334 w 44662"/>
                <a:gd name="connsiteY28" fmla="*/ 22216 h 55632"/>
                <a:gd name="connsiteX29" fmla="*/ 20334 w 44662"/>
                <a:gd name="connsiteY29" fmla="*/ 7941 h 55632"/>
                <a:gd name="connsiteX30" fmla="*/ 4957 w 44662"/>
                <a:gd name="connsiteY30" fmla="*/ 7941 h 55632"/>
                <a:gd name="connsiteX31" fmla="*/ 4957 w 44662"/>
                <a:gd name="connsiteY31" fmla="*/ 22216 h 55632"/>
                <a:gd name="connsiteX32" fmla="*/ 41357 w 44662"/>
                <a:gd name="connsiteY32" fmla="*/ 32039 h 55632"/>
                <a:gd name="connsiteX33" fmla="*/ 36400 w 44662"/>
                <a:gd name="connsiteY33" fmla="*/ 32039 h 55632"/>
                <a:gd name="connsiteX34" fmla="*/ 36400 w 44662"/>
                <a:gd name="connsiteY34" fmla="*/ 0 h 55632"/>
                <a:gd name="connsiteX35" fmla="*/ 41357 w 44662"/>
                <a:gd name="connsiteY35" fmla="*/ 0 h 55632"/>
                <a:gd name="connsiteX36" fmla="*/ 41357 w 44662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662" h="55632">
                  <a:moveTo>
                    <a:pt x="25246" y="26577"/>
                  </a:moveTo>
                  <a:lnTo>
                    <a:pt x="0" y="26577"/>
                  </a:lnTo>
                  <a:lnTo>
                    <a:pt x="0" y="3672"/>
                  </a:lnTo>
                  <a:lnTo>
                    <a:pt x="25246" y="3672"/>
                  </a:lnTo>
                  <a:lnTo>
                    <a:pt x="25246" y="26577"/>
                  </a:lnTo>
                  <a:close/>
                  <a:moveTo>
                    <a:pt x="42643" y="39843"/>
                  </a:moveTo>
                  <a:lnTo>
                    <a:pt x="26944" y="39843"/>
                  </a:lnTo>
                  <a:cubicBezTo>
                    <a:pt x="26990" y="41541"/>
                    <a:pt x="27816" y="43193"/>
                    <a:pt x="29469" y="44800"/>
                  </a:cubicBezTo>
                  <a:cubicBezTo>
                    <a:pt x="31121" y="46452"/>
                    <a:pt x="33279" y="47875"/>
                    <a:pt x="35987" y="49069"/>
                  </a:cubicBezTo>
                  <a:cubicBezTo>
                    <a:pt x="38695" y="50262"/>
                    <a:pt x="41587" y="51089"/>
                    <a:pt x="44662" y="51502"/>
                  </a:cubicBezTo>
                  <a:lnTo>
                    <a:pt x="42918" y="55633"/>
                  </a:lnTo>
                  <a:cubicBezTo>
                    <a:pt x="38833" y="55036"/>
                    <a:pt x="35115" y="53843"/>
                    <a:pt x="31810" y="52006"/>
                  </a:cubicBezTo>
                  <a:cubicBezTo>
                    <a:pt x="28459" y="50170"/>
                    <a:pt x="26026" y="48059"/>
                    <a:pt x="24419" y="45534"/>
                  </a:cubicBezTo>
                  <a:cubicBezTo>
                    <a:pt x="22767" y="48059"/>
                    <a:pt x="20288" y="50262"/>
                    <a:pt x="16892" y="52052"/>
                  </a:cubicBezTo>
                  <a:cubicBezTo>
                    <a:pt x="13495" y="53843"/>
                    <a:pt x="9777" y="55036"/>
                    <a:pt x="5646" y="55633"/>
                  </a:cubicBezTo>
                  <a:lnTo>
                    <a:pt x="3718" y="51502"/>
                  </a:lnTo>
                  <a:cubicBezTo>
                    <a:pt x="6839" y="51134"/>
                    <a:pt x="9777" y="50354"/>
                    <a:pt x="12577" y="49160"/>
                  </a:cubicBezTo>
                  <a:cubicBezTo>
                    <a:pt x="15377" y="47967"/>
                    <a:pt x="17580" y="46544"/>
                    <a:pt x="19233" y="44892"/>
                  </a:cubicBezTo>
                  <a:cubicBezTo>
                    <a:pt x="20931" y="43239"/>
                    <a:pt x="21757" y="41587"/>
                    <a:pt x="21803" y="39843"/>
                  </a:cubicBezTo>
                  <a:lnTo>
                    <a:pt x="6013" y="39843"/>
                  </a:lnTo>
                  <a:lnTo>
                    <a:pt x="6013" y="35711"/>
                  </a:lnTo>
                  <a:lnTo>
                    <a:pt x="21849" y="35711"/>
                  </a:lnTo>
                  <a:lnTo>
                    <a:pt x="21849" y="30341"/>
                  </a:lnTo>
                  <a:lnTo>
                    <a:pt x="26898" y="30341"/>
                  </a:lnTo>
                  <a:lnTo>
                    <a:pt x="26898" y="35711"/>
                  </a:lnTo>
                  <a:lnTo>
                    <a:pt x="42688" y="35711"/>
                  </a:lnTo>
                  <a:lnTo>
                    <a:pt x="42688" y="39843"/>
                  </a:lnTo>
                  <a:close/>
                  <a:moveTo>
                    <a:pt x="4957" y="22216"/>
                  </a:moveTo>
                  <a:lnTo>
                    <a:pt x="20334" y="22216"/>
                  </a:lnTo>
                  <a:lnTo>
                    <a:pt x="20334" y="7941"/>
                  </a:lnTo>
                  <a:lnTo>
                    <a:pt x="4957" y="7941"/>
                  </a:lnTo>
                  <a:lnTo>
                    <a:pt x="4957" y="22216"/>
                  </a:lnTo>
                  <a:close/>
                  <a:moveTo>
                    <a:pt x="41357" y="32039"/>
                  </a:moveTo>
                  <a:lnTo>
                    <a:pt x="36400" y="32039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3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3" name="자유형: 도형 2082">
              <a:extLst>
                <a:ext uri="{FF2B5EF4-FFF2-40B4-BE49-F238E27FC236}">
                  <a16:creationId xmlns:a16="http://schemas.microsoft.com/office/drawing/2014/main" id="{DAB27375-3184-7643-E0ED-0038260B55C6}"/>
                </a:ext>
              </a:extLst>
            </p:cNvPr>
            <p:cNvSpPr/>
            <p:nvPr/>
          </p:nvSpPr>
          <p:spPr>
            <a:xfrm>
              <a:off x="3795319" y="6089701"/>
              <a:ext cx="45809" cy="55862"/>
            </a:xfrm>
            <a:custGeom>
              <a:avLst/>
              <a:gdLst>
                <a:gd name="connsiteX0" fmla="*/ 35023 w 45809"/>
                <a:gd name="connsiteY0" fmla="*/ 52970 h 55862"/>
                <a:gd name="connsiteX1" fmla="*/ 30203 w 45809"/>
                <a:gd name="connsiteY1" fmla="*/ 52970 h 55862"/>
                <a:gd name="connsiteX2" fmla="*/ 30203 w 45809"/>
                <a:gd name="connsiteY2" fmla="*/ 33784 h 55862"/>
                <a:gd name="connsiteX3" fmla="*/ 20610 w 45809"/>
                <a:gd name="connsiteY3" fmla="*/ 33784 h 55862"/>
                <a:gd name="connsiteX4" fmla="*/ 20610 w 45809"/>
                <a:gd name="connsiteY4" fmla="*/ 29377 h 55862"/>
                <a:gd name="connsiteX5" fmla="*/ 30203 w 45809"/>
                <a:gd name="connsiteY5" fmla="*/ 29377 h 55862"/>
                <a:gd name="connsiteX6" fmla="*/ 30203 w 45809"/>
                <a:gd name="connsiteY6" fmla="*/ 19830 h 55862"/>
                <a:gd name="connsiteX7" fmla="*/ 21482 w 45809"/>
                <a:gd name="connsiteY7" fmla="*/ 19830 h 55862"/>
                <a:gd name="connsiteX8" fmla="*/ 2984 w 45809"/>
                <a:gd name="connsiteY8" fmla="*/ 43836 h 55862"/>
                <a:gd name="connsiteX9" fmla="*/ 0 w 45809"/>
                <a:gd name="connsiteY9" fmla="*/ 39889 h 55862"/>
                <a:gd name="connsiteX10" fmla="*/ 18085 w 45809"/>
                <a:gd name="connsiteY10" fmla="*/ 11475 h 55862"/>
                <a:gd name="connsiteX11" fmla="*/ 2387 w 45809"/>
                <a:gd name="connsiteY11" fmla="*/ 11475 h 55862"/>
                <a:gd name="connsiteX12" fmla="*/ 2387 w 45809"/>
                <a:gd name="connsiteY12" fmla="*/ 7115 h 55862"/>
                <a:gd name="connsiteX13" fmla="*/ 23134 w 45809"/>
                <a:gd name="connsiteY13" fmla="*/ 7115 h 55862"/>
                <a:gd name="connsiteX14" fmla="*/ 22446 w 45809"/>
                <a:gd name="connsiteY14" fmla="*/ 15423 h 55862"/>
                <a:gd name="connsiteX15" fmla="*/ 30203 w 45809"/>
                <a:gd name="connsiteY15" fmla="*/ 15423 h 55862"/>
                <a:gd name="connsiteX16" fmla="*/ 30203 w 45809"/>
                <a:gd name="connsiteY16" fmla="*/ 1423 h 55862"/>
                <a:gd name="connsiteX17" fmla="*/ 35023 w 45809"/>
                <a:gd name="connsiteY17" fmla="*/ 1423 h 55862"/>
                <a:gd name="connsiteX18" fmla="*/ 35023 w 45809"/>
                <a:gd name="connsiteY18" fmla="*/ 52970 h 55862"/>
                <a:gd name="connsiteX19" fmla="*/ 45810 w 45809"/>
                <a:gd name="connsiteY19" fmla="*/ 55862 h 55862"/>
                <a:gd name="connsiteX20" fmla="*/ 41036 w 45809"/>
                <a:gd name="connsiteY20" fmla="*/ 55862 h 55862"/>
                <a:gd name="connsiteX21" fmla="*/ 41036 w 45809"/>
                <a:gd name="connsiteY21" fmla="*/ 0 h 55862"/>
                <a:gd name="connsiteX22" fmla="*/ 45810 w 45809"/>
                <a:gd name="connsiteY22" fmla="*/ 0 h 55862"/>
                <a:gd name="connsiteX23" fmla="*/ 45810 w 45809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09" h="55862">
                  <a:moveTo>
                    <a:pt x="35023" y="52970"/>
                  </a:moveTo>
                  <a:lnTo>
                    <a:pt x="30203" y="52970"/>
                  </a:lnTo>
                  <a:lnTo>
                    <a:pt x="30203" y="33784"/>
                  </a:lnTo>
                  <a:lnTo>
                    <a:pt x="20610" y="33784"/>
                  </a:lnTo>
                  <a:lnTo>
                    <a:pt x="20610" y="29377"/>
                  </a:lnTo>
                  <a:lnTo>
                    <a:pt x="30203" y="29377"/>
                  </a:lnTo>
                  <a:lnTo>
                    <a:pt x="30203" y="19830"/>
                  </a:lnTo>
                  <a:lnTo>
                    <a:pt x="21482" y="19830"/>
                  </a:lnTo>
                  <a:cubicBezTo>
                    <a:pt x="18728" y="29790"/>
                    <a:pt x="12531" y="37823"/>
                    <a:pt x="2984" y="43836"/>
                  </a:cubicBezTo>
                  <a:lnTo>
                    <a:pt x="0" y="39889"/>
                  </a:lnTo>
                  <a:cubicBezTo>
                    <a:pt x="11154" y="33049"/>
                    <a:pt x="17167" y="23548"/>
                    <a:pt x="18085" y="11475"/>
                  </a:cubicBezTo>
                  <a:lnTo>
                    <a:pt x="2387" y="11475"/>
                  </a:lnTo>
                  <a:lnTo>
                    <a:pt x="2387" y="7115"/>
                  </a:lnTo>
                  <a:lnTo>
                    <a:pt x="23134" y="7115"/>
                  </a:lnTo>
                  <a:cubicBezTo>
                    <a:pt x="23134" y="10052"/>
                    <a:pt x="22905" y="12806"/>
                    <a:pt x="22446" y="15423"/>
                  </a:cubicBezTo>
                  <a:lnTo>
                    <a:pt x="30203" y="15423"/>
                  </a:lnTo>
                  <a:lnTo>
                    <a:pt x="30203" y="1423"/>
                  </a:lnTo>
                  <a:lnTo>
                    <a:pt x="35023" y="1423"/>
                  </a:lnTo>
                  <a:lnTo>
                    <a:pt x="35023" y="52970"/>
                  </a:lnTo>
                  <a:close/>
                  <a:moveTo>
                    <a:pt x="45810" y="55862"/>
                  </a:moveTo>
                  <a:lnTo>
                    <a:pt x="41036" y="55862"/>
                  </a:lnTo>
                  <a:lnTo>
                    <a:pt x="41036" y="0"/>
                  </a:lnTo>
                  <a:lnTo>
                    <a:pt x="45810" y="0"/>
                  </a:lnTo>
                  <a:lnTo>
                    <a:pt x="45810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4" name="자유형: 도형 2083">
              <a:extLst>
                <a:ext uri="{FF2B5EF4-FFF2-40B4-BE49-F238E27FC236}">
                  <a16:creationId xmlns:a16="http://schemas.microsoft.com/office/drawing/2014/main" id="{212E99F0-4025-E94A-1CE6-B5072E210C7D}"/>
                </a:ext>
              </a:extLst>
            </p:cNvPr>
            <p:cNvSpPr/>
            <p:nvPr/>
          </p:nvSpPr>
          <p:spPr>
            <a:xfrm>
              <a:off x="3848565" y="6089701"/>
              <a:ext cx="43101" cy="54622"/>
            </a:xfrm>
            <a:custGeom>
              <a:avLst/>
              <a:gdLst>
                <a:gd name="connsiteX0" fmla="*/ 24604 w 43101"/>
                <a:gd name="connsiteY0" fmla="*/ 9777 h 54622"/>
                <a:gd name="connsiteX1" fmla="*/ 36859 w 43101"/>
                <a:gd name="connsiteY1" fmla="*/ 9777 h 54622"/>
                <a:gd name="connsiteX2" fmla="*/ 36859 w 43101"/>
                <a:gd name="connsiteY2" fmla="*/ 0 h 54622"/>
                <a:gd name="connsiteX3" fmla="*/ 41954 w 43101"/>
                <a:gd name="connsiteY3" fmla="*/ 0 h 54622"/>
                <a:gd name="connsiteX4" fmla="*/ 41954 w 43101"/>
                <a:gd name="connsiteY4" fmla="*/ 40806 h 54622"/>
                <a:gd name="connsiteX5" fmla="*/ 36859 w 43101"/>
                <a:gd name="connsiteY5" fmla="*/ 40806 h 54622"/>
                <a:gd name="connsiteX6" fmla="*/ 36859 w 43101"/>
                <a:gd name="connsiteY6" fmla="*/ 26118 h 54622"/>
                <a:gd name="connsiteX7" fmla="*/ 24604 w 43101"/>
                <a:gd name="connsiteY7" fmla="*/ 26118 h 54622"/>
                <a:gd name="connsiteX8" fmla="*/ 24604 w 43101"/>
                <a:gd name="connsiteY8" fmla="*/ 31075 h 54622"/>
                <a:gd name="connsiteX9" fmla="*/ 0 w 43101"/>
                <a:gd name="connsiteY9" fmla="*/ 31075 h 54622"/>
                <a:gd name="connsiteX10" fmla="*/ 0 w 43101"/>
                <a:gd name="connsiteY10" fmla="*/ 4866 h 54622"/>
                <a:gd name="connsiteX11" fmla="*/ 24604 w 43101"/>
                <a:gd name="connsiteY11" fmla="*/ 4866 h 54622"/>
                <a:gd name="connsiteX12" fmla="*/ 24604 w 43101"/>
                <a:gd name="connsiteY12" fmla="*/ 9777 h 54622"/>
                <a:gd name="connsiteX13" fmla="*/ 5003 w 43101"/>
                <a:gd name="connsiteY13" fmla="*/ 26715 h 54622"/>
                <a:gd name="connsiteX14" fmla="*/ 19646 w 43101"/>
                <a:gd name="connsiteY14" fmla="*/ 26715 h 54622"/>
                <a:gd name="connsiteX15" fmla="*/ 19646 w 43101"/>
                <a:gd name="connsiteY15" fmla="*/ 9226 h 54622"/>
                <a:gd name="connsiteX16" fmla="*/ 5003 w 43101"/>
                <a:gd name="connsiteY16" fmla="*/ 9226 h 54622"/>
                <a:gd name="connsiteX17" fmla="*/ 5003 w 43101"/>
                <a:gd name="connsiteY17" fmla="*/ 26715 h 54622"/>
                <a:gd name="connsiteX18" fmla="*/ 43102 w 43101"/>
                <a:gd name="connsiteY18" fmla="*/ 54623 h 54622"/>
                <a:gd name="connsiteX19" fmla="*/ 7161 w 43101"/>
                <a:gd name="connsiteY19" fmla="*/ 54623 h 54622"/>
                <a:gd name="connsiteX20" fmla="*/ 7161 w 43101"/>
                <a:gd name="connsiteY20" fmla="*/ 36997 h 54622"/>
                <a:gd name="connsiteX21" fmla="*/ 12256 w 43101"/>
                <a:gd name="connsiteY21" fmla="*/ 36997 h 54622"/>
                <a:gd name="connsiteX22" fmla="*/ 12256 w 43101"/>
                <a:gd name="connsiteY22" fmla="*/ 50125 h 54622"/>
                <a:gd name="connsiteX23" fmla="*/ 43056 w 43101"/>
                <a:gd name="connsiteY23" fmla="*/ 50125 h 54622"/>
                <a:gd name="connsiteX24" fmla="*/ 43056 w 43101"/>
                <a:gd name="connsiteY24" fmla="*/ 54623 h 54622"/>
                <a:gd name="connsiteX25" fmla="*/ 36859 w 43101"/>
                <a:gd name="connsiteY25" fmla="*/ 21711 h 54622"/>
                <a:gd name="connsiteX26" fmla="*/ 36859 w 43101"/>
                <a:gd name="connsiteY26" fmla="*/ 14275 h 54622"/>
                <a:gd name="connsiteX27" fmla="*/ 24604 w 43101"/>
                <a:gd name="connsiteY27" fmla="*/ 14275 h 54622"/>
                <a:gd name="connsiteX28" fmla="*/ 24604 w 43101"/>
                <a:gd name="connsiteY28" fmla="*/ 21711 h 54622"/>
                <a:gd name="connsiteX29" fmla="*/ 36859 w 43101"/>
                <a:gd name="connsiteY29" fmla="*/ 21711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3101" h="54622">
                  <a:moveTo>
                    <a:pt x="24604" y="9777"/>
                  </a:moveTo>
                  <a:lnTo>
                    <a:pt x="36859" y="9777"/>
                  </a:lnTo>
                  <a:lnTo>
                    <a:pt x="36859" y="0"/>
                  </a:lnTo>
                  <a:lnTo>
                    <a:pt x="41954" y="0"/>
                  </a:lnTo>
                  <a:lnTo>
                    <a:pt x="41954" y="40806"/>
                  </a:lnTo>
                  <a:lnTo>
                    <a:pt x="36859" y="40806"/>
                  </a:lnTo>
                  <a:lnTo>
                    <a:pt x="36859" y="26118"/>
                  </a:lnTo>
                  <a:lnTo>
                    <a:pt x="24604" y="26118"/>
                  </a:lnTo>
                  <a:lnTo>
                    <a:pt x="24604" y="31075"/>
                  </a:lnTo>
                  <a:lnTo>
                    <a:pt x="0" y="31075"/>
                  </a:lnTo>
                  <a:lnTo>
                    <a:pt x="0" y="4866"/>
                  </a:lnTo>
                  <a:lnTo>
                    <a:pt x="24604" y="4866"/>
                  </a:lnTo>
                  <a:lnTo>
                    <a:pt x="24604" y="9777"/>
                  </a:lnTo>
                  <a:close/>
                  <a:moveTo>
                    <a:pt x="5003" y="26715"/>
                  </a:moveTo>
                  <a:lnTo>
                    <a:pt x="19646" y="26715"/>
                  </a:lnTo>
                  <a:lnTo>
                    <a:pt x="19646" y="9226"/>
                  </a:lnTo>
                  <a:lnTo>
                    <a:pt x="5003" y="9226"/>
                  </a:lnTo>
                  <a:lnTo>
                    <a:pt x="5003" y="26715"/>
                  </a:lnTo>
                  <a:close/>
                  <a:moveTo>
                    <a:pt x="43102" y="54623"/>
                  </a:moveTo>
                  <a:lnTo>
                    <a:pt x="7161" y="54623"/>
                  </a:lnTo>
                  <a:lnTo>
                    <a:pt x="7161" y="36997"/>
                  </a:lnTo>
                  <a:lnTo>
                    <a:pt x="12256" y="36997"/>
                  </a:lnTo>
                  <a:lnTo>
                    <a:pt x="12256" y="50125"/>
                  </a:lnTo>
                  <a:lnTo>
                    <a:pt x="43056" y="50125"/>
                  </a:lnTo>
                  <a:lnTo>
                    <a:pt x="43056" y="54623"/>
                  </a:lnTo>
                  <a:close/>
                  <a:moveTo>
                    <a:pt x="36859" y="21711"/>
                  </a:moveTo>
                  <a:lnTo>
                    <a:pt x="36859" y="14275"/>
                  </a:lnTo>
                  <a:lnTo>
                    <a:pt x="24604" y="14275"/>
                  </a:lnTo>
                  <a:lnTo>
                    <a:pt x="24604" y="21711"/>
                  </a:lnTo>
                  <a:lnTo>
                    <a:pt x="36859" y="2171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5" name="자유형: 도형 2084">
              <a:extLst>
                <a:ext uri="{FF2B5EF4-FFF2-40B4-BE49-F238E27FC236}">
                  <a16:creationId xmlns:a16="http://schemas.microsoft.com/office/drawing/2014/main" id="{C5DF9A7C-0216-206E-FF20-6822071FC620}"/>
                </a:ext>
              </a:extLst>
            </p:cNvPr>
            <p:cNvSpPr/>
            <p:nvPr/>
          </p:nvSpPr>
          <p:spPr>
            <a:xfrm>
              <a:off x="3896762" y="6092501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1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7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7" y="37043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6" name="자유형: 도형 2085">
              <a:extLst>
                <a:ext uri="{FF2B5EF4-FFF2-40B4-BE49-F238E27FC236}">
                  <a16:creationId xmlns:a16="http://schemas.microsoft.com/office/drawing/2014/main" id="{5303CCD4-FAAA-5DB6-A285-D5BF38D5FB1D}"/>
                </a:ext>
              </a:extLst>
            </p:cNvPr>
            <p:cNvSpPr/>
            <p:nvPr/>
          </p:nvSpPr>
          <p:spPr>
            <a:xfrm>
              <a:off x="3947529" y="6089517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36 h 56046"/>
                <a:gd name="connsiteX10" fmla="*/ 28918 w 49711"/>
                <a:gd name="connsiteY10" fmla="*/ 23226 h 56046"/>
                <a:gd name="connsiteX11" fmla="*/ 25384 w 49711"/>
                <a:gd name="connsiteY11" fmla="*/ 30571 h 56046"/>
                <a:gd name="connsiteX12" fmla="*/ 16020 w 49711"/>
                <a:gd name="connsiteY12" fmla="*/ 33279 h 56046"/>
                <a:gd name="connsiteX13" fmla="*/ 6610 w 49711"/>
                <a:gd name="connsiteY13" fmla="*/ 30571 h 56046"/>
                <a:gd name="connsiteX14" fmla="*/ 3030 w 49711"/>
                <a:gd name="connsiteY14" fmla="*/ 23226 h 56046"/>
                <a:gd name="connsiteX15" fmla="*/ 6656 w 49711"/>
                <a:gd name="connsiteY15" fmla="*/ 15836 h 56046"/>
                <a:gd name="connsiteX16" fmla="*/ 16020 w 49711"/>
                <a:gd name="connsiteY16" fmla="*/ 13082 h 56046"/>
                <a:gd name="connsiteX17" fmla="*/ 25338 w 49711"/>
                <a:gd name="connsiteY17" fmla="*/ 15836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4 w 49711"/>
                <a:gd name="connsiteY25" fmla="*/ 18911 h 56046"/>
                <a:gd name="connsiteX26" fmla="*/ 7987 w 49711"/>
                <a:gd name="connsiteY26" fmla="*/ 23226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4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1"/>
                  </a:cubicBezTo>
                  <a:cubicBezTo>
                    <a:pt x="23043" y="32407"/>
                    <a:pt x="19875" y="33279"/>
                    <a:pt x="16020" y="33279"/>
                  </a:cubicBezTo>
                  <a:cubicBezTo>
                    <a:pt x="12164" y="33279"/>
                    <a:pt x="8997" y="32361"/>
                    <a:pt x="6610" y="30571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3" y="14000"/>
                    <a:pt x="12210" y="13082"/>
                    <a:pt x="16020" y="13082"/>
                  </a:cubicBezTo>
                  <a:cubicBezTo>
                    <a:pt x="19830" y="13082"/>
                    <a:pt x="22951" y="14000"/>
                    <a:pt x="25338" y="15836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87" name="그래픽 961">
            <a:extLst>
              <a:ext uri="{FF2B5EF4-FFF2-40B4-BE49-F238E27FC236}">
                <a16:creationId xmlns:a16="http://schemas.microsoft.com/office/drawing/2014/main" id="{3EA16B4D-A952-1C1B-6196-7CBBD11509DC}"/>
              </a:ext>
            </a:extLst>
          </p:cNvPr>
          <p:cNvGrpSpPr/>
          <p:nvPr/>
        </p:nvGrpSpPr>
        <p:grpSpPr>
          <a:xfrm>
            <a:off x="2871961" y="5229550"/>
            <a:ext cx="201829" cy="56091"/>
            <a:chOff x="2871961" y="5229550"/>
            <a:chExt cx="201829" cy="56091"/>
          </a:xfrm>
          <a:solidFill>
            <a:schemeClr val="tx1"/>
          </a:solidFill>
        </p:grpSpPr>
        <p:sp>
          <p:nvSpPr>
            <p:cNvPr id="2088" name="자유형: 도형 2087">
              <a:extLst>
                <a:ext uri="{FF2B5EF4-FFF2-40B4-BE49-F238E27FC236}">
                  <a16:creationId xmlns:a16="http://schemas.microsoft.com/office/drawing/2014/main" id="{ADF64D4C-77F3-8D79-9608-ABEAAF0F3DFF}"/>
                </a:ext>
              </a:extLst>
            </p:cNvPr>
            <p:cNvSpPr/>
            <p:nvPr/>
          </p:nvSpPr>
          <p:spPr>
            <a:xfrm>
              <a:off x="2871961" y="523253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19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6 h 52878"/>
                <a:gd name="connsiteX25" fmla="*/ 5738 w 48655"/>
                <a:gd name="connsiteY25" fmla="*/ 4406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90 h 52878"/>
                <a:gd name="connsiteX30" fmla="*/ 10419 w 48655"/>
                <a:gd name="connsiteY30" fmla="*/ 42688 h 52878"/>
                <a:gd name="connsiteX31" fmla="*/ 14138 w 48655"/>
                <a:gd name="connsiteY31" fmla="*/ 47095 h 52878"/>
                <a:gd name="connsiteX32" fmla="*/ 24190 w 48655"/>
                <a:gd name="connsiteY32" fmla="*/ 48702 h 52878"/>
                <a:gd name="connsiteX33" fmla="*/ 34242 w 48655"/>
                <a:gd name="connsiteY33" fmla="*/ 47095 h 52878"/>
                <a:gd name="connsiteX34" fmla="*/ 37960 w 48655"/>
                <a:gd name="connsiteY34" fmla="*/ 42688 h 52878"/>
                <a:gd name="connsiteX35" fmla="*/ 34242 w 48655"/>
                <a:gd name="connsiteY35" fmla="*/ 38190 h 52878"/>
                <a:gd name="connsiteX36" fmla="*/ 24190 w 48655"/>
                <a:gd name="connsiteY36" fmla="*/ 36538 h 52878"/>
                <a:gd name="connsiteX37" fmla="*/ 14138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6" y="52879"/>
                    <a:pt x="13816" y="51960"/>
                    <a:pt x="10465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3"/>
                    <a:pt x="7069" y="36859"/>
                    <a:pt x="10419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4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90"/>
                  </a:moveTo>
                  <a:cubicBezTo>
                    <a:pt x="11659" y="39292"/>
                    <a:pt x="10419" y="40760"/>
                    <a:pt x="10419" y="42688"/>
                  </a:cubicBezTo>
                  <a:cubicBezTo>
                    <a:pt x="10419" y="44570"/>
                    <a:pt x="11659" y="45993"/>
                    <a:pt x="14138" y="47095"/>
                  </a:cubicBezTo>
                  <a:cubicBezTo>
                    <a:pt x="16616" y="48151"/>
                    <a:pt x="19967" y="48702"/>
                    <a:pt x="24190" y="48702"/>
                  </a:cubicBezTo>
                  <a:cubicBezTo>
                    <a:pt x="28413" y="48702"/>
                    <a:pt x="31764" y="48151"/>
                    <a:pt x="34242" y="47095"/>
                  </a:cubicBezTo>
                  <a:cubicBezTo>
                    <a:pt x="36721" y="46039"/>
                    <a:pt x="37960" y="44570"/>
                    <a:pt x="37960" y="42688"/>
                  </a:cubicBezTo>
                  <a:cubicBezTo>
                    <a:pt x="37960" y="40760"/>
                    <a:pt x="36721" y="39292"/>
                    <a:pt x="34242" y="38190"/>
                  </a:cubicBezTo>
                  <a:cubicBezTo>
                    <a:pt x="31764" y="37088"/>
                    <a:pt x="28413" y="36538"/>
                    <a:pt x="24190" y="36538"/>
                  </a:cubicBezTo>
                  <a:cubicBezTo>
                    <a:pt x="19921" y="36538"/>
                    <a:pt x="16570" y="37088"/>
                    <a:pt x="14138" y="38190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9" name="자유형: 도형 2088">
              <a:extLst>
                <a:ext uri="{FF2B5EF4-FFF2-40B4-BE49-F238E27FC236}">
                  <a16:creationId xmlns:a16="http://schemas.microsoft.com/office/drawing/2014/main" id="{1DBABAE8-97BA-E941-C205-42824297D418}"/>
                </a:ext>
              </a:extLst>
            </p:cNvPr>
            <p:cNvSpPr/>
            <p:nvPr/>
          </p:nvSpPr>
          <p:spPr>
            <a:xfrm>
              <a:off x="2923463" y="5229733"/>
              <a:ext cx="43560" cy="55127"/>
            </a:xfrm>
            <a:custGeom>
              <a:avLst/>
              <a:gdLst>
                <a:gd name="connsiteX0" fmla="*/ 22951 w 43560"/>
                <a:gd name="connsiteY0" fmla="*/ 5554 h 55127"/>
                <a:gd name="connsiteX1" fmla="*/ 27495 w 43560"/>
                <a:gd name="connsiteY1" fmla="*/ 13266 h 55127"/>
                <a:gd name="connsiteX2" fmla="*/ 38512 w 43560"/>
                <a:gd name="connsiteY2" fmla="*/ 13266 h 55127"/>
                <a:gd name="connsiteX3" fmla="*/ 38512 w 43560"/>
                <a:gd name="connsiteY3" fmla="*/ 0 h 55127"/>
                <a:gd name="connsiteX4" fmla="*/ 43561 w 43560"/>
                <a:gd name="connsiteY4" fmla="*/ 0 h 55127"/>
                <a:gd name="connsiteX5" fmla="*/ 43561 w 43560"/>
                <a:gd name="connsiteY5" fmla="*/ 30066 h 55127"/>
                <a:gd name="connsiteX6" fmla="*/ 38512 w 43560"/>
                <a:gd name="connsiteY6" fmla="*/ 30066 h 55127"/>
                <a:gd name="connsiteX7" fmla="*/ 38512 w 43560"/>
                <a:gd name="connsiteY7" fmla="*/ 17764 h 55127"/>
                <a:gd name="connsiteX8" fmla="*/ 27495 w 43560"/>
                <a:gd name="connsiteY8" fmla="*/ 17764 h 55127"/>
                <a:gd name="connsiteX9" fmla="*/ 23043 w 43560"/>
                <a:gd name="connsiteY9" fmla="*/ 25613 h 55127"/>
                <a:gd name="connsiteX10" fmla="*/ 13908 w 43560"/>
                <a:gd name="connsiteY10" fmla="*/ 28551 h 55127"/>
                <a:gd name="connsiteX11" fmla="*/ 6748 w 43560"/>
                <a:gd name="connsiteY11" fmla="*/ 26899 h 55127"/>
                <a:gd name="connsiteX12" fmla="*/ 1790 w 43560"/>
                <a:gd name="connsiteY12" fmla="*/ 22262 h 55127"/>
                <a:gd name="connsiteX13" fmla="*/ 0 w 43560"/>
                <a:gd name="connsiteY13" fmla="*/ 15469 h 55127"/>
                <a:gd name="connsiteX14" fmla="*/ 1790 w 43560"/>
                <a:gd name="connsiteY14" fmla="*/ 8813 h 55127"/>
                <a:gd name="connsiteX15" fmla="*/ 6748 w 43560"/>
                <a:gd name="connsiteY15" fmla="*/ 4223 h 55127"/>
                <a:gd name="connsiteX16" fmla="*/ 13908 w 43560"/>
                <a:gd name="connsiteY16" fmla="*/ 2570 h 55127"/>
                <a:gd name="connsiteX17" fmla="*/ 22951 w 43560"/>
                <a:gd name="connsiteY17" fmla="*/ 5554 h 55127"/>
                <a:gd name="connsiteX18" fmla="*/ 7298 w 43560"/>
                <a:gd name="connsiteY18" fmla="*/ 9502 h 55127"/>
                <a:gd name="connsiteX19" fmla="*/ 4728 w 43560"/>
                <a:gd name="connsiteY19" fmla="*/ 15515 h 55127"/>
                <a:gd name="connsiteX20" fmla="*/ 7298 w 43560"/>
                <a:gd name="connsiteY20" fmla="*/ 21620 h 55127"/>
                <a:gd name="connsiteX21" fmla="*/ 13862 w 43560"/>
                <a:gd name="connsiteY21" fmla="*/ 23961 h 55127"/>
                <a:gd name="connsiteX22" fmla="*/ 20334 w 43560"/>
                <a:gd name="connsiteY22" fmla="*/ 21620 h 55127"/>
                <a:gd name="connsiteX23" fmla="*/ 22859 w 43560"/>
                <a:gd name="connsiteY23" fmla="*/ 15515 h 55127"/>
                <a:gd name="connsiteX24" fmla="*/ 20334 w 43560"/>
                <a:gd name="connsiteY24" fmla="*/ 9502 h 55127"/>
                <a:gd name="connsiteX25" fmla="*/ 13862 w 43560"/>
                <a:gd name="connsiteY25" fmla="*/ 7161 h 55127"/>
                <a:gd name="connsiteX26" fmla="*/ 7298 w 43560"/>
                <a:gd name="connsiteY26" fmla="*/ 9502 h 55127"/>
                <a:gd name="connsiteX27" fmla="*/ 13954 w 43560"/>
                <a:gd name="connsiteY27" fmla="*/ 39567 h 55127"/>
                <a:gd name="connsiteX28" fmla="*/ 38512 w 43560"/>
                <a:gd name="connsiteY28" fmla="*/ 39567 h 55127"/>
                <a:gd name="connsiteX29" fmla="*/ 38512 w 43560"/>
                <a:gd name="connsiteY29" fmla="*/ 32682 h 55127"/>
                <a:gd name="connsiteX30" fmla="*/ 43561 w 43560"/>
                <a:gd name="connsiteY30" fmla="*/ 32682 h 55127"/>
                <a:gd name="connsiteX31" fmla="*/ 43561 w 43560"/>
                <a:gd name="connsiteY31" fmla="*/ 55128 h 55127"/>
                <a:gd name="connsiteX32" fmla="*/ 8951 w 43560"/>
                <a:gd name="connsiteY32" fmla="*/ 55128 h 55127"/>
                <a:gd name="connsiteX33" fmla="*/ 8951 w 43560"/>
                <a:gd name="connsiteY33" fmla="*/ 32682 h 55127"/>
                <a:gd name="connsiteX34" fmla="*/ 14000 w 43560"/>
                <a:gd name="connsiteY34" fmla="*/ 32682 h 55127"/>
                <a:gd name="connsiteX35" fmla="*/ 14000 w 43560"/>
                <a:gd name="connsiteY35" fmla="*/ 39567 h 55127"/>
                <a:gd name="connsiteX36" fmla="*/ 38512 w 43560"/>
                <a:gd name="connsiteY36" fmla="*/ 50630 h 55127"/>
                <a:gd name="connsiteX37" fmla="*/ 38512 w 43560"/>
                <a:gd name="connsiteY37" fmla="*/ 43836 h 55127"/>
                <a:gd name="connsiteX38" fmla="*/ 13954 w 43560"/>
                <a:gd name="connsiteY38" fmla="*/ 43836 h 55127"/>
                <a:gd name="connsiteX39" fmla="*/ 13954 w 43560"/>
                <a:gd name="connsiteY39" fmla="*/ 50630 h 55127"/>
                <a:gd name="connsiteX40" fmla="*/ 38512 w 43560"/>
                <a:gd name="connsiteY40" fmla="*/ 50630 h 5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560" h="55127">
                  <a:moveTo>
                    <a:pt x="22951" y="5554"/>
                  </a:moveTo>
                  <a:cubicBezTo>
                    <a:pt x="25475" y="7528"/>
                    <a:pt x="26990" y="10098"/>
                    <a:pt x="27495" y="13266"/>
                  </a:cubicBezTo>
                  <a:lnTo>
                    <a:pt x="38512" y="13266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0066"/>
                  </a:lnTo>
                  <a:lnTo>
                    <a:pt x="38512" y="30066"/>
                  </a:lnTo>
                  <a:lnTo>
                    <a:pt x="38512" y="17764"/>
                  </a:lnTo>
                  <a:lnTo>
                    <a:pt x="27495" y="17764"/>
                  </a:lnTo>
                  <a:cubicBezTo>
                    <a:pt x="27036" y="21023"/>
                    <a:pt x="25567" y="23639"/>
                    <a:pt x="23043" y="25613"/>
                  </a:cubicBezTo>
                  <a:cubicBezTo>
                    <a:pt x="20518" y="27587"/>
                    <a:pt x="17489" y="28551"/>
                    <a:pt x="13908" y="28551"/>
                  </a:cubicBezTo>
                  <a:cubicBezTo>
                    <a:pt x="11246" y="28551"/>
                    <a:pt x="8859" y="28000"/>
                    <a:pt x="6748" y="26899"/>
                  </a:cubicBezTo>
                  <a:cubicBezTo>
                    <a:pt x="4636" y="25797"/>
                    <a:pt x="2984" y="24282"/>
                    <a:pt x="1790" y="22262"/>
                  </a:cubicBezTo>
                  <a:cubicBezTo>
                    <a:pt x="597" y="20243"/>
                    <a:pt x="0" y="17994"/>
                    <a:pt x="0" y="15469"/>
                  </a:cubicBezTo>
                  <a:cubicBezTo>
                    <a:pt x="0" y="12990"/>
                    <a:pt x="597" y="10741"/>
                    <a:pt x="1790" y="8813"/>
                  </a:cubicBezTo>
                  <a:cubicBezTo>
                    <a:pt x="2984" y="6885"/>
                    <a:pt x="4636" y="5325"/>
                    <a:pt x="6748" y="4223"/>
                  </a:cubicBezTo>
                  <a:cubicBezTo>
                    <a:pt x="8859" y="3121"/>
                    <a:pt x="11246" y="2570"/>
                    <a:pt x="13908" y="2570"/>
                  </a:cubicBezTo>
                  <a:cubicBezTo>
                    <a:pt x="17397" y="2616"/>
                    <a:pt x="20426" y="3580"/>
                    <a:pt x="22951" y="5554"/>
                  </a:cubicBezTo>
                  <a:close/>
                  <a:moveTo>
                    <a:pt x="7298" y="9502"/>
                  </a:moveTo>
                  <a:cubicBezTo>
                    <a:pt x="5600" y="11062"/>
                    <a:pt x="4728" y="13082"/>
                    <a:pt x="4728" y="15515"/>
                  </a:cubicBezTo>
                  <a:cubicBezTo>
                    <a:pt x="4728" y="17994"/>
                    <a:pt x="5554" y="20059"/>
                    <a:pt x="7298" y="21620"/>
                  </a:cubicBezTo>
                  <a:cubicBezTo>
                    <a:pt x="8997" y="23180"/>
                    <a:pt x="11200" y="23961"/>
                    <a:pt x="13862" y="23961"/>
                  </a:cubicBezTo>
                  <a:cubicBezTo>
                    <a:pt x="16479" y="23961"/>
                    <a:pt x="18636" y="23180"/>
                    <a:pt x="20334" y="21620"/>
                  </a:cubicBezTo>
                  <a:cubicBezTo>
                    <a:pt x="22033" y="20059"/>
                    <a:pt x="22859" y="18039"/>
                    <a:pt x="22859" y="15515"/>
                  </a:cubicBezTo>
                  <a:cubicBezTo>
                    <a:pt x="22859" y="13082"/>
                    <a:pt x="22033" y="11062"/>
                    <a:pt x="20334" y="9502"/>
                  </a:cubicBezTo>
                  <a:cubicBezTo>
                    <a:pt x="18636" y="7941"/>
                    <a:pt x="16524" y="7161"/>
                    <a:pt x="13862" y="7161"/>
                  </a:cubicBezTo>
                  <a:cubicBezTo>
                    <a:pt x="11200" y="7161"/>
                    <a:pt x="8997" y="7941"/>
                    <a:pt x="7298" y="9502"/>
                  </a:cubicBezTo>
                  <a:close/>
                  <a:moveTo>
                    <a:pt x="13954" y="39567"/>
                  </a:moveTo>
                  <a:lnTo>
                    <a:pt x="38512" y="39567"/>
                  </a:lnTo>
                  <a:lnTo>
                    <a:pt x="38512" y="32682"/>
                  </a:lnTo>
                  <a:lnTo>
                    <a:pt x="43561" y="32682"/>
                  </a:lnTo>
                  <a:lnTo>
                    <a:pt x="43561" y="55128"/>
                  </a:lnTo>
                  <a:lnTo>
                    <a:pt x="8951" y="55128"/>
                  </a:lnTo>
                  <a:lnTo>
                    <a:pt x="8951" y="32682"/>
                  </a:lnTo>
                  <a:lnTo>
                    <a:pt x="14000" y="32682"/>
                  </a:lnTo>
                  <a:lnTo>
                    <a:pt x="14000" y="39567"/>
                  </a:lnTo>
                  <a:close/>
                  <a:moveTo>
                    <a:pt x="38512" y="50630"/>
                  </a:moveTo>
                  <a:lnTo>
                    <a:pt x="38512" y="43836"/>
                  </a:lnTo>
                  <a:lnTo>
                    <a:pt x="13954" y="43836"/>
                  </a:lnTo>
                  <a:lnTo>
                    <a:pt x="13954" y="50630"/>
                  </a:lnTo>
                  <a:lnTo>
                    <a:pt x="38512" y="50630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0" name="자유형: 도형 2089">
              <a:extLst>
                <a:ext uri="{FF2B5EF4-FFF2-40B4-BE49-F238E27FC236}">
                  <a16:creationId xmlns:a16="http://schemas.microsoft.com/office/drawing/2014/main" id="{E8B9A6B9-DD7B-7D52-5E6E-9CCF1BC3167A}"/>
                </a:ext>
              </a:extLst>
            </p:cNvPr>
            <p:cNvSpPr/>
            <p:nvPr/>
          </p:nvSpPr>
          <p:spPr>
            <a:xfrm>
              <a:off x="2973221" y="5231707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2 h 53934"/>
                <a:gd name="connsiteX11" fmla="*/ 46544 w 48793"/>
                <a:gd name="connsiteY11" fmla="*/ 19187 h 53934"/>
                <a:gd name="connsiteX12" fmla="*/ 44524 w 48793"/>
                <a:gd name="connsiteY12" fmla="*/ 23548 h 53934"/>
                <a:gd name="connsiteX13" fmla="*/ 32544 w 48793"/>
                <a:gd name="connsiteY13" fmla="*/ 19003 h 53934"/>
                <a:gd name="connsiteX14" fmla="*/ 24511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2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2"/>
                  </a:cubicBezTo>
                  <a:cubicBezTo>
                    <a:pt x="39980" y="17672"/>
                    <a:pt x="43193" y="18728"/>
                    <a:pt x="46544" y="19187"/>
                  </a:cubicBezTo>
                  <a:lnTo>
                    <a:pt x="44524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1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29" y="18682"/>
                    <a:pt x="8997" y="17672"/>
                    <a:pt x="11980" y="16112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92" y="8079"/>
                    <a:pt x="29882" y="1037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1" name="자유형: 도형 2090">
              <a:extLst>
                <a:ext uri="{FF2B5EF4-FFF2-40B4-BE49-F238E27FC236}">
                  <a16:creationId xmlns:a16="http://schemas.microsoft.com/office/drawing/2014/main" id="{F4595C4A-0FE8-9BB8-E9C1-16DD7F840AE6}"/>
                </a:ext>
              </a:extLst>
            </p:cNvPr>
            <p:cNvSpPr/>
            <p:nvPr/>
          </p:nvSpPr>
          <p:spPr>
            <a:xfrm>
              <a:off x="3024079" y="5229550"/>
              <a:ext cx="49711" cy="56046"/>
            </a:xfrm>
            <a:custGeom>
              <a:avLst/>
              <a:gdLst>
                <a:gd name="connsiteX0" fmla="*/ 31902 w 49711"/>
                <a:gd name="connsiteY0" fmla="*/ 10465 h 56046"/>
                <a:gd name="connsiteX1" fmla="*/ 0 w 49711"/>
                <a:gd name="connsiteY1" fmla="*/ 10465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5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6 h 56046"/>
                <a:gd name="connsiteX12" fmla="*/ 16020 w 49711"/>
                <a:gd name="connsiteY12" fmla="*/ 33325 h 56046"/>
                <a:gd name="connsiteX13" fmla="*/ 6610 w 49711"/>
                <a:gd name="connsiteY13" fmla="*/ 30616 h 56046"/>
                <a:gd name="connsiteX14" fmla="*/ 3030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02 w 49711"/>
                <a:gd name="connsiteY21" fmla="*/ 42459 h 56046"/>
                <a:gd name="connsiteX22" fmla="*/ 6702 w 49711"/>
                <a:gd name="connsiteY22" fmla="*/ 38052 h 56046"/>
                <a:gd name="connsiteX23" fmla="*/ 41725 w 49711"/>
                <a:gd name="connsiteY23" fmla="*/ 38052 h 56046"/>
                <a:gd name="connsiteX24" fmla="*/ 41725 w 49711"/>
                <a:gd name="connsiteY24" fmla="*/ 56046 h 56046"/>
                <a:gd name="connsiteX25" fmla="*/ 10098 w 49711"/>
                <a:gd name="connsiteY25" fmla="*/ 18957 h 56046"/>
                <a:gd name="connsiteX26" fmla="*/ 7941 w 49711"/>
                <a:gd name="connsiteY26" fmla="*/ 23272 h 56046"/>
                <a:gd name="connsiteX27" fmla="*/ 10098 w 49711"/>
                <a:gd name="connsiteY27" fmla="*/ 27495 h 56046"/>
                <a:gd name="connsiteX28" fmla="*/ 15928 w 49711"/>
                <a:gd name="connsiteY28" fmla="*/ 29056 h 56046"/>
                <a:gd name="connsiteX29" fmla="*/ 21758 w 49711"/>
                <a:gd name="connsiteY29" fmla="*/ 27495 h 56046"/>
                <a:gd name="connsiteX30" fmla="*/ 23915 w 49711"/>
                <a:gd name="connsiteY30" fmla="*/ 23272 h 56046"/>
                <a:gd name="connsiteX31" fmla="*/ 21758 w 49711"/>
                <a:gd name="connsiteY31" fmla="*/ 18957 h 56046"/>
                <a:gd name="connsiteX32" fmla="*/ 15928 w 49711"/>
                <a:gd name="connsiteY32" fmla="*/ 17351 h 56046"/>
                <a:gd name="connsiteX33" fmla="*/ 10098 w 49711"/>
                <a:gd name="connsiteY33" fmla="*/ 18957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6 h 56046"/>
                <a:gd name="connsiteX39" fmla="*/ 36813 w 49711"/>
                <a:gd name="connsiteY39" fmla="*/ 35206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8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8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92" name="그래픽 961">
            <a:extLst>
              <a:ext uri="{FF2B5EF4-FFF2-40B4-BE49-F238E27FC236}">
                <a16:creationId xmlns:a16="http://schemas.microsoft.com/office/drawing/2014/main" id="{98F83BC1-C282-0019-E691-2F750D7ADC62}"/>
              </a:ext>
            </a:extLst>
          </p:cNvPr>
          <p:cNvGrpSpPr/>
          <p:nvPr/>
        </p:nvGrpSpPr>
        <p:grpSpPr>
          <a:xfrm>
            <a:off x="2853417" y="5444553"/>
            <a:ext cx="224964" cy="56091"/>
            <a:chOff x="2853417" y="5444553"/>
            <a:chExt cx="224964" cy="56091"/>
          </a:xfrm>
          <a:solidFill>
            <a:schemeClr val="tx1"/>
          </a:solidFill>
        </p:grpSpPr>
        <p:sp>
          <p:nvSpPr>
            <p:cNvPr id="2093" name="자유형: 도형 2092">
              <a:extLst>
                <a:ext uri="{FF2B5EF4-FFF2-40B4-BE49-F238E27FC236}">
                  <a16:creationId xmlns:a16="http://schemas.microsoft.com/office/drawing/2014/main" id="{C89ACA1D-325E-48F2-E1E8-4480A8296242}"/>
                </a:ext>
              </a:extLst>
            </p:cNvPr>
            <p:cNvSpPr/>
            <p:nvPr/>
          </p:nvSpPr>
          <p:spPr>
            <a:xfrm>
              <a:off x="2853417" y="544657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6 h 53383"/>
                <a:gd name="connsiteX3" fmla="*/ 42505 w 48793"/>
                <a:gd name="connsiteY3" fmla="*/ 31076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4 h 53383"/>
                <a:gd name="connsiteX9" fmla="*/ 6059 w 48793"/>
                <a:gd name="connsiteY9" fmla="*/ 53384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7 h 53383"/>
                <a:gd name="connsiteX13" fmla="*/ 5921 w 48793"/>
                <a:gd name="connsiteY13" fmla="*/ 35207 h 53383"/>
                <a:gd name="connsiteX14" fmla="*/ 5921 w 48793"/>
                <a:gd name="connsiteY14" fmla="*/ 31076 h 53383"/>
                <a:gd name="connsiteX15" fmla="*/ 21849 w 48793"/>
                <a:gd name="connsiteY15" fmla="*/ 31076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3 h 53383"/>
                <a:gd name="connsiteX27" fmla="*/ 37410 w 48793"/>
                <a:gd name="connsiteY27" fmla="*/ 12853 h 53383"/>
                <a:gd name="connsiteX28" fmla="*/ 37410 w 48793"/>
                <a:gd name="connsiteY28" fmla="*/ 4361 h 53383"/>
                <a:gd name="connsiteX29" fmla="*/ 11338 w 48793"/>
                <a:gd name="connsiteY29" fmla="*/ 4361 h 53383"/>
                <a:gd name="connsiteX30" fmla="*/ 11338 w 48793"/>
                <a:gd name="connsiteY30" fmla="*/ 12853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6"/>
                  </a:lnTo>
                  <a:lnTo>
                    <a:pt x="42505" y="31076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4"/>
                  </a:lnTo>
                  <a:lnTo>
                    <a:pt x="6059" y="53384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7"/>
                  </a:lnTo>
                  <a:lnTo>
                    <a:pt x="5921" y="35207"/>
                  </a:lnTo>
                  <a:lnTo>
                    <a:pt x="5921" y="31076"/>
                  </a:lnTo>
                  <a:lnTo>
                    <a:pt x="21849" y="31076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3"/>
                  </a:moveTo>
                  <a:lnTo>
                    <a:pt x="37410" y="12853"/>
                  </a:lnTo>
                  <a:lnTo>
                    <a:pt x="37410" y="4361"/>
                  </a:lnTo>
                  <a:lnTo>
                    <a:pt x="11338" y="4361"/>
                  </a:lnTo>
                  <a:lnTo>
                    <a:pt x="11338" y="1285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4" name="자유형: 도형 2093">
              <a:extLst>
                <a:ext uri="{FF2B5EF4-FFF2-40B4-BE49-F238E27FC236}">
                  <a16:creationId xmlns:a16="http://schemas.microsoft.com/office/drawing/2014/main" id="{5163D4F5-67D9-9422-CD2A-F99689B49D85}"/>
                </a:ext>
              </a:extLst>
            </p:cNvPr>
            <p:cNvSpPr/>
            <p:nvPr/>
          </p:nvSpPr>
          <p:spPr>
            <a:xfrm>
              <a:off x="2907122" y="5444737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3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3" y="37502"/>
                  </a:cubicBezTo>
                  <a:cubicBezTo>
                    <a:pt x="22538" y="37226"/>
                    <a:pt x="26807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0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5" name="자유형: 도형 2094">
              <a:extLst>
                <a:ext uri="{FF2B5EF4-FFF2-40B4-BE49-F238E27FC236}">
                  <a16:creationId xmlns:a16="http://schemas.microsoft.com/office/drawing/2014/main" id="{B34A3883-DFE6-4CEC-992F-60C7F3A84266}"/>
                </a:ext>
              </a:extLst>
            </p:cNvPr>
            <p:cNvSpPr/>
            <p:nvPr/>
          </p:nvSpPr>
          <p:spPr>
            <a:xfrm>
              <a:off x="2954125" y="544473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7 w 50583"/>
                <a:gd name="connsiteY3" fmla="*/ 24466 h 55862"/>
                <a:gd name="connsiteX4" fmla="*/ 7895 w 50583"/>
                <a:gd name="connsiteY4" fmla="*/ 16938 h 55862"/>
                <a:gd name="connsiteX5" fmla="*/ 17122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3 w 50583"/>
                <a:gd name="connsiteY13" fmla="*/ 44800 h 55862"/>
                <a:gd name="connsiteX14" fmla="*/ 689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84 w 50583"/>
                <a:gd name="connsiteY26" fmla="*/ 20059 h 55862"/>
                <a:gd name="connsiteX27" fmla="*/ 9134 w 50583"/>
                <a:gd name="connsiteY27" fmla="*/ 24466 h 55862"/>
                <a:gd name="connsiteX28" fmla="*/ 11338 w 50583"/>
                <a:gd name="connsiteY28" fmla="*/ 28918 h 55862"/>
                <a:gd name="connsiteX29" fmla="*/ 17167 w 50583"/>
                <a:gd name="connsiteY29" fmla="*/ 30662 h 55862"/>
                <a:gd name="connsiteX30" fmla="*/ 22905 w 50583"/>
                <a:gd name="connsiteY30" fmla="*/ 28964 h 55862"/>
                <a:gd name="connsiteX31" fmla="*/ 25108 w 50583"/>
                <a:gd name="connsiteY31" fmla="*/ 24466 h 55862"/>
                <a:gd name="connsiteX32" fmla="*/ 22905 w 50583"/>
                <a:gd name="connsiteY32" fmla="*/ 20059 h 55862"/>
                <a:gd name="connsiteX33" fmla="*/ 17167 w 50583"/>
                <a:gd name="connsiteY33" fmla="*/ 18361 h 55862"/>
                <a:gd name="connsiteX34" fmla="*/ 11384 w 50583"/>
                <a:gd name="connsiteY34" fmla="*/ 20059 h 55862"/>
                <a:gd name="connsiteX35" fmla="*/ 42230 w 50583"/>
                <a:gd name="connsiteY35" fmla="*/ 23548 h 55862"/>
                <a:gd name="connsiteX36" fmla="*/ 50584 w 50583"/>
                <a:gd name="connsiteY36" fmla="*/ 23548 h 55862"/>
                <a:gd name="connsiteX37" fmla="*/ 50584 w 50583"/>
                <a:gd name="connsiteY37" fmla="*/ 28092 h 55862"/>
                <a:gd name="connsiteX38" fmla="*/ 42230 w 50583"/>
                <a:gd name="connsiteY38" fmla="*/ 28092 h 55862"/>
                <a:gd name="connsiteX39" fmla="*/ 42230 w 50583"/>
                <a:gd name="connsiteY39" fmla="*/ 55862 h 55862"/>
                <a:gd name="connsiteX40" fmla="*/ 37181 w 50583"/>
                <a:gd name="connsiteY40" fmla="*/ 55862 h 55862"/>
                <a:gd name="connsiteX41" fmla="*/ 37181 w 50583"/>
                <a:gd name="connsiteY41" fmla="*/ 0 h 55862"/>
                <a:gd name="connsiteX42" fmla="*/ 42230 w 50583"/>
                <a:gd name="connsiteY42" fmla="*/ 0 h 55862"/>
                <a:gd name="connsiteX43" fmla="*/ 42230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5" y="29515"/>
                    <a:pt x="4407" y="27266"/>
                    <a:pt x="4407" y="24466"/>
                  </a:cubicBezTo>
                  <a:cubicBezTo>
                    <a:pt x="4407" y="21344"/>
                    <a:pt x="5554" y="18820"/>
                    <a:pt x="7895" y="16938"/>
                  </a:cubicBezTo>
                  <a:cubicBezTo>
                    <a:pt x="10236" y="15010"/>
                    <a:pt x="13312" y="14092"/>
                    <a:pt x="17122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3" y="44800"/>
                  </a:cubicBezTo>
                  <a:cubicBezTo>
                    <a:pt x="12990" y="45075"/>
                    <a:pt x="7115" y="45213"/>
                    <a:pt x="689" y="45213"/>
                  </a:cubicBezTo>
                  <a:lnTo>
                    <a:pt x="0" y="40577"/>
                  </a:lnTo>
                  <a:cubicBezTo>
                    <a:pt x="6243" y="40669"/>
                    <a:pt x="11062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84" y="20059"/>
                  </a:moveTo>
                  <a:cubicBezTo>
                    <a:pt x="9869" y="21207"/>
                    <a:pt x="9134" y="22675"/>
                    <a:pt x="9134" y="24466"/>
                  </a:cubicBezTo>
                  <a:cubicBezTo>
                    <a:pt x="9134" y="26302"/>
                    <a:pt x="9869" y="27770"/>
                    <a:pt x="11338" y="28918"/>
                  </a:cubicBezTo>
                  <a:cubicBezTo>
                    <a:pt x="12807" y="30066"/>
                    <a:pt x="14735" y="30662"/>
                    <a:pt x="17167" y="30662"/>
                  </a:cubicBezTo>
                  <a:cubicBezTo>
                    <a:pt x="19508" y="30662"/>
                    <a:pt x="21436" y="30111"/>
                    <a:pt x="22905" y="28964"/>
                  </a:cubicBezTo>
                  <a:cubicBezTo>
                    <a:pt x="24374" y="27816"/>
                    <a:pt x="25108" y="26348"/>
                    <a:pt x="25108" y="24466"/>
                  </a:cubicBezTo>
                  <a:cubicBezTo>
                    <a:pt x="25108" y="22675"/>
                    <a:pt x="24374" y="21161"/>
                    <a:pt x="22905" y="20059"/>
                  </a:cubicBezTo>
                  <a:cubicBezTo>
                    <a:pt x="21436" y="18957"/>
                    <a:pt x="19508" y="18361"/>
                    <a:pt x="17167" y="18361"/>
                  </a:cubicBezTo>
                  <a:cubicBezTo>
                    <a:pt x="14826" y="18361"/>
                    <a:pt x="12852" y="18911"/>
                    <a:pt x="11384" y="20059"/>
                  </a:cubicBezTo>
                  <a:close/>
                  <a:moveTo>
                    <a:pt x="42230" y="23548"/>
                  </a:moveTo>
                  <a:lnTo>
                    <a:pt x="50584" y="23548"/>
                  </a:lnTo>
                  <a:lnTo>
                    <a:pt x="50584" y="28092"/>
                  </a:lnTo>
                  <a:lnTo>
                    <a:pt x="42230" y="28092"/>
                  </a:lnTo>
                  <a:lnTo>
                    <a:pt x="42230" y="55862"/>
                  </a:lnTo>
                  <a:lnTo>
                    <a:pt x="37181" y="55862"/>
                  </a:lnTo>
                  <a:lnTo>
                    <a:pt x="37181" y="0"/>
                  </a:lnTo>
                  <a:lnTo>
                    <a:pt x="42230" y="0"/>
                  </a:lnTo>
                  <a:lnTo>
                    <a:pt x="42230" y="2354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6" name="자유형: 도형 2095">
              <a:extLst>
                <a:ext uri="{FF2B5EF4-FFF2-40B4-BE49-F238E27FC236}">
                  <a16:creationId xmlns:a16="http://schemas.microsoft.com/office/drawing/2014/main" id="{B3E5DA50-5801-05C5-6837-C22046B5C306}"/>
                </a:ext>
              </a:extLst>
            </p:cNvPr>
            <p:cNvSpPr/>
            <p:nvPr/>
          </p:nvSpPr>
          <p:spPr>
            <a:xfrm>
              <a:off x="3005581" y="5444553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8 w 49665"/>
                <a:gd name="connsiteY5" fmla="*/ 0 h 56046"/>
                <a:gd name="connsiteX6" fmla="*/ 18498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292 w 49665"/>
                <a:gd name="connsiteY9" fmla="*/ 15882 h 56046"/>
                <a:gd name="connsiteX10" fmla="*/ 28872 w 49665"/>
                <a:gd name="connsiteY10" fmla="*/ 23272 h 56046"/>
                <a:gd name="connsiteX11" fmla="*/ 25338 w 49665"/>
                <a:gd name="connsiteY11" fmla="*/ 30617 h 56046"/>
                <a:gd name="connsiteX12" fmla="*/ 15974 w 49665"/>
                <a:gd name="connsiteY12" fmla="*/ 33325 h 56046"/>
                <a:gd name="connsiteX13" fmla="*/ 6564 w 49665"/>
                <a:gd name="connsiteY13" fmla="*/ 30617 h 56046"/>
                <a:gd name="connsiteX14" fmla="*/ 2983 w 49665"/>
                <a:gd name="connsiteY14" fmla="*/ 23272 h 56046"/>
                <a:gd name="connsiteX15" fmla="*/ 6610 w 49665"/>
                <a:gd name="connsiteY15" fmla="*/ 15882 h 56046"/>
                <a:gd name="connsiteX16" fmla="*/ 15974 w 49665"/>
                <a:gd name="connsiteY16" fmla="*/ 13128 h 56046"/>
                <a:gd name="connsiteX17" fmla="*/ 25292 w 49665"/>
                <a:gd name="connsiteY17" fmla="*/ 15882 h 56046"/>
                <a:gd name="connsiteX18" fmla="*/ 41724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1 w 49665"/>
                <a:gd name="connsiteY21" fmla="*/ 42459 h 56046"/>
                <a:gd name="connsiteX22" fmla="*/ 6701 w 49665"/>
                <a:gd name="connsiteY22" fmla="*/ 38053 h 56046"/>
                <a:gd name="connsiteX23" fmla="*/ 41724 w 49665"/>
                <a:gd name="connsiteY23" fmla="*/ 38053 h 56046"/>
                <a:gd name="connsiteX24" fmla="*/ 41724 w 49665"/>
                <a:gd name="connsiteY24" fmla="*/ 56046 h 56046"/>
                <a:gd name="connsiteX25" fmla="*/ 10098 w 49665"/>
                <a:gd name="connsiteY25" fmla="*/ 18912 h 56046"/>
                <a:gd name="connsiteX26" fmla="*/ 7941 w 49665"/>
                <a:gd name="connsiteY26" fmla="*/ 23227 h 56046"/>
                <a:gd name="connsiteX27" fmla="*/ 10098 w 49665"/>
                <a:gd name="connsiteY27" fmla="*/ 27449 h 56046"/>
                <a:gd name="connsiteX28" fmla="*/ 15928 w 49665"/>
                <a:gd name="connsiteY28" fmla="*/ 29010 h 56046"/>
                <a:gd name="connsiteX29" fmla="*/ 21757 w 49665"/>
                <a:gd name="connsiteY29" fmla="*/ 27449 h 56046"/>
                <a:gd name="connsiteX30" fmla="*/ 23915 w 49665"/>
                <a:gd name="connsiteY30" fmla="*/ 23227 h 56046"/>
                <a:gd name="connsiteX31" fmla="*/ 21757 w 49665"/>
                <a:gd name="connsiteY31" fmla="*/ 18912 h 56046"/>
                <a:gd name="connsiteX32" fmla="*/ 15928 w 49665"/>
                <a:gd name="connsiteY32" fmla="*/ 17305 h 56046"/>
                <a:gd name="connsiteX33" fmla="*/ 10098 w 49665"/>
                <a:gd name="connsiteY33" fmla="*/ 18912 h 56046"/>
                <a:gd name="connsiteX34" fmla="*/ 41724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4 w 49665"/>
                <a:gd name="connsiteY37" fmla="*/ 20059 h 56046"/>
                <a:gd name="connsiteX38" fmla="*/ 41724 w 49665"/>
                <a:gd name="connsiteY38" fmla="*/ 35207 h 56046"/>
                <a:gd name="connsiteX39" fmla="*/ 36767 w 49665"/>
                <a:gd name="connsiteY39" fmla="*/ 35207 h 56046"/>
                <a:gd name="connsiteX40" fmla="*/ 36767 w 49665"/>
                <a:gd name="connsiteY40" fmla="*/ 184 h 56046"/>
                <a:gd name="connsiteX41" fmla="*/ 41724 w 49665"/>
                <a:gd name="connsiteY41" fmla="*/ 184 h 56046"/>
                <a:gd name="connsiteX42" fmla="*/ 41724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7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7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3"/>
                  </a:lnTo>
                  <a:lnTo>
                    <a:pt x="41724" y="38053"/>
                  </a:lnTo>
                  <a:lnTo>
                    <a:pt x="41724" y="56046"/>
                  </a:lnTo>
                  <a:close/>
                  <a:moveTo>
                    <a:pt x="10098" y="18912"/>
                  </a:moveTo>
                  <a:cubicBezTo>
                    <a:pt x="8630" y="19967"/>
                    <a:pt x="7941" y="21436"/>
                    <a:pt x="7941" y="23227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7"/>
                  </a:cubicBezTo>
                  <a:cubicBezTo>
                    <a:pt x="23915" y="21436"/>
                    <a:pt x="23180" y="19967"/>
                    <a:pt x="21757" y="18912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2"/>
                  </a:cubicBezTo>
                  <a:close/>
                  <a:moveTo>
                    <a:pt x="41724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7" name="자유형: 도형 2096">
              <a:extLst>
                <a:ext uri="{FF2B5EF4-FFF2-40B4-BE49-F238E27FC236}">
                  <a16:creationId xmlns:a16="http://schemas.microsoft.com/office/drawing/2014/main" id="{FB3C01FD-EAB4-6066-7893-83F8FC8FECA2}"/>
                </a:ext>
              </a:extLst>
            </p:cNvPr>
            <p:cNvSpPr/>
            <p:nvPr/>
          </p:nvSpPr>
          <p:spPr>
            <a:xfrm>
              <a:off x="3063968" y="5448409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98" name="그래픽 961">
            <a:extLst>
              <a:ext uri="{FF2B5EF4-FFF2-40B4-BE49-F238E27FC236}">
                <a16:creationId xmlns:a16="http://schemas.microsoft.com/office/drawing/2014/main" id="{3EE7EC1F-45F7-4DD5-F815-0B418223FC4F}"/>
              </a:ext>
            </a:extLst>
          </p:cNvPr>
          <p:cNvGrpSpPr/>
          <p:nvPr/>
        </p:nvGrpSpPr>
        <p:grpSpPr>
          <a:xfrm>
            <a:off x="2820460" y="5659510"/>
            <a:ext cx="303042" cy="56091"/>
            <a:chOff x="2820460" y="5659510"/>
            <a:chExt cx="303042" cy="56091"/>
          </a:xfrm>
          <a:solidFill>
            <a:schemeClr val="tx1"/>
          </a:solidFill>
        </p:grpSpPr>
        <p:sp>
          <p:nvSpPr>
            <p:cNvPr id="2099" name="자유형: 도형 2098">
              <a:extLst>
                <a:ext uri="{FF2B5EF4-FFF2-40B4-BE49-F238E27FC236}">
                  <a16:creationId xmlns:a16="http://schemas.microsoft.com/office/drawing/2014/main" id="{F0A56F07-32CE-49D3-F1A1-43FC5EEBDCE4}"/>
                </a:ext>
              </a:extLst>
            </p:cNvPr>
            <p:cNvSpPr/>
            <p:nvPr/>
          </p:nvSpPr>
          <p:spPr>
            <a:xfrm>
              <a:off x="2820460" y="5659694"/>
              <a:ext cx="46727" cy="55862"/>
            </a:xfrm>
            <a:custGeom>
              <a:avLst/>
              <a:gdLst>
                <a:gd name="connsiteX0" fmla="*/ 19738 w 46727"/>
                <a:gd name="connsiteY0" fmla="*/ 29193 h 55862"/>
                <a:gd name="connsiteX1" fmla="*/ 28367 w 46727"/>
                <a:gd name="connsiteY1" fmla="*/ 38328 h 55862"/>
                <a:gd name="connsiteX2" fmla="*/ 25292 w 46727"/>
                <a:gd name="connsiteY2" fmla="*/ 42413 h 55862"/>
                <a:gd name="connsiteX3" fmla="*/ 18636 w 46727"/>
                <a:gd name="connsiteY3" fmla="*/ 36446 h 55862"/>
                <a:gd name="connsiteX4" fmla="*/ 14367 w 46727"/>
                <a:gd name="connsiteY4" fmla="*/ 27587 h 55862"/>
                <a:gd name="connsiteX5" fmla="*/ 10144 w 46727"/>
                <a:gd name="connsiteY5" fmla="*/ 37639 h 55862"/>
                <a:gd name="connsiteX6" fmla="*/ 3259 w 46727"/>
                <a:gd name="connsiteY6" fmla="*/ 44387 h 55862"/>
                <a:gd name="connsiteX7" fmla="*/ 0 w 46727"/>
                <a:gd name="connsiteY7" fmla="*/ 40302 h 55862"/>
                <a:gd name="connsiteX8" fmla="*/ 8859 w 46727"/>
                <a:gd name="connsiteY8" fmla="*/ 30433 h 55862"/>
                <a:gd name="connsiteX9" fmla="*/ 11935 w 46727"/>
                <a:gd name="connsiteY9" fmla="*/ 15193 h 55862"/>
                <a:gd name="connsiteX10" fmla="*/ 11935 w 46727"/>
                <a:gd name="connsiteY10" fmla="*/ 11062 h 55862"/>
                <a:gd name="connsiteX11" fmla="*/ 1469 w 46727"/>
                <a:gd name="connsiteY11" fmla="*/ 11062 h 55862"/>
                <a:gd name="connsiteX12" fmla="*/ 1469 w 46727"/>
                <a:gd name="connsiteY12" fmla="*/ 6656 h 55862"/>
                <a:gd name="connsiteX13" fmla="*/ 26485 w 46727"/>
                <a:gd name="connsiteY13" fmla="*/ 6656 h 55862"/>
                <a:gd name="connsiteX14" fmla="*/ 26485 w 46727"/>
                <a:gd name="connsiteY14" fmla="*/ 11062 h 55862"/>
                <a:gd name="connsiteX15" fmla="*/ 16754 w 46727"/>
                <a:gd name="connsiteY15" fmla="*/ 11062 h 55862"/>
                <a:gd name="connsiteX16" fmla="*/ 16754 w 46727"/>
                <a:gd name="connsiteY16" fmla="*/ 15193 h 55862"/>
                <a:gd name="connsiteX17" fmla="*/ 19738 w 46727"/>
                <a:gd name="connsiteY17" fmla="*/ 29193 h 55862"/>
                <a:gd name="connsiteX18" fmla="*/ 46728 w 46727"/>
                <a:gd name="connsiteY18" fmla="*/ 55862 h 55862"/>
                <a:gd name="connsiteX19" fmla="*/ 41908 w 46727"/>
                <a:gd name="connsiteY19" fmla="*/ 55862 h 55862"/>
                <a:gd name="connsiteX20" fmla="*/ 41908 w 46727"/>
                <a:gd name="connsiteY20" fmla="*/ 26944 h 55862"/>
                <a:gd name="connsiteX21" fmla="*/ 34885 w 46727"/>
                <a:gd name="connsiteY21" fmla="*/ 26944 h 55862"/>
                <a:gd name="connsiteX22" fmla="*/ 34885 w 46727"/>
                <a:gd name="connsiteY22" fmla="*/ 53016 h 55862"/>
                <a:gd name="connsiteX23" fmla="*/ 30203 w 46727"/>
                <a:gd name="connsiteY23" fmla="*/ 53016 h 55862"/>
                <a:gd name="connsiteX24" fmla="*/ 30203 w 46727"/>
                <a:gd name="connsiteY24" fmla="*/ 1331 h 55862"/>
                <a:gd name="connsiteX25" fmla="*/ 34885 w 46727"/>
                <a:gd name="connsiteY25" fmla="*/ 1331 h 55862"/>
                <a:gd name="connsiteX26" fmla="*/ 34885 w 46727"/>
                <a:gd name="connsiteY26" fmla="*/ 22400 h 55862"/>
                <a:gd name="connsiteX27" fmla="*/ 41908 w 46727"/>
                <a:gd name="connsiteY27" fmla="*/ 22400 h 55862"/>
                <a:gd name="connsiteX28" fmla="*/ 41908 w 46727"/>
                <a:gd name="connsiteY28" fmla="*/ 0 h 55862"/>
                <a:gd name="connsiteX29" fmla="*/ 46728 w 46727"/>
                <a:gd name="connsiteY29" fmla="*/ 0 h 55862"/>
                <a:gd name="connsiteX30" fmla="*/ 46728 w 46727"/>
                <a:gd name="connsiteY30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27" h="55862">
                  <a:moveTo>
                    <a:pt x="19738" y="29193"/>
                  </a:moveTo>
                  <a:cubicBezTo>
                    <a:pt x="21711" y="33324"/>
                    <a:pt x="24603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0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7"/>
                    <a:pt x="10144" y="37639"/>
                  </a:cubicBezTo>
                  <a:cubicBezTo>
                    <a:pt x="8262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3" y="34885"/>
                    <a:pt x="8859" y="30433"/>
                  </a:cubicBezTo>
                  <a:cubicBezTo>
                    <a:pt x="10879" y="25980"/>
                    <a:pt x="11935" y="20931"/>
                    <a:pt x="11935" y="15193"/>
                  </a:cubicBezTo>
                  <a:lnTo>
                    <a:pt x="11935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18" y="25108"/>
                    <a:pt x="19738" y="29193"/>
                  </a:cubicBezTo>
                  <a:close/>
                  <a:moveTo>
                    <a:pt x="46728" y="55862"/>
                  </a:moveTo>
                  <a:lnTo>
                    <a:pt x="41908" y="55862"/>
                  </a:lnTo>
                  <a:lnTo>
                    <a:pt x="41908" y="26944"/>
                  </a:lnTo>
                  <a:lnTo>
                    <a:pt x="34885" y="26944"/>
                  </a:lnTo>
                  <a:lnTo>
                    <a:pt x="34885" y="53016"/>
                  </a:lnTo>
                  <a:lnTo>
                    <a:pt x="30203" y="53016"/>
                  </a:lnTo>
                  <a:lnTo>
                    <a:pt x="30203" y="1331"/>
                  </a:lnTo>
                  <a:lnTo>
                    <a:pt x="34885" y="1331"/>
                  </a:lnTo>
                  <a:lnTo>
                    <a:pt x="34885" y="22400"/>
                  </a:lnTo>
                  <a:lnTo>
                    <a:pt x="41908" y="22400"/>
                  </a:lnTo>
                  <a:lnTo>
                    <a:pt x="41908" y="0"/>
                  </a:lnTo>
                  <a:lnTo>
                    <a:pt x="46728" y="0"/>
                  </a:lnTo>
                  <a:lnTo>
                    <a:pt x="46728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0" name="자유형: 도형 2099">
              <a:extLst>
                <a:ext uri="{FF2B5EF4-FFF2-40B4-BE49-F238E27FC236}">
                  <a16:creationId xmlns:a16="http://schemas.microsoft.com/office/drawing/2014/main" id="{D3737BCA-DCF6-4939-DC2B-A5738F0E3ECF}"/>
                </a:ext>
              </a:extLst>
            </p:cNvPr>
            <p:cNvSpPr/>
            <p:nvPr/>
          </p:nvSpPr>
          <p:spPr>
            <a:xfrm>
              <a:off x="2871870" y="5663825"/>
              <a:ext cx="48976" cy="44891"/>
            </a:xfrm>
            <a:custGeom>
              <a:avLst/>
              <a:gdLst>
                <a:gd name="connsiteX0" fmla="*/ 48977 w 48976"/>
                <a:gd name="connsiteY0" fmla="*/ 44892 h 44891"/>
                <a:gd name="connsiteX1" fmla="*/ 0 w 48976"/>
                <a:gd name="connsiteY1" fmla="*/ 44892 h 44891"/>
                <a:gd name="connsiteX2" fmla="*/ 0 w 48976"/>
                <a:gd name="connsiteY2" fmla="*/ 40348 h 44891"/>
                <a:gd name="connsiteX3" fmla="*/ 13679 w 48976"/>
                <a:gd name="connsiteY3" fmla="*/ 40348 h 44891"/>
                <a:gd name="connsiteX4" fmla="*/ 13679 w 48976"/>
                <a:gd name="connsiteY4" fmla="*/ 30203 h 44891"/>
                <a:gd name="connsiteX5" fmla="*/ 6151 w 48976"/>
                <a:gd name="connsiteY5" fmla="*/ 30203 h 44891"/>
                <a:gd name="connsiteX6" fmla="*/ 6151 w 48976"/>
                <a:gd name="connsiteY6" fmla="*/ 12807 h 44891"/>
                <a:gd name="connsiteX7" fmla="*/ 37915 w 48976"/>
                <a:gd name="connsiteY7" fmla="*/ 12807 h 44891"/>
                <a:gd name="connsiteX8" fmla="*/ 37915 w 48976"/>
                <a:gd name="connsiteY8" fmla="*/ 4498 h 44891"/>
                <a:gd name="connsiteX9" fmla="*/ 6059 w 48976"/>
                <a:gd name="connsiteY9" fmla="*/ 4498 h 44891"/>
                <a:gd name="connsiteX10" fmla="*/ 6059 w 48976"/>
                <a:gd name="connsiteY10" fmla="*/ 0 h 44891"/>
                <a:gd name="connsiteX11" fmla="*/ 42918 w 48976"/>
                <a:gd name="connsiteY11" fmla="*/ 0 h 44891"/>
                <a:gd name="connsiteX12" fmla="*/ 42918 w 48976"/>
                <a:gd name="connsiteY12" fmla="*/ 17121 h 44891"/>
                <a:gd name="connsiteX13" fmla="*/ 11154 w 48976"/>
                <a:gd name="connsiteY13" fmla="*/ 17121 h 44891"/>
                <a:gd name="connsiteX14" fmla="*/ 11154 w 48976"/>
                <a:gd name="connsiteY14" fmla="*/ 25751 h 44891"/>
                <a:gd name="connsiteX15" fmla="*/ 44157 w 48976"/>
                <a:gd name="connsiteY15" fmla="*/ 25751 h 44891"/>
                <a:gd name="connsiteX16" fmla="*/ 44157 w 48976"/>
                <a:gd name="connsiteY16" fmla="*/ 30157 h 44891"/>
                <a:gd name="connsiteX17" fmla="*/ 35849 w 48976"/>
                <a:gd name="connsiteY17" fmla="*/ 30157 h 44891"/>
                <a:gd name="connsiteX18" fmla="*/ 35849 w 48976"/>
                <a:gd name="connsiteY18" fmla="*/ 40302 h 44891"/>
                <a:gd name="connsiteX19" fmla="*/ 48977 w 48976"/>
                <a:gd name="connsiteY19" fmla="*/ 40302 h 44891"/>
                <a:gd name="connsiteX20" fmla="*/ 48977 w 48976"/>
                <a:gd name="connsiteY20" fmla="*/ 44892 h 44891"/>
                <a:gd name="connsiteX21" fmla="*/ 30892 w 48976"/>
                <a:gd name="connsiteY21" fmla="*/ 40302 h 44891"/>
                <a:gd name="connsiteX22" fmla="*/ 30892 w 48976"/>
                <a:gd name="connsiteY22" fmla="*/ 30157 h 44891"/>
                <a:gd name="connsiteX23" fmla="*/ 18636 w 48976"/>
                <a:gd name="connsiteY23" fmla="*/ 30157 h 44891"/>
                <a:gd name="connsiteX24" fmla="*/ 18636 w 48976"/>
                <a:gd name="connsiteY24" fmla="*/ 40302 h 44891"/>
                <a:gd name="connsiteX25" fmla="*/ 30892 w 48976"/>
                <a:gd name="connsiteY25" fmla="*/ 40302 h 4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8976" h="44891">
                  <a:moveTo>
                    <a:pt x="48977" y="44892"/>
                  </a:moveTo>
                  <a:lnTo>
                    <a:pt x="0" y="44892"/>
                  </a:lnTo>
                  <a:lnTo>
                    <a:pt x="0" y="40348"/>
                  </a:lnTo>
                  <a:lnTo>
                    <a:pt x="13679" y="40348"/>
                  </a:lnTo>
                  <a:lnTo>
                    <a:pt x="13679" y="30203"/>
                  </a:lnTo>
                  <a:lnTo>
                    <a:pt x="6151" y="30203"/>
                  </a:lnTo>
                  <a:lnTo>
                    <a:pt x="6151" y="12807"/>
                  </a:lnTo>
                  <a:lnTo>
                    <a:pt x="37915" y="12807"/>
                  </a:lnTo>
                  <a:lnTo>
                    <a:pt x="37915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751"/>
                  </a:lnTo>
                  <a:lnTo>
                    <a:pt x="44157" y="25751"/>
                  </a:lnTo>
                  <a:lnTo>
                    <a:pt x="44157" y="30157"/>
                  </a:lnTo>
                  <a:lnTo>
                    <a:pt x="35849" y="30157"/>
                  </a:lnTo>
                  <a:lnTo>
                    <a:pt x="35849" y="40302"/>
                  </a:lnTo>
                  <a:lnTo>
                    <a:pt x="48977" y="40302"/>
                  </a:lnTo>
                  <a:lnTo>
                    <a:pt x="48977" y="44892"/>
                  </a:lnTo>
                  <a:close/>
                  <a:moveTo>
                    <a:pt x="30892" y="40302"/>
                  </a:moveTo>
                  <a:lnTo>
                    <a:pt x="30892" y="30157"/>
                  </a:lnTo>
                  <a:lnTo>
                    <a:pt x="18636" y="30157"/>
                  </a:lnTo>
                  <a:lnTo>
                    <a:pt x="18636" y="40302"/>
                  </a:lnTo>
                  <a:lnTo>
                    <a:pt x="30892" y="4030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1" name="자유형: 도형 2100">
              <a:extLst>
                <a:ext uri="{FF2B5EF4-FFF2-40B4-BE49-F238E27FC236}">
                  <a16:creationId xmlns:a16="http://schemas.microsoft.com/office/drawing/2014/main" id="{B2624CA3-38F5-BB88-3F88-FBB56CD10480}"/>
                </a:ext>
              </a:extLst>
            </p:cNvPr>
            <p:cNvSpPr/>
            <p:nvPr/>
          </p:nvSpPr>
          <p:spPr>
            <a:xfrm>
              <a:off x="2922132" y="5659740"/>
              <a:ext cx="50353" cy="55862"/>
            </a:xfrm>
            <a:custGeom>
              <a:avLst/>
              <a:gdLst>
                <a:gd name="connsiteX0" fmla="*/ 16341 w 50353"/>
                <a:gd name="connsiteY0" fmla="*/ 38879 h 55862"/>
                <a:gd name="connsiteX1" fmla="*/ 33554 w 50353"/>
                <a:gd name="connsiteY1" fmla="*/ 37502 h 55862"/>
                <a:gd name="connsiteX2" fmla="*/ 33875 w 50353"/>
                <a:gd name="connsiteY2" fmla="*/ 41495 h 55862"/>
                <a:gd name="connsiteX3" fmla="*/ 18039 w 50353"/>
                <a:gd name="connsiteY3" fmla="*/ 43194 h 55862"/>
                <a:gd name="connsiteX4" fmla="*/ 459 w 50353"/>
                <a:gd name="connsiteY4" fmla="*/ 43607 h 55862"/>
                <a:gd name="connsiteX5" fmla="*/ 0 w 50353"/>
                <a:gd name="connsiteY5" fmla="*/ 39200 h 55862"/>
                <a:gd name="connsiteX6" fmla="*/ 11292 w 50353"/>
                <a:gd name="connsiteY6" fmla="*/ 39016 h 55862"/>
                <a:gd name="connsiteX7" fmla="*/ 11292 w 50353"/>
                <a:gd name="connsiteY7" fmla="*/ 21941 h 55862"/>
                <a:gd name="connsiteX8" fmla="*/ 16341 w 50353"/>
                <a:gd name="connsiteY8" fmla="*/ 21941 h 55862"/>
                <a:gd name="connsiteX9" fmla="*/ 16341 w 50353"/>
                <a:gd name="connsiteY9" fmla="*/ 38879 h 55862"/>
                <a:gd name="connsiteX10" fmla="*/ 30157 w 50353"/>
                <a:gd name="connsiteY10" fmla="*/ 9226 h 55862"/>
                <a:gd name="connsiteX11" fmla="*/ 29882 w 50353"/>
                <a:gd name="connsiteY11" fmla="*/ 19554 h 55862"/>
                <a:gd name="connsiteX12" fmla="*/ 28597 w 50353"/>
                <a:gd name="connsiteY12" fmla="*/ 31443 h 55862"/>
                <a:gd name="connsiteX13" fmla="*/ 23639 w 50353"/>
                <a:gd name="connsiteY13" fmla="*/ 30984 h 55862"/>
                <a:gd name="connsiteX14" fmla="*/ 25200 w 50353"/>
                <a:gd name="connsiteY14" fmla="*/ 10558 h 55862"/>
                <a:gd name="connsiteX15" fmla="*/ 2892 w 50353"/>
                <a:gd name="connsiteY15" fmla="*/ 10558 h 55862"/>
                <a:gd name="connsiteX16" fmla="*/ 2892 w 50353"/>
                <a:gd name="connsiteY16" fmla="*/ 6151 h 55862"/>
                <a:gd name="connsiteX17" fmla="*/ 30157 w 50353"/>
                <a:gd name="connsiteY17" fmla="*/ 6151 h 55862"/>
                <a:gd name="connsiteX18" fmla="*/ 30157 w 50353"/>
                <a:gd name="connsiteY18" fmla="*/ 9226 h 55862"/>
                <a:gd name="connsiteX19" fmla="*/ 41908 w 50353"/>
                <a:gd name="connsiteY19" fmla="*/ 23272 h 55862"/>
                <a:gd name="connsiteX20" fmla="*/ 50354 w 50353"/>
                <a:gd name="connsiteY20" fmla="*/ 23272 h 55862"/>
                <a:gd name="connsiteX21" fmla="*/ 50354 w 50353"/>
                <a:gd name="connsiteY21" fmla="*/ 27908 h 55862"/>
                <a:gd name="connsiteX22" fmla="*/ 41908 w 50353"/>
                <a:gd name="connsiteY22" fmla="*/ 27908 h 55862"/>
                <a:gd name="connsiteX23" fmla="*/ 41908 w 50353"/>
                <a:gd name="connsiteY23" fmla="*/ 55863 h 55862"/>
                <a:gd name="connsiteX24" fmla="*/ 36721 w 50353"/>
                <a:gd name="connsiteY24" fmla="*/ 55863 h 55862"/>
                <a:gd name="connsiteX25" fmla="*/ 36721 w 50353"/>
                <a:gd name="connsiteY25" fmla="*/ 0 h 55862"/>
                <a:gd name="connsiteX26" fmla="*/ 41908 w 50353"/>
                <a:gd name="connsiteY26" fmla="*/ 0 h 55862"/>
                <a:gd name="connsiteX27" fmla="*/ 41908 w 50353"/>
                <a:gd name="connsiteY27" fmla="*/ 2327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353" h="55862">
                  <a:moveTo>
                    <a:pt x="16341" y="38879"/>
                  </a:moveTo>
                  <a:cubicBezTo>
                    <a:pt x="23088" y="38558"/>
                    <a:pt x="28826" y="38099"/>
                    <a:pt x="33554" y="37502"/>
                  </a:cubicBezTo>
                  <a:lnTo>
                    <a:pt x="33875" y="41495"/>
                  </a:lnTo>
                  <a:cubicBezTo>
                    <a:pt x="28826" y="42367"/>
                    <a:pt x="23548" y="42918"/>
                    <a:pt x="18039" y="43194"/>
                  </a:cubicBezTo>
                  <a:cubicBezTo>
                    <a:pt x="12531" y="43469"/>
                    <a:pt x="6656" y="43607"/>
                    <a:pt x="459" y="43607"/>
                  </a:cubicBezTo>
                  <a:lnTo>
                    <a:pt x="0" y="39200"/>
                  </a:lnTo>
                  <a:lnTo>
                    <a:pt x="11292" y="39016"/>
                  </a:lnTo>
                  <a:lnTo>
                    <a:pt x="11292" y="21941"/>
                  </a:lnTo>
                  <a:lnTo>
                    <a:pt x="16341" y="21941"/>
                  </a:lnTo>
                  <a:lnTo>
                    <a:pt x="16341" y="38879"/>
                  </a:lnTo>
                  <a:close/>
                  <a:moveTo>
                    <a:pt x="30157" y="9226"/>
                  </a:moveTo>
                  <a:cubicBezTo>
                    <a:pt x="30157" y="12669"/>
                    <a:pt x="30066" y="16112"/>
                    <a:pt x="29882" y="19554"/>
                  </a:cubicBezTo>
                  <a:cubicBezTo>
                    <a:pt x="29698" y="22997"/>
                    <a:pt x="29285" y="26944"/>
                    <a:pt x="28597" y="31443"/>
                  </a:cubicBezTo>
                  <a:lnTo>
                    <a:pt x="23639" y="30984"/>
                  </a:lnTo>
                  <a:cubicBezTo>
                    <a:pt x="24695" y="24282"/>
                    <a:pt x="25200" y="17489"/>
                    <a:pt x="25200" y="10558"/>
                  </a:cubicBezTo>
                  <a:lnTo>
                    <a:pt x="2892" y="10558"/>
                  </a:lnTo>
                  <a:lnTo>
                    <a:pt x="2892" y="6151"/>
                  </a:lnTo>
                  <a:lnTo>
                    <a:pt x="30157" y="6151"/>
                  </a:lnTo>
                  <a:lnTo>
                    <a:pt x="30157" y="9226"/>
                  </a:lnTo>
                  <a:close/>
                  <a:moveTo>
                    <a:pt x="41908" y="23272"/>
                  </a:moveTo>
                  <a:lnTo>
                    <a:pt x="50354" y="23272"/>
                  </a:lnTo>
                  <a:lnTo>
                    <a:pt x="50354" y="27908"/>
                  </a:lnTo>
                  <a:lnTo>
                    <a:pt x="41908" y="27908"/>
                  </a:lnTo>
                  <a:lnTo>
                    <a:pt x="41908" y="55863"/>
                  </a:lnTo>
                  <a:lnTo>
                    <a:pt x="36721" y="55863"/>
                  </a:lnTo>
                  <a:lnTo>
                    <a:pt x="36721" y="0"/>
                  </a:lnTo>
                  <a:lnTo>
                    <a:pt x="41908" y="0"/>
                  </a:lnTo>
                  <a:lnTo>
                    <a:pt x="41908" y="2327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2" name="자유형: 도형 2101">
              <a:extLst>
                <a:ext uri="{FF2B5EF4-FFF2-40B4-BE49-F238E27FC236}">
                  <a16:creationId xmlns:a16="http://schemas.microsoft.com/office/drawing/2014/main" id="{F2448D56-EC78-6A74-B538-0C9286E6B673}"/>
                </a:ext>
              </a:extLst>
            </p:cNvPr>
            <p:cNvSpPr/>
            <p:nvPr/>
          </p:nvSpPr>
          <p:spPr>
            <a:xfrm>
              <a:off x="2973404" y="5659510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338 w 49665"/>
                <a:gd name="connsiteY9" fmla="*/ 15882 h 56046"/>
                <a:gd name="connsiteX10" fmla="*/ 28918 w 49665"/>
                <a:gd name="connsiteY10" fmla="*/ 23272 h 56046"/>
                <a:gd name="connsiteX11" fmla="*/ 25384 w 49665"/>
                <a:gd name="connsiteY11" fmla="*/ 30616 h 56046"/>
                <a:gd name="connsiteX12" fmla="*/ 16020 w 49665"/>
                <a:gd name="connsiteY12" fmla="*/ 33325 h 56046"/>
                <a:gd name="connsiteX13" fmla="*/ 6610 w 49665"/>
                <a:gd name="connsiteY13" fmla="*/ 30616 h 56046"/>
                <a:gd name="connsiteX14" fmla="*/ 3029 w 49665"/>
                <a:gd name="connsiteY14" fmla="*/ 23272 h 56046"/>
                <a:gd name="connsiteX15" fmla="*/ 6656 w 49665"/>
                <a:gd name="connsiteY15" fmla="*/ 15882 h 56046"/>
                <a:gd name="connsiteX16" fmla="*/ 16020 w 49665"/>
                <a:gd name="connsiteY16" fmla="*/ 13128 h 56046"/>
                <a:gd name="connsiteX17" fmla="*/ 25338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3 h 56046"/>
                <a:gd name="connsiteX23" fmla="*/ 41725 w 49665"/>
                <a:gd name="connsiteY23" fmla="*/ 38053 h 56046"/>
                <a:gd name="connsiteX24" fmla="*/ 41725 w 49665"/>
                <a:gd name="connsiteY24" fmla="*/ 56046 h 56046"/>
                <a:gd name="connsiteX25" fmla="*/ 10098 w 49665"/>
                <a:gd name="connsiteY25" fmla="*/ 18957 h 56046"/>
                <a:gd name="connsiteX26" fmla="*/ 7941 w 49665"/>
                <a:gd name="connsiteY26" fmla="*/ 23272 h 56046"/>
                <a:gd name="connsiteX27" fmla="*/ 10098 w 49665"/>
                <a:gd name="connsiteY27" fmla="*/ 27495 h 56046"/>
                <a:gd name="connsiteX28" fmla="*/ 15928 w 49665"/>
                <a:gd name="connsiteY28" fmla="*/ 29056 h 56046"/>
                <a:gd name="connsiteX29" fmla="*/ 21757 w 49665"/>
                <a:gd name="connsiteY29" fmla="*/ 27495 h 56046"/>
                <a:gd name="connsiteX30" fmla="*/ 23915 w 49665"/>
                <a:gd name="connsiteY30" fmla="*/ 23272 h 56046"/>
                <a:gd name="connsiteX31" fmla="*/ 21757 w 49665"/>
                <a:gd name="connsiteY31" fmla="*/ 18957 h 56046"/>
                <a:gd name="connsiteX32" fmla="*/ 15928 w 49665"/>
                <a:gd name="connsiteY32" fmla="*/ 17351 h 56046"/>
                <a:gd name="connsiteX33" fmla="*/ 10098 w 49665"/>
                <a:gd name="connsiteY33" fmla="*/ 18957 h 56046"/>
                <a:gd name="connsiteX34" fmla="*/ 41725 w 49665"/>
                <a:gd name="connsiteY34" fmla="*/ 15607 h 56046"/>
                <a:gd name="connsiteX35" fmla="*/ 49666 w 49665"/>
                <a:gd name="connsiteY35" fmla="*/ 15607 h 56046"/>
                <a:gd name="connsiteX36" fmla="*/ 49666 w 49665"/>
                <a:gd name="connsiteY36" fmla="*/ 20105 h 56046"/>
                <a:gd name="connsiteX37" fmla="*/ 41725 w 49665"/>
                <a:gd name="connsiteY37" fmla="*/ 20105 h 56046"/>
                <a:gd name="connsiteX38" fmla="*/ 41725 w 49665"/>
                <a:gd name="connsiteY38" fmla="*/ 35252 h 56046"/>
                <a:gd name="connsiteX39" fmla="*/ 36767 w 49665"/>
                <a:gd name="connsiteY39" fmla="*/ 35252 h 56046"/>
                <a:gd name="connsiteX40" fmla="*/ 36767 w 49665"/>
                <a:gd name="connsiteY40" fmla="*/ 229 h 56046"/>
                <a:gd name="connsiteX41" fmla="*/ 41725 w 49665"/>
                <a:gd name="connsiteY41" fmla="*/ 229 h 56046"/>
                <a:gd name="connsiteX42" fmla="*/ 41725 w 49665"/>
                <a:gd name="connsiteY42" fmla="*/ 15607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3"/>
                  </a:lnTo>
                  <a:lnTo>
                    <a:pt x="41725" y="38053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7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0" y="20013"/>
                    <a:pt x="21757" y="18957"/>
                  </a:cubicBezTo>
                  <a:cubicBezTo>
                    <a:pt x="20288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25" y="15607"/>
                  </a:moveTo>
                  <a:lnTo>
                    <a:pt x="49666" y="15607"/>
                  </a:lnTo>
                  <a:lnTo>
                    <a:pt x="49666" y="20105"/>
                  </a:lnTo>
                  <a:lnTo>
                    <a:pt x="41725" y="20105"/>
                  </a:lnTo>
                  <a:lnTo>
                    <a:pt x="41725" y="35252"/>
                  </a:lnTo>
                  <a:lnTo>
                    <a:pt x="36767" y="35252"/>
                  </a:lnTo>
                  <a:lnTo>
                    <a:pt x="36767" y="229"/>
                  </a:lnTo>
                  <a:lnTo>
                    <a:pt x="41725" y="229"/>
                  </a:lnTo>
                  <a:lnTo>
                    <a:pt x="41725" y="1560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3" name="자유형: 도형 2102">
              <a:extLst>
                <a:ext uri="{FF2B5EF4-FFF2-40B4-BE49-F238E27FC236}">
                  <a16:creationId xmlns:a16="http://schemas.microsoft.com/office/drawing/2014/main" id="{B1EF5369-227F-553C-8EC3-A2D2B2117D94}"/>
                </a:ext>
              </a:extLst>
            </p:cNvPr>
            <p:cNvSpPr/>
            <p:nvPr/>
          </p:nvSpPr>
          <p:spPr>
            <a:xfrm>
              <a:off x="3023758" y="5659648"/>
              <a:ext cx="45855" cy="55908"/>
            </a:xfrm>
            <a:custGeom>
              <a:avLst/>
              <a:gdLst>
                <a:gd name="connsiteX0" fmla="*/ 18590 w 45855"/>
                <a:gd name="connsiteY0" fmla="*/ 28321 h 55908"/>
                <a:gd name="connsiteX1" fmla="*/ 3076 w 45855"/>
                <a:gd name="connsiteY1" fmla="*/ 43974 h 55908"/>
                <a:gd name="connsiteX2" fmla="*/ 0 w 45855"/>
                <a:gd name="connsiteY2" fmla="*/ 40210 h 55908"/>
                <a:gd name="connsiteX3" fmla="*/ 13266 w 45855"/>
                <a:gd name="connsiteY3" fmla="*/ 27908 h 55908"/>
                <a:gd name="connsiteX4" fmla="*/ 18223 w 45855"/>
                <a:gd name="connsiteY4" fmla="*/ 11705 h 55908"/>
                <a:gd name="connsiteX5" fmla="*/ 2249 w 45855"/>
                <a:gd name="connsiteY5" fmla="*/ 11705 h 55908"/>
                <a:gd name="connsiteX6" fmla="*/ 2249 w 45855"/>
                <a:gd name="connsiteY6" fmla="*/ 7298 h 55908"/>
                <a:gd name="connsiteX7" fmla="*/ 23181 w 45855"/>
                <a:gd name="connsiteY7" fmla="*/ 7298 h 55908"/>
                <a:gd name="connsiteX8" fmla="*/ 18590 w 45855"/>
                <a:gd name="connsiteY8" fmla="*/ 28321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2 h 55908"/>
                <a:gd name="connsiteX12" fmla="*/ 33830 w 45855"/>
                <a:gd name="connsiteY12" fmla="*/ 26852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321"/>
                  </a:moveTo>
                  <a:cubicBezTo>
                    <a:pt x="15515" y="34518"/>
                    <a:pt x="10328" y="39751"/>
                    <a:pt x="3076" y="43974"/>
                  </a:cubicBezTo>
                  <a:lnTo>
                    <a:pt x="0" y="40210"/>
                  </a:lnTo>
                  <a:cubicBezTo>
                    <a:pt x="5921" y="36767"/>
                    <a:pt x="10374" y="32682"/>
                    <a:pt x="13266" y="27908"/>
                  </a:cubicBezTo>
                  <a:cubicBezTo>
                    <a:pt x="16157" y="23134"/>
                    <a:pt x="17810" y="17764"/>
                    <a:pt x="18223" y="11705"/>
                  </a:cubicBezTo>
                  <a:lnTo>
                    <a:pt x="2249" y="11705"/>
                  </a:lnTo>
                  <a:lnTo>
                    <a:pt x="2249" y="7298"/>
                  </a:lnTo>
                  <a:lnTo>
                    <a:pt x="23181" y="7298"/>
                  </a:lnTo>
                  <a:cubicBezTo>
                    <a:pt x="23227" y="15102"/>
                    <a:pt x="21666" y="22079"/>
                    <a:pt x="18590" y="28321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2"/>
                  </a:lnTo>
                  <a:lnTo>
                    <a:pt x="33830" y="26852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4" name="자유형: 도형 2103">
              <a:extLst>
                <a:ext uri="{FF2B5EF4-FFF2-40B4-BE49-F238E27FC236}">
                  <a16:creationId xmlns:a16="http://schemas.microsoft.com/office/drawing/2014/main" id="{876914F3-6DB1-82C3-25D6-3823DC8CC88E}"/>
                </a:ext>
              </a:extLst>
            </p:cNvPr>
            <p:cNvSpPr/>
            <p:nvPr/>
          </p:nvSpPr>
          <p:spPr>
            <a:xfrm>
              <a:off x="3074571" y="5661438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9 w 48931"/>
                <a:gd name="connsiteY11" fmla="*/ 0 h 53567"/>
                <a:gd name="connsiteX12" fmla="*/ 42689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9" y="0"/>
                  </a:lnTo>
                  <a:lnTo>
                    <a:pt x="42689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16" name="자유형: 도형 1679">
            <a:extLst>
              <a:ext uri="{FF2B5EF4-FFF2-40B4-BE49-F238E27FC236}">
                <a16:creationId xmlns:a16="http://schemas.microsoft.com/office/drawing/2014/main" id="{9A874110-51C5-B2C2-678E-FD9AFA3DCE16}"/>
              </a:ext>
            </a:extLst>
          </p:cNvPr>
          <p:cNvSpPr/>
          <p:nvPr/>
        </p:nvSpPr>
        <p:spPr>
          <a:xfrm>
            <a:off x="1738718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ko-KR" altLang="en-US" sz="500" dirty="0">
                <a:ln/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새굴림"/>
                <a:rtl val="0"/>
              </a:rPr>
              <a:t>반도체공학개론</a:t>
            </a:r>
            <a:endParaRPr lang="ko-KR" altLang="en-US" sz="500" dirty="0">
              <a:ln/>
              <a:solidFill>
                <a:srgbClr val="FFFFF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  <a:rtl val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76071" y="4384154"/>
            <a:ext cx="8198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전자회로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(2-2)</a:t>
            </a:r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전자회로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8031578" y="4856884"/>
            <a:ext cx="827471" cy="215444"/>
            <a:chOff x="7939324" y="4820828"/>
            <a:chExt cx="827471" cy="215444"/>
          </a:xfrm>
        </p:grpSpPr>
        <p:sp>
          <p:nvSpPr>
            <p:cNvPr id="2238" name="TextBox 2237">
              <a:extLst>
                <a:ext uri="{FF2B5EF4-FFF2-40B4-BE49-F238E27FC236}">
                  <a16:creationId xmlns:a16="http://schemas.microsoft.com/office/drawing/2014/main" id="{4BD83B63-221A-C2CD-595C-984F4566370F}"/>
                </a:ext>
              </a:extLst>
            </p:cNvPr>
            <p:cNvSpPr txBox="1"/>
            <p:nvPr/>
          </p:nvSpPr>
          <p:spPr>
            <a:xfrm>
              <a:off x="7939324" y="4820828"/>
              <a:ext cx="82747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>
                  <a:solidFill>
                    <a:srgbClr val="FF000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 </a:t>
              </a:r>
              <a:r>
                <a:rPr lang="ko-KR" altLang="en-US" sz="800" dirty="0">
                  <a:solidFill>
                    <a:srgbClr val="FF000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필수이수교과목</a:t>
              </a:r>
              <a:endParaRPr lang="en-US" altLang="ko-KR" sz="800" dirty="0">
                <a:solidFill>
                  <a:srgbClr val="FF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239" name="자유형: 도형 2136">
              <a:extLst>
                <a:ext uri="{FF2B5EF4-FFF2-40B4-BE49-F238E27FC236}">
                  <a16:creationId xmlns:a16="http://schemas.microsoft.com/office/drawing/2014/main" id="{D4F34C66-7685-9C5F-2B3D-D7F4DE4B2EEF}"/>
                </a:ext>
              </a:extLst>
            </p:cNvPr>
            <p:cNvSpPr/>
            <p:nvPr/>
          </p:nvSpPr>
          <p:spPr>
            <a:xfrm>
              <a:off x="7953625" y="4880307"/>
              <a:ext cx="86019" cy="83678"/>
            </a:xfrm>
            <a:custGeom>
              <a:avLst/>
              <a:gdLst>
                <a:gd name="connsiteX0" fmla="*/ 13541 w 86019"/>
                <a:gd name="connsiteY0" fmla="*/ 74498 h 83678"/>
                <a:gd name="connsiteX1" fmla="*/ 27128 w 86019"/>
                <a:gd name="connsiteY1" fmla="*/ 50813 h 83678"/>
                <a:gd name="connsiteX2" fmla="*/ 0 w 86019"/>
                <a:gd name="connsiteY2" fmla="*/ 50813 h 83678"/>
                <a:gd name="connsiteX3" fmla="*/ 0 w 86019"/>
                <a:gd name="connsiteY3" fmla="*/ 32636 h 83678"/>
                <a:gd name="connsiteX4" fmla="*/ 27128 w 86019"/>
                <a:gd name="connsiteY4" fmla="*/ 32636 h 83678"/>
                <a:gd name="connsiteX5" fmla="*/ 13541 w 86019"/>
                <a:gd name="connsiteY5" fmla="*/ 9180 h 83678"/>
                <a:gd name="connsiteX6" fmla="*/ 29193 w 86019"/>
                <a:gd name="connsiteY6" fmla="*/ 0 h 83678"/>
                <a:gd name="connsiteX7" fmla="*/ 43010 w 86019"/>
                <a:gd name="connsiteY7" fmla="*/ 23685 h 83678"/>
                <a:gd name="connsiteX8" fmla="*/ 56597 w 86019"/>
                <a:gd name="connsiteY8" fmla="*/ 0 h 83678"/>
                <a:gd name="connsiteX9" fmla="*/ 72249 w 86019"/>
                <a:gd name="connsiteY9" fmla="*/ 9180 h 83678"/>
                <a:gd name="connsiteX10" fmla="*/ 58662 w 86019"/>
                <a:gd name="connsiteY10" fmla="*/ 32636 h 83678"/>
                <a:gd name="connsiteX11" fmla="*/ 86020 w 86019"/>
                <a:gd name="connsiteY11" fmla="*/ 32636 h 83678"/>
                <a:gd name="connsiteX12" fmla="*/ 86020 w 86019"/>
                <a:gd name="connsiteY12" fmla="*/ 50813 h 83678"/>
                <a:gd name="connsiteX13" fmla="*/ 58662 w 86019"/>
                <a:gd name="connsiteY13" fmla="*/ 50813 h 83678"/>
                <a:gd name="connsiteX14" fmla="*/ 72249 w 86019"/>
                <a:gd name="connsiteY14" fmla="*/ 74498 h 83678"/>
                <a:gd name="connsiteX15" fmla="*/ 56597 w 86019"/>
                <a:gd name="connsiteY15" fmla="*/ 83679 h 83678"/>
                <a:gd name="connsiteX16" fmla="*/ 43010 w 86019"/>
                <a:gd name="connsiteY16" fmla="*/ 59994 h 83678"/>
                <a:gd name="connsiteX17" fmla="*/ 29193 w 86019"/>
                <a:gd name="connsiteY17" fmla="*/ 83679 h 83678"/>
                <a:gd name="connsiteX18" fmla="*/ 13541 w 86019"/>
                <a:gd name="connsiteY18" fmla="*/ 74498 h 83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6019" h="83678">
                  <a:moveTo>
                    <a:pt x="13541" y="74498"/>
                  </a:moveTo>
                  <a:lnTo>
                    <a:pt x="27128" y="50813"/>
                  </a:lnTo>
                  <a:lnTo>
                    <a:pt x="0" y="50813"/>
                  </a:lnTo>
                  <a:lnTo>
                    <a:pt x="0" y="32636"/>
                  </a:lnTo>
                  <a:lnTo>
                    <a:pt x="27128" y="32636"/>
                  </a:lnTo>
                  <a:lnTo>
                    <a:pt x="13541" y="9180"/>
                  </a:lnTo>
                  <a:lnTo>
                    <a:pt x="29193" y="0"/>
                  </a:lnTo>
                  <a:lnTo>
                    <a:pt x="43010" y="23685"/>
                  </a:lnTo>
                  <a:lnTo>
                    <a:pt x="56597" y="0"/>
                  </a:lnTo>
                  <a:lnTo>
                    <a:pt x="72249" y="9180"/>
                  </a:lnTo>
                  <a:lnTo>
                    <a:pt x="58662" y="32636"/>
                  </a:lnTo>
                  <a:lnTo>
                    <a:pt x="86020" y="32636"/>
                  </a:lnTo>
                  <a:lnTo>
                    <a:pt x="86020" y="50813"/>
                  </a:lnTo>
                  <a:lnTo>
                    <a:pt x="58662" y="50813"/>
                  </a:lnTo>
                  <a:lnTo>
                    <a:pt x="72249" y="74498"/>
                  </a:lnTo>
                  <a:lnTo>
                    <a:pt x="56597" y="83679"/>
                  </a:lnTo>
                  <a:lnTo>
                    <a:pt x="43010" y="59994"/>
                  </a:lnTo>
                  <a:lnTo>
                    <a:pt x="29193" y="83679"/>
                  </a:lnTo>
                  <a:lnTo>
                    <a:pt x="13541" y="74498"/>
                  </a:lnTo>
                  <a:close/>
                </a:path>
              </a:pathLst>
            </a:custGeom>
            <a:solidFill>
              <a:srgbClr val="FF0000"/>
            </a:solidFill>
            <a:ln w="6350" cap="rnd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41" name="자유형: 도형 972">
            <a:extLst>
              <a:ext uri="{FF2B5EF4-FFF2-40B4-BE49-F238E27FC236}">
                <a16:creationId xmlns:a16="http://schemas.microsoft.com/office/drawing/2014/main" id="{1B0513B5-D07C-69E2-A0A4-F5B1D8D2F839}"/>
              </a:ext>
            </a:extLst>
          </p:cNvPr>
          <p:cNvSpPr/>
          <p:nvPr/>
        </p:nvSpPr>
        <p:spPr>
          <a:xfrm>
            <a:off x="6821053" y="4120409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2" name="자유형: 도형 975">
            <a:extLst>
              <a:ext uri="{FF2B5EF4-FFF2-40B4-BE49-F238E27FC236}">
                <a16:creationId xmlns:a16="http://schemas.microsoft.com/office/drawing/2014/main" id="{DCE90F53-2E87-4CFC-335A-07CB23F23C7C}"/>
              </a:ext>
            </a:extLst>
          </p:cNvPr>
          <p:cNvSpPr/>
          <p:nvPr/>
        </p:nvSpPr>
        <p:spPr>
          <a:xfrm>
            <a:off x="5973617" y="4120409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3" name="자유형: 도형 978">
            <a:extLst>
              <a:ext uri="{FF2B5EF4-FFF2-40B4-BE49-F238E27FC236}">
                <a16:creationId xmlns:a16="http://schemas.microsoft.com/office/drawing/2014/main" id="{01DFB583-8E6C-F973-40CB-0134620959C8}"/>
              </a:ext>
            </a:extLst>
          </p:cNvPr>
          <p:cNvSpPr/>
          <p:nvPr/>
        </p:nvSpPr>
        <p:spPr>
          <a:xfrm>
            <a:off x="5126181" y="4120409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418439"/>
                </a:lnTo>
                <a:cubicBezTo>
                  <a:pt x="786616" y="425646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4" name="자유형: 도형 980">
            <a:extLst>
              <a:ext uri="{FF2B5EF4-FFF2-40B4-BE49-F238E27FC236}">
                <a16:creationId xmlns:a16="http://schemas.microsoft.com/office/drawing/2014/main" id="{418E52C0-1F3E-006E-F1AC-2E486B54EF80}"/>
              </a:ext>
            </a:extLst>
          </p:cNvPr>
          <p:cNvSpPr/>
          <p:nvPr/>
        </p:nvSpPr>
        <p:spPr>
          <a:xfrm>
            <a:off x="4286354" y="4043164"/>
            <a:ext cx="786616" cy="339640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2245" name="그래픽 961">
            <a:extLst>
              <a:ext uri="{FF2B5EF4-FFF2-40B4-BE49-F238E27FC236}">
                <a16:creationId xmlns:a16="http://schemas.microsoft.com/office/drawing/2014/main" id="{43227C13-B69D-6D99-45EA-3DA5A0F7D569}"/>
              </a:ext>
            </a:extLst>
          </p:cNvPr>
          <p:cNvGrpSpPr/>
          <p:nvPr/>
        </p:nvGrpSpPr>
        <p:grpSpPr>
          <a:xfrm>
            <a:off x="5173872" y="4216527"/>
            <a:ext cx="691097" cy="229646"/>
            <a:chOff x="5169109" y="4692500"/>
            <a:chExt cx="691097" cy="229646"/>
          </a:xfrm>
          <a:solidFill>
            <a:srgbClr val="FFFFFF"/>
          </a:solidFill>
        </p:grpSpPr>
        <p:sp>
          <p:nvSpPr>
            <p:cNvPr id="2268" name="자유형: 도형 1110">
              <a:extLst>
                <a:ext uri="{FF2B5EF4-FFF2-40B4-BE49-F238E27FC236}">
                  <a16:creationId xmlns:a16="http://schemas.microsoft.com/office/drawing/2014/main" id="{6EED8677-CC1B-1721-F177-847AA7490B0F}"/>
                </a:ext>
              </a:extLst>
            </p:cNvPr>
            <p:cNvSpPr/>
            <p:nvPr/>
          </p:nvSpPr>
          <p:spPr>
            <a:xfrm>
              <a:off x="5232637" y="4692500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2 w 77115"/>
                <a:gd name="connsiteY3" fmla="*/ 6656 h 88498"/>
                <a:gd name="connsiteX4" fmla="*/ 40532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407 w 77115"/>
                <a:gd name="connsiteY9" fmla="*/ 44341 h 88498"/>
                <a:gd name="connsiteX10" fmla="*/ 32407 w 77115"/>
                <a:gd name="connsiteY10" fmla="*/ 28597 h 88498"/>
                <a:gd name="connsiteX11" fmla="*/ 8079 w 77115"/>
                <a:gd name="connsiteY11" fmla="*/ 28597 h 88498"/>
                <a:gd name="connsiteX12" fmla="*/ 8079 w 77115"/>
                <a:gd name="connsiteY12" fmla="*/ 44341 h 88498"/>
                <a:gd name="connsiteX13" fmla="*/ 32407 w 77115"/>
                <a:gd name="connsiteY13" fmla="*/ 44341 h 88498"/>
                <a:gd name="connsiteX14" fmla="*/ 68210 w 77115"/>
                <a:gd name="connsiteY14" fmla="*/ 88498 h 88498"/>
                <a:gd name="connsiteX15" fmla="*/ 9823 w 77115"/>
                <a:gd name="connsiteY15" fmla="*/ 88498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8 h 88498"/>
                <a:gd name="connsiteX21" fmla="*/ 64217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7 w 77115"/>
                <a:gd name="connsiteY24" fmla="*/ 34610 h 88498"/>
                <a:gd name="connsiteX25" fmla="*/ 64217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7 w 77115"/>
                <a:gd name="connsiteY28" fmla="*/ 0 h 88498"/>
                <a:gd name="connsiteX29" fmla="*/ 64217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2" y="6656"/>
                  </a:lnTo>
                  <a:lnTo>
                    <a:pt x="40532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7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7" y="34610"/>
                  </a:lnTo>
                  <a:lnTo>
                    <a:pt x="64217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7" y="0"/>
                  </a:lnTo>
                  <a:lnTo>
                    <a:pt x="64217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9" name="자유형: 도형 1111">
              <a:extLst>
                <a:ext uri="{FF2B5EF4-FFF2-40B4-BE49-F238E27FC236}">
                  <a16:creationId xmlns:a16="http://schemas.microsoft.com/office/drawing/2014/main" id="{6C447F6C-38CE-298D-2A2C-9BDD6B0B8BD0}"/>
                </a:ext>
              </a:extLst>
            </p:cNvPr>
            <p:cNvSpPr/>
            <p:nvPr/>
          </p:nvSpPr>
          <p:spPr>
            <a:xfrm>
              <a:off x="5310946" y="469984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0" name="자유형: 도형 1112">
              <a:extLst>
                <a:ext uri="{FF2B5EF4-FFF2-40B4-BE49-F238E27FC236}">
                  <a16:creationId xmlns:a16="http://schemas.microsoft.com/office/drawing/2014/main" id="{AC32764F-2AF2-A61B-5242-175B9E036799}"/>
                </a:ext>
              </a:extLst>
            </p:cNvPr>
            <p:cNvSpPr/>
            <p:nvPr/>
          </p:nvSpPr>
          <p:spPr>
            <a:xfrm>
              <a:off x="5392146" y="4692546"/>
              <a:ext cx="75049" cy="90426"/>
            </a:xfrm>
            <a:custGeom>
              <a:avLst/>
              <a:gdLst>
                <a:gd name="connsiteX0" fmla="*/ 31443 w 75049"/>
                <a:gd name="connsiteY0" fmla="*/ 48748 h 90426"/>
                <a:gd name="connsiteX1" fmla="*/ 45030 w 75049"/>
                <a:gd name="connsiteY1" fmla="*/ 63574 h 90426"/>
                <a:gd name="connsiteX2" fmla="*/ 40394 w 75049"/>
                <a:gd name="connsiteY2" fmla="*/ 70092 h 90426"/>
                <a:gd name="connsiteX3" fmla="*/ 29653 w 75049"/>
                <a:gd name="connsiteY3" fmla="*/ 60177 h 90426"/>
                <a:gd name="connsiteX4" fmla="*/ 22676 w 75049"/>
                <a:gd name="connsiteY4" fmla="*/ 45626 h 90426"/>
                <a:gd name="connsiteX5" fmla="*/ 15699 w 75049"/>
                <a:gd name="connsiteY5" fmla="*/ 61325 h 90426"/>
                <a:gd name="connsiteX6" fmla="*/ 4958 w 75049"/>
                <a:gd name="connsiteY6" fmla="*/ 71974 h 90426"/>
                <a:gd name="connsiteX7" fmla="*/ 0 w 75049"/>
                <a:gd name="connsiteY7" fmla="*/ 65456 h 90426"/>
                <a:gd name="connsiteX8" fmla="*/ 13679 w 75049"/>
                <a:gd name="connsiteY8" fmla="*/ 49803 h 90426"/>
                <a:gd name="connsiteX9" fmla="*/ 18636 w 75049"/>
                <a:gd name="connsiteY9" fmla="*/ 28000 h 90426"/>
                <a:gd name="connsiteX10" fmla="*/ 18636 w 75049"/>
                <a:gd name="connsiteY10" fmla="*/ 23823 h 90426"/>
                <a:gd name="connsiteX11" fmla="*/ 2571 w 75049"/>
                <a:gd name="connsiteY11" fmla="*/ 23823 h 90426"/>
                <a:gd name="connsiteX12" fmla="*/ 2571 w 75049"/>
                <a:gd name="connsiteY12" fmla="*/ 16662 h 90426"/>
                <a:gd name="connsiteX13" fmla="*/ 18636 w 75049"/>
                <a:gd name="connsiteY13" fmla="*/ 16662 h 90426"/>
                <a:gd name="connsiteX14" fmla="*/ 18636 w 75049"/>
                <a:gd name="connsiteY14" fmla="*/ 3351 h 90426"/>
                <a:gd name="connsiteX15" fmla="*/ 26439 w 75049"/>
                <a:gd name="connsiteY15" fmla="*/ 3351 h 90426"/>
                <a:gd name="connsiteX16" fmla="*/ 26439 w 75049"/>
                <a:gd name="connsiteY16" fmla="*/ 16662 h 90426"/>
                <a:gd name="connsiteX17" fmla="*/ 42414 w 75049"/>
                <a:gd name="connsiteY17" fmla="*/ 16662 h 90426"/>
                <a:gd name="connsiteX18" fmla="*/ 42414 w 75049"/>
                <a:gd name="connsiteY18" fmla="*/ 23823 h 90426"/>
                <a:gd name="connsiteX19" fmla="*/ 26439 w 75049"/>
                <a:gd name="connsiteY19" fmla="*/ 23823 h 90426"/>
                <a:gd name="connsiteX20" fmla="*/ 26439 w 75049"/>
                <a:gd name="connsiteY20" fmla="*/ 28000 h 90426"/>
                <a:gd name="connsiteX21" fmla="*/ 31443 w 75049"/>
                <a:gd name="connsiteY21" fmla="*/ 48748 h 90426"/>
                <a:gd name="connsiteX22" fmla="*/ 57423 w 75049"/>
                <a:gd name="connsiteY22" fmla="*/ 85698 h 90426"/>
                <a:gd name="connsiteX23" fmla="*/ 49712 w 75049"/>
                <a:gd name="connsiteY23" fmla="*/ 85698 h 90426"/>
                <a:gd name="connsiteX24" fmla="*/ 49712 w 75049"/>
                <a:gd name="connsiteY24" fmla="*/ 42826 h 90426"/>
                <a:gd name="connsiteX25" fmla="*/ 36492 w 75049"/>
                <a:gd name="connsiteY25" fmla="*/ 42826 h 90426"/>
                <a:gd name="connsiteX26" fmla="*/ 36492 w 75049"/>
                <a:gd name="connsiteY26" fmla="*/ 35574 h 90426"/>
                <a:gd name="connsiteX27" fmla="*/ 49712 w 75049"/>
                <a:gd name="connsiteY27" fmla="*/ 35574 h 90426"/>
                <a:gd name="connsiteX28" fmla="*/ 49712 w 75049"/>
                <a:gd name="connsiteY28" fmla="*/ 2203 h 90426"/>
                <a:gd name="connsiteX29" fmla="*/ 57423 w 75049"/>
                <a:gd name="connsiteY29" fmla="*/ 2203 h 90426"/>
                <a:gd name="connsiteX30" fmla="*/ 57423 w 75049"/>
                <a:gd name="connsiteY30" fmla="*/ 85698 h 90426"/>
                <a:gd name="connsiteX31" fmla="*/ 75050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50 w 75049"/>
                <a:gd name="connsiteY34" fmla="*/ 0 h 90426"/>
                <a:gd name="connsiteX35" fmla="*/ 75050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3" y="64446"/>
                    <a:pt x="29653" y="60177"/>
                  </a:cubicBezTo>
                  <a:cubicBezTo>
                    <a:pt x="26623" y="55908"/>
                    <a:pt x="24282" y="51089"/>
                    <a:pt x="22676" y="45626"/>
                  </a:cubicBezTo>
                  <a:cubicBezTo>
                    <a:pt x="21069" y="51502"/>
                    <a:pt x="18728" y="56734"/>
                    <a:pt x="15699" y="61325"/>
                  </a:cubicBezTo>
                  <a:cubicBezTo>
                    <a:pt x="12669" y="65915"/>
                    <a:pt x="9089" y="69449"/>
                    <a:pt x="4958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1" y="23823"/>
                  </a:lnTo>
                  <a:lnTo>
                    <a:pt x="2571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4" y="16662"/>
                  </a:lnTo>
                  <a:lnTo>
                    <a:pt x="42414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138" y="42184"/>
                    <a:pt x="31443" y="48748"/>
                  </a:cubicBezTo>
                  <a:close/>
                  <a:moveTo>
                    <a:pt x="57423" y="85698"/>
                  </a:moveTo>
                  <a:lnTo>
                    <a:pt x="49712" y="85698"/>
                  </a:lnTo>
                  <a:lnTo>
                    <a:pt x="49712" y="42826"/>
                  </a:lnTo>
                  <a:lnTo>
                    <a:pt x="36492" y="42826"/>
                  </a:lnTo>
                  <a:lnTo>
                    <a:pt x="36492" y="35574"/>
                  </a:lnTo>
                  <a:lnTo>
                    <a:pt x="49712" y="35574"/>
                  </a:lnTo>
                  <a:lnTo>
                    <a:pt x="49712" y="2203"/>
                  </a:lnTo>
                  <a:lnTo>
                    <a:pt x="57423" y="2203"/>
                  </a:lnTo>
                  <a:lnTo>
                    <a:pt x="57423" y="85698"/>
                  </a:lnTo>
                  <a:close/>
                  <a:moveTo>
                    <a:pt x="75050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50" y="0"/>
                  </a:lnTo>
                  <a:lnTo>
                    <a:pt x="75050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1" name="자유형: 도형 1113">
              <a:extLst>
                <a:ext uri="{FF2B5EF4-FFF2-40B4-BE49-F238E27FC236}">
                  <a16:creationId xmlns:a16="http://schemas.microsoft.com/office/drawing/2014/main" id="{ADFFDCF8-5798-130F-3621-CFC21FC27F05}"/>
                </a:ext>
              </a:extLst>
            </p:cNvPr>
            <p:cNvSpPr/>
            <p:nvPr/>
          </p:nvSpPr>
          <p:spPr>
            <a:xfrm>
              <a:off x="5475090" y="4698697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2 w 79318"/>
                <a:gd name="connsiteY3" fmla="*/ 65364 h 72616"/>
                <a:gd name="connsiteX4" fmla="*/ 35252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5 w 79318"/>
                <a:gd name="connsiteY12" fmla="*/ 45075 h 72616"/>
                <a:gd name="connsiteX13" fmla="*/ 52557 w 79318"/>
                <a:gd name="connsiteY13" fmla="*/ 36171 h 72616"/>
                <a:gd name="connsiteX14" fmla="*/ 39337 w 79318"/>
                <a:gd name="connsiteY14" fmla="*/ 20105 h 72616"/>
                <a:gd name="connsiteX15" fmla="*/ 26118 w 79318"/>
                <a:gd name="connsiteY15" fmla="*/ 36171 h 72616"/>
                <a:gd name="connsiteX16" fmla="*/ 6747 w 79318"/>
                <a:gd name="connsiteY16" fmla="*/ 45075 h 72616"/>
                <a:gd name="connsiteX17" fmla="*/ 3121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8" y="43607"/>
                    <a:pt x="58571" y="40623"/>
                    <a:pt x="52557" y="36171"/>
                  </a:cubicBezTo>
                  <a:cubicBezTo>
                    <a:pt x="46544" y="31672"/>
                    <a:pt x="42137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19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61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2" name="자유형: 도형 1114">
              <a:extLst>
                <a:ext uri="{FF2B5EF4-FFF2-40B4-BE49-F238E27FC236}">
                  <a16:creationId xmlns:a16="http://schemas.microsoft.com/office/drawing/2014/main" id="{98833D2F-E35F-58B7-416E-967C1F7077A2}"/>
                </a:ext>
              </a:extLst>
            </p:cNvPr>
            <p:cNvSpPr/>
            <p:nvPr/>
          </p:nvSpPr>
          <p:spPr>
            <a:xfrm>
              <a:off x="5555602" y="4692546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3 w 83127"/>
                <a:gd name="connsiteY15" fmla="*/ 9318 h 90426"/>
                <a:gd name="connsiteX16" fmla="*/ 50583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1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2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3" y="9318"/>
                  </a:lnTo>
                  <a:lnTo>
                    <a:pt x="50583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4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3" name="자유형: 도형 1115">
              <a:extLst>
                <a:ext uri="{FF2B5EF4-FFF2-40B4-BE49-F238E27FC236}">
                  <a16:creationId xmlns:a16="http://schemas.microsoft.com/office/drawing/2014/main" id="{5446852F-0AE6-8719-B327-A0A0B767CC4F}"/>
                </a:ext>
              </a:extLst>
            </p:cNvPr>
            <p:cNvSpPr/>
            <p:nvPr/>
          </p:nvSpPr>
          <p:spPr>
            <a:xfrm>
              <a:off x="5639005" y="4692546"/>
              <a:ext cx="75278" cy="89232"/>
            </a:xfrm>
            <a:custGeom>
              <a:avLst/>
              <a:gdLst>
                <a:gd name="connsiteX0" fmla="*/ 36079 w 75278"/>
                <a:gd name="connsiteY0" fmla="*/ 27495 h 89232"/>
                <a:gd name="connsiteX1" fmla="*/ 51593 w 75278"/>
                <a:gd name="connsiteY1" fmla="*/ 38236 h 89232"/>
                <a:gd name="connsiteX2" fmla="*/ 47187 w 75278"/>
                <a:gd name="connsiteY2" fmla="*/ 44846 h 89232"/>
                <a:gd name="connsiteX3" fmla="*/ 34564 w 75278"/>
                <a:gd name="connsiteY3" fmla="*/ 37226 h 89232"/>
                <a:gd name="connsiteX4" fmla="*/ 26118 w 75278"/>
                <a:gd name="connsiteY4" fmla="*/ 25429 h 89232"/>
                <a:gd name="connsiteX5" fmla="*/ 17672 w 75278"/>
                <a:gd name="connsiteY5" fmla="*/ 38603 h 89232"/>
                <a:gd name="connsiteX6" fmla="*/ 4407 w 75278"/>
                <a:gd name="connsiteY6" fmla="*/ 46911 h 89232"/>
                <a:gd name="connsiteX7" fmla="*/ 0 w 75278"/>
                <a:gd name="connsiteY7" fmla="*/ 40072 h 89232"/>
                <a:gd name="connsiteX8" fmla="*/ 16020 w 75278"/>
                <a:gd name="connsiteY8" fmla="*/ 28826 h 89232"/>
                <a:gd name="connsiteX9" fmla="*/ 22033 w 75278"/>
                <a:gd name="connsiteY9" fmla="*/ 11292 h 89232"/>
                <a:gd name="connsiteX10" fmla="*/ 22033 w 75278"/>
                <a:gd name="connsiteY10" fmla="*/ 2800 h 89232"/>
                <a:gd name="connsiteX11" fmla="*/ 30066 w 75278"/>
                <a:gd name="connsiteY11" fmla="*/ 2800 h 89232"/>
                <a:gd name="connsiteX12" fmla="*/ 30066 w 75278"/>
                <a:gd name="connsiteY12" fmla="*/ 11292 h 89232"/>
                <a:gd name="connsiteX13" fmla="*/ 36079 w 75278"/>
                <a:gd name="connsiteY13" fmla="*/ 27495 h 89232"/>
                <a:gd name="connsiteX14" fmla="*/ 72203 w 75278"/>
                <a:gd name="connsiteY14" fmla="*/ 73029 h 89232"/>
                <a:gd name="connsiteX15" fmla="*/ 24052 w 75278"/>
                <a:gd name="connsiteY15" fmla="*/ 73029 h 89232"/>
                <a:gd name="connsiteX16" fmla="*/ 24052 w 75278"/>
                <a:gd name="connsiteY16" fmla="*/ 82072 h 89232"/>
                <a:gd name="connsiteX17" fmla="*/ 75279 w 75278"/>
                <a:gd name="connsiteY17" fmla="*/ 82072 h 89232"/>
                <a:gd name="connsiteX18" fmla="*/ 75279 w 75278"/>
                <a:gd name="connsiteY18" fmla="*/ 89233 h 89232"/>
                <a:gd name="connsiteX19" fmla="*/ 16112 w 75278"/>
                <a:gd name="connsiteY19" fmla="*/ 89233 h 89232"/>
                <a:gd name="connsiteX20" fmla="*/ 16112 w 75278"/>
                <a:gd name="connsiteY20" fmla="*/ 66420 h 89232"/>
                <a:gd name="connsiteX21" fmla="*/ 64124 w 75278"/>
                <a:gd name="connsiteY21" fmla="*/ 66420 h 89232"/>
                <a:gd name="connsiteX22" fmla="*/ 64124 w 75278"/>
                <a:gd name="connsiteY22" fmla="*/ 57928 h 89232"/>
                <a:gd name="connsiteX23" fmla="*/ 15974 w 75278"/>
                <a:gd name="connsiteY23" fmla="*/ 57928 h 89232"/>
                <a:gd name="connsiteX24" fmla="*/ 15974 w 75278"/>
                <a:gd name="connsiteY24" fmla="*/ 50997 h 89232"/>
                <a:gd name="connsiteX25" fmla="*/ 72157 w 75278"/>
                <a:gd name="connsiteY25" fmla="*/ 50997 h 89232"/>
                <a:gd name="connsiteX26" fmla="*/ 72157 w 75278"/>
                <a:gd name="connsiteY26" fmla="*/ 73029 h 89232"/>
                <a:gd name="connsiteX27" fmla="*/ 72203 w 75278"/>
                <a:gd name="connsiteY27" fmla="*/ 46820 h 89232"/>
                <a:gd name="connsiteX28" fmla="*/ 64033 w 75278"/>
                <a:gd name="connsiteY28" fmla="*/ 46820 h 89232"/>
                <a:gd name="connsiteX29" fmla="*/ 64033 w 75278"/>
                <a:gd name="connsiteY29" fmla="*/ 23456 h 89232"/>
                <a:gd name="connsiteX30" fmla="*/ 45076 w 75278"/>
                <a:gd name="connsiteY30" fmla="*/ 23456 h 89232"/>
                <a:gd name="connsiteX31" fmla="*/ 45076 w 75278"/>
                <a:gd name="connsiteY31" fmla="*/ 16295 h 89232"/>
                <a:gd name="connsiteX32" fmla="*/ 64033 w 75278"/>
                <a:gd name="connsiteY32" fmla="*/ 16295 h 89232"/>
                <a:gd name="connsiteX33" fmla="*/ 64033 w 75278"/>
                <a:gd name="connsiteY33" fmla="*/ 0 h 89232"/>
                <a:gd name="connsiteX34" fmla="*/ 72203 w 75278"/>
                <a:gd name="connsiteY34" fmla="*/ 0 h 89232"/>
                <a:gd name="connsiteX35" fmla="*/ 72203 w 75278"/>
                <a:gd name="connsiteY35" fmla="*/ 46820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278" h="89232">
                  <a:moveTo>
                    <a:pt x="36079" y="27495"/>
                  </a:moveTo>
                  <a:cubicBezTo>
                    <a:pt x="40026" y="32453"/>
                    <a:pt x="45213" y="36033"/>
                    <a:pt x="51593" y="38236"/>
                  </a:cubicBezTo>
                  <a:lnTo>
                    <a:pt x="47187" y="44846"/>
                  </a:lnTo>
                  <a:cubicBezTo>
                    <a:pt x="42413" y="43147"/>
                    <a:pt x="38190" y="40623"/>
                    <a:pt x="34564" y="37226"/>
                  </a:cubicBezTo>
                  <a:cubicBezTo>
                    <a:pt x="30938" y="33830"/>
                    <a:pt x="28138" y="29928"/>
                    <a:pt x="26118" y="25429"/>
                  </a:cubicBezTo>
                  <a:cubicBezTo>
                    <a:pt x="24190" y="30479"/>
                    <a:pt x="21390" y="34885"/>
                    <a:pt x="17672" y="38603"/>
                  </a:cubicBezTo>
                  <a:cubicBezTo>
                    <a:pt x="13954" y="42321"/>
                    <a:pt x="9548" y="45075"/>
                    <a:pt x="4407" y="46911"/>
                  </a:cubicBezTo>
                  <a:lnTo>
                    <a:pt x="0" y="40072"/>
                  </a:lnTo>
                  <a:cubicBezTo>
                    <a:pt x="6702" y="37777"/>
                    <a:pt x="12026" y="34059"/>
                    <a:pt x="16020" y="28826"/>
                  </a:cubicBezTo>
                  <a:cubicBezTo>
                    <a:pt x="20013" y="23594"/>
                    <a:pt x="22033" y="17764"/>
                    <a:pt x="22033" y="11292"/>
                  </a:cubicBezTo>
                  <a:lnTo>
                    <a:pt x="22033" y="2800"/>
                  </a:lnTo>
                  <a:lnTo>
                    <a:pt x="30066" y="2800"/>
                  </a:lnTo>
                  <a:lnTo>
                    <a:pt x="30066" y="11292"/>
                  </a:lnTo>
                  <a:cubicBezTo>
                    <a:pt x="30112" y="17121"/>
                    <a:pt x="32085" y="22492"/>
                    <a:pt x="36079" y="27495"/>
                  </a:cubicBezTo>
                  <a:close/>
                  <a:moveTo>
                    <a:pt x="72203" y="73029"/>
                  </a:moveTo>
                  <a:lnTo>
                    <a:pt x="24052" y="73029"/>
                  </a:lnTo>
                  <a:lnTo>
                    <a:pt x="24052" y="82072"/>
                  </a:lnTo>
                  <a:lnTo>
                    <a:pt x="75279" y="82072"/>
                  </a:lnTo>
                  <a:lnTo>
                    <a:pt x="75279" y="89233"/>
                  </a:lnTo>
                  <a:lnTo>
                    <a:pt x="16112" y="89233"/>
                  </a:lnTo>
                  <a:lnTo>
                    <a:pt x="16112" y="66420"/>
                  </a:lnTo>
                  <a:lnTo>
                    <a:pt x="64124" y="66420"/>
                  </a:lnTo>
                  <a:lnTo>
                    <a:pt x="64124" y="57928"/>
                  </a:lnTo>
                  <a:lnTo>
                    <a:pt x="15974" y="57928"/>
                  </a:lnTo>
                  <a:lnTo>
                    <a:pt x="15974" y="50997"/>
                  </a:lnTo>
                  <a:lnTo>
                    <a:pt x="72157" y="50997"/>
                  </a:lnTo>
                  <a:lnTo>
                    <a:pt x="72157" y="73029"/>
                  </a:lnTo>
                  <a:close/>
                  <a:moveTo>
                    <a:pt x="72203" y="46820"/>
                  </a:moveTo>
                  <a:lnTo>
                    <a:pt x="64033" y="46820"/>
                  </a:lnTo>
                  <a:lnTo>
                    <a:pt x="64033" y="23456"/>
                  </a:lnTo>
                  <a:lnTo>
                    <a:pt x="45076" y="23456"/>
                  </a:lnTo>
                  <a:lnTo>
                    <a:pt x="45076" y="16295"/>
                  </a:lnTo>
                  <a:lnTo>
                    <a:pt x="64033" y="16295"/>
                  </a:lnTo>
                  <a:lnTo>
                    <a:pt x="64033" y="0"/>
                  </a:lnTo>
                  <a:lnTo>
                    <a:pt x="72203" y="0"/>
                  </a:lnTo>
                  <a:lnTo>
                    <a:pt x="72203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4" name="자유형: 도형 1116">
              <a:extLst>
                <a:ext uri="{FF2B5EF4-FFF2-40B4-BE49-F238E27FC236}">
                  <a16:creationId xmlns:a16="http://schemas.microsoft.com/office/drawing/2014/main" id="{1FBCD63E-DB89-C073-AD70-8567B95DF4BB}"/>
                </a:ext>
              </a:extLst>
            </p:cNvPr>
            <p:cNvSpPr/>
            <p:nvPr/>
          </p:nvSpPr>
          <p:spPr>
            <a:xfrm>
              <a:off x="5721215" y="4692546"/>
              <a:ext cx="74269" cy="90426"/>
            </a:xfrm>
            <a:custGeom>
              <a:avLst/>
              <a:gdLst>
                <a:gd name="connsiteX0" fmla="*/ 56734 w 74269"/>
                <a:gd name="connsiteY0" fmla="*/ 85790 h 90426"/>
                <a:gd name="connsiteX1" fmla="*/ 48931 w 74269"/>
                <a:gd name="connsiteY1" fmla="*/ 85790 h 90426"/>
                <a:gd name="connsiteX2" fmla="*/ 48931 w 74269"/>
                <a:gd name="connsiteY2" fmla="*/ 54715 h 90426"/>
                <a:gd name="connsiteX3" fmla="*/ 33417 w 74269"/>
                <a:gd name="connsiteY3" fmla="*/ 54715 h 90426"/>
                <a:gd name="connsiteX4" fmla="*/ 33417 w 74269"/>
                <a:gd name="connsiteY4" fmla="*/ 47554 h 90426"/>
                <a:gd name="connsiteX5" fmla="*/ 48931 w 74269"/>
                <a:gd name="connsiteY5" fmla="*/ 47554 h 90426"/>
                <a:gd name="connsiteX6" fmla="*/ 48931 w 74269"/>
                <a:gd name="connsiteY6" fmla="*/ 32131 h 90426"/>
                <a:gd name="connsiteX7" fmla="*/ 34839 w 74269"/>
                <a:gd name="connsiteY7" fmla="*/ 32131 h 90426"/>
                <a:gd name="connsiteX8" fmla="*/ 4865 w 74269"/>
                <a:gd name="connsiteY8" fmla="*/ 71010 h 90426"/>
                <a:gd name="connsiteX9" fmla="*/ 0 w 74269"/>
                <a:gd name="connsiteY9" fmla="*/ 64629 h 90426"/>
                <a:gd name="connsiteX10" fmla="*/ 29285 w 74269"/>
                <a:gd name="connsiteY10" fmla="*/ 18590 h 90426"/>
                <a:gd name="connsiteX11" fmla="*/ 3856 w 74269"/>
                <a:gd name="connsiteY11" fmla="*/ 18590 h 90426"/>
                <a:gd name="connsiteX12" fmla="*/ 3856 w 74269"/>
                <a:gd name="connsiteY12" fmla="*/ 11521 h 90426"/>
                <a:gd name="connsiteX13" fmla="*/ 37456 w 74269"/>
                <a:gd name="connsiteY13" fmla="*/ 11521 h 90426"/>
                <a:gd name="connsiteX14" fmla="*/ 36354 w 74269"/>
                <a:gd name="connsiteY14" fmla="*/ 24971 h 90426"/>
                <a:gd name="connsiteX15" fmla="*/ 48931 w 74269"/>
                <a:gd name="connsiteY15" fmla="*/ 24971 h 90426"/>
                <a:gd name="connsiteX16" fmla="*/ 48931 w 74269"/>
                <a:gd name="connsiteY16" fmla="*/ 2295 h 90426"/>
                <a:gd name="connsiteX17" fmla="*/ 56734 w 74269"/>
                <a:gd name="connsiteY17" fmla="*/ 2295 h 90426"/>
                <a:gd name="connsiteX18" fmla="*/ 56734 w 74269"/>
                <a:gd name="connsiteY18" fmla="*/ 85790 h 90426"/>
                <a:gd name="connsiteX19" fmla="*/ 74269 w 74269"/>
                <a:gd name="connsiteY19" fmla="*/ 90426 h 90426"/>
                <a:gd name="connsiteX20" fmla="*/ 66557 w 74269"/>
                <a:gd name="connsiteY20" fmla="*/ 90426 h 90426"/>
                <a:gd name="connsiteX21" fmla="*/ 66557 w 74269"/>
                <a:gd name="connsiteY21" fmla="*/ 0 h 90426"/>
                <a:gd name="connsiteX22" fmla="*/ 74269 w 74269"/>
                <a:gd name="connsiteY22" fmla="*/ 0 h 90426"/>
                <a:gd name="connsiteX23" fmla="*/ 74269 w 74269"/>
                <a:gd name="connsiteY23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269" h="90426">
                  <a:moveTo>
                    <a:pt x="56734" y="85790"/>
                  </a:moveTo>
                  <a:lnTo>
                    <a:pt x="48931" y="85790"/>
                  </a:lnTo>
                  <a:lnTo>
                    <a:pt x="48931" y="54715"/>
                  </a:lnTo>
                  <a:lnTo>
                    <a:pt x="33417" y="54715"/>
                  </a:lnTo>
                  <a:lnTo>
                    <a:pt x="33417" y="47554"/>
                  </a:lnTo>
                  <a:lnTo>
                    <a:pt x="48931" y="47554"/>
                  </a:lnTo>
                  <a:lnTo>
                    <a:pt x="48931" y="32131"/>
                  </a:lnTo>
                  <a:lnTo>
                    <a:pt x="34839" y="32131"/>
                  </a:lnTo>
                  <a:cubicBezTo>
                    <a:pt x="30341" y="48288"/>
                    <a:pt x="20380" y="61233"/>
                    <a:pt x="4865" y="71010"/>
                  </a:cubicBezTo>
                  <a:lnTo>
                    <a:pt x="0" y="64629"/>
                  </a:lnTo>
                  <a:cubicBezTo>
                    <a:pt x="18085" y="53521"/>
                    <a:pt x="27816" y="38190"/>
                    <a:pt x="29285" y="18590"/>
                  </a:cubicBezTo>
                  <a:lnTo>
                    <a:pt x="3856" y="18590"/>
                  </a:lnTo>
                  <a:lnTo>
                    <a:pt x="3856" y="11521"/>
                  </a:lnTo>
                  <a:lnTo>
                    <a:pt x="37456" y="11521"/>
                  </a:lnTo>
                  <a:cubicBezTo>
                    <a:pt x="37456" y="16295"/>
                    <a:pt x="37088" y="20793"/>
                    <a:pt x="36354" y="24971"/>
                  </a:cubicBezTo>
                  <a:lnTo>
                    <a:pt x="48931" y="24971"/>
                  </a:lnTo>
                  <a:lnTo>
                    <a:pt x="48931" y="2295"/>
                  </a:lnTo>
                  <a:lnTo>
                    <a:pt x="56734" y="2295"/>
                  </a:lnTo>
                  <a:lnTo>
                    <a:pt x="56734" y="85790"/>
                  </a:lnTo>
                  <a:close/>
                  <a:moveTo>
                    <a:pt x="74269" y="90426"/>
                  </a:moveTo>
                  <a:lnTo>
                    <a:pt x="66557" y="90426"/>
                  </a:lnTo>
                  <a:lnTo>
                    <a:pt x="66557" y="0"/>
                  </a:lnTo>
                  <a:lnTo>
                    <a:pt x="74269" y="0"/>
                  </a:lnTo>
                  <a:lnTo>
                    <a:pt x="7426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5" name="자유형: 도형 1117">
              <a:extLst>
                <a:ext uri="{FF2B5EF4-FFF2-40B4-BE49-F238E27FC236}">
                  <a16:creationId xmlns:a16="http://schemas.microsoft.com/office/drawing/2014/main" id="{D09826BF-2F93-1C10-D4E3-DFAEA6BE467C}"/>
                </a:ext>
              </a:extLst>
            </p:cNvPr>
            <p:cNvSpPr/>
            <p:nvPr/>
          </p:nvSpPr>
          <p:spPr>
            <a:xfrm>
              <a:off x="5169109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9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9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6" name="자유형: 도형 1118">
              <a:extLst>
                <a:ext uri="{FF2B5EF4-FFF2-40B4-BE49-F238E27FC236}">
                  <a16:creationId xmlns:a16="http://schemas.microsoft.com/office/drawing/2014/main" id="{5E9B6C83-62A0-5751-602B-66C1E116E79F}"/>
                </a:ext>
              </a:extLst>
            </p:cNvPr>
            <p:cNvSpPr/>
            <p:nvPr/>
          </p:nvSpPr>
          <p:spPr>
            <a:xfrm>
              <a:off x="5204913" y="4825615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0 w 77114"/>
                <a:gd name="connsiteY1" fmla="*/ 21620 h 88498"/>
                <a:gd name="connsiteX2" fmla="*/ 32360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0 w 77114"/>
                <a:gd name="connsiteY9" fmla="*/ 44341 h 88498"/>
                <a:gd name="connsiteX10" fmla="*/ 32360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0 w 77114"/>
                <a:gd name="connsiteY13" fmla="*/ 44341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4 w 77114"/>
                <a:gd name="connsiteY22" fmla="*/ 27357 h 88498"/>
                <a:gd name="connsiteX23" fmla="*/ 77114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0" y="21620"/>
                  </a:lnTo>
                  <a:lnTo>
                    <a:pt x="32360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0" y="44341"/>
                  </a:moveTo>
                  <a:lnTo>
                    <a:pt x="32360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0" y="44341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4" y="27357"/>
                  </a:lnTo>
                  <a:lnTo>
                    <a:pt x="77114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7" name="자유형: 도형 1119">
              <a:extLst>
                <a:ext uri="{FF2B5EF4-FFF2-40B4-BE49-F238E27FC236}">
                  <a16:creationId xmlns:a16="http://schemas.microsoft.com/office/drawing/2014/main" id="{37D7F44A-3B74-6828-18CA-812C4DCEF062}"/>
                </a:ext>
              </a:extLst>
            </p:cNvPr>
            <p:cNvSpPr/>
            <p:nvPr/>
          </p:nvSpPr>
          <p:spPr>
            <a:xfrm>
              <a:off x="5283221" y="4832959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8" name="자유형: 도형 1120">
              <a:extLst>
                <a:ext uri="{FF2B5EF4-FFF2-40B4-BE49-F238E27FC236}">
                  <a16:creationId xmlns:a16="http://schemas.microsoft.com/office/drawing/2014/main" id="{E16DF76B-80B7-AA4D-611C-D610C65F46EC}"/>
                </a:ext>
              </a:extLst>
            </p:cNvPr>
            <p:cNvSpPr/>
            <p:nvPr/>
          </p:nvSpPr>
          <p:spPr>
            <a:xfrm>
              <a:off x="5364421" y="4825661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29 w 75003"/>
                <a:gd name="connsiteY1" fmla="*/ 63574 h 90426"/>
                <a:gd name="connsiteX2" fmla="*/ 40393 w 75003"/>
                <a:gd name="connsiteY2" fmla="*/ 70092 h 90426"/>
                <a:gd name="connsiteX3" fmla="*/ 29652 w 75003"/>
                <a:gd name="connsiteY3" fmla="*/ 60177 h 90426"/>
                <a:gd name="connsiteX4" fmla="*/ 22675 w 75003"/>
                <a:gd name="connsiteY4" fmla="*/ 45626 h 90426"/>
                <a:gd name="connsiteX5" fmla="*/ 15698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5 w 75003"/>
                <a:gd name="connsiteY23" fmla="*/ 85698 h 90426"/>
                <a:gd name="connsiteX24" fmla="*/ 49665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5 w 75003"/>
                <a:gd name="connsiteY27" fmla="*/ 35574 h 90426"/>
                <a:gd name="connsiteX28" fmla="*/ 49665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3" y="55311"/>
                    <a:pt x="39337" y="60269"/>
                    <a:pt x="45029" y="63574"/>
                  </a:cubicBezTo>
                  <a:lnTo>
                    <a:pt x="40393" y="70092"/>
                  </a:lnTo>
                  <a:cubicBezTo>
                    <a:pt x="36262" y="67751"/>
                    <a:pt x="32682" y="64446"/>
                    <a:pt x="29652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8" y="61325"/>
                  </a:cubicBezTo>
                  <a:cubicBezTo>
                    <a:pt x="12669" y="65915"/>
                    <a:pt x="9088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3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5" y="85698"/>
                  </a:lnTo>
                  <a:lnTo>
                    <a:pt x="49665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5" y="35574"/>
                  </a:lnTo>
                  <a:lnTo>
                    <a:pt x="49665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9" name="자유형: 도형 1121">
              <a:extLst>
                <a:ext uri="{FF2B5EF4-FFF2-40B4-BE49-F238E27FC236}">
                  <a16:creationId xmlns:a16="http://schemas.microsoft.com/office/drawing/2014/main" id="{EFC4CC88-0A06-3A0A-0FD2-090C9209B9CB}"/>
                </a:ext>
              </a:extLst>
            </p:cNvPr>
            <p:cNvSpPr/>
            <p:nvPr/>
          </p:nvSpPr>
          <p:spPr>
            <a:xfrm>
              <a:off x="5447365" y="4831812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3 w 79318"/>
                <a:gd name="connsiteY3" fmla="*/ 65364 h 72616"/>
                <a:gd name="connsiteX4" fmla="*/ 35253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6 w 79318"/>
                <a:gd name="connsiteY12" fmla="*/ 45075 h 72616"/>
                <a:gd name="connsiteX13" fmla="*/ 52558 w 79318"/>
                <a:gd name="connsiteY13" fmla="*/ 36171 h 72616"/>
                <a:gd name="connsiteX14" fmla="*/ 39338 w 79318"/>
                <a:gd name="connsiteY14" fmla="*/ 20105 h 72616"/>
                <a:gd name="connsiteX15" fmla="*/ 26118 w 79318"/>
                <a:gd name="connsiteY15" fmla="*/ 36171 h 72616"/>
                <a:gd name="connsiteX16" fmla="*/ 6747 w 79318"/>
                <a:gd name="connsiteY16" fmla="*/ 45075 h 72616"/>
                <a:gd name="connsiteX17" fmla="*/ 3122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3" y="65364"/>
                  </a:lnTo>
                  <a:lnTo>
                    <a:pt x="35253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8" y="28734"/>
                    <a:pt x="60315" y="31718"/>
                  </a:cubicBezTo>
                  <a:cubicBezTo>
                    <a:pt x="65272" y="34702"/>
                    <a:pt x="70414" y="36721"/>
                    <a:pt x="75692" y="37685"/>
                  </a:cubicBezTo>
                  <a:lnTo>
                    <a:pt x="72066" y="45075"/>
                  </a:lnTo>
                  <a:cubicBezTo>
                    <a:pt x="65089" y="43607"/>
                    <a:pt x="58571" y="40623"/>
                    <a:pt x="52558" y="36171"/>
                  </a:cubicBezTo>
                  <a:cubicBezTo>
                    <a:pt x="46544" y="31672"/>
                    <a:pt x="42138" y="26348"/>
                    <a:pt x="39338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2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7" y="28689"/>
                    <a:pt x="27220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6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0" name="자유형: 도형 1122">
              <a:extLst>
                <a:ext uri="{FF2B5EF4-FFF2-40B4-BE49-F238E27FC236}">
                  <a16:creationId xmlns:a16="http://schemas.microsoft.com/office/drawing/2014/main" id="{3E634DA4-12D1-1B6F-77DA-A0E7F7FA0052}"/>
                </a:ext>
              </a:extLst>
            </p:cNvPr>
            <p:cNvSpPr/>
            <p:nvPr/>
          </p:nvSpPr>
          <p:spPr>
            <a:xfrm>
              <a:off x="5527831" y="4825661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5 w 83127"/>
                <a:gd name="connsiteY11" fmla="*/ 27679 h 90426"/>
                <a:gd name="connsiteX12" fmla="*/ 23135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1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4" y="52695"/>
                    <a:pt x="17994" y="48013"/>
                    <a:pt x="20059" y="42826"/>
                  </a:cubicBezTo>
                  <a:cubicBezTo>
                    <a:pt x="22124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1" name="자유형: 도형 1123">
              <a:extLst>
                <a:ext uri="{FF2B5EF4-FFF2-40B4-BE49-F238E27FC236}">
                  <a16:creationId xmlns:a16="http://schemas.microsoft.com/office/drawing/2014/main" id="{1DA9C63A-2D2D-2AF5-FDCF-5C4F60D52D20}"/>
                </a:ext>
              </a:extLst>
            </p:cNvPr>
            <p:cNvSpPr/>
            <p:nvPr/>
          </p:nvSpPr>
          <p:spPr>
            <a:xfrm>
              <a:off x="5611556" y="4828645"/>
              <a:ext cx="78996" cy="86432"/>
            </a:xfrm>
            <a:custGeom>
              <a:avLst/>
              <a:gdLst>
                <a:gd name="connsiteX0" fmla="*/ 78905 w 78996"/>
                <a:gd name="connsiteY0" fmla="*/ 42046 h 86432"/>
                <a:gd name="connsiteX1" fmla="*/ 43423 w 78996"/>
                <a:gd name="connsiteY1" fmla="*/ 42046 h 86432"/>
                <a:gd name="connsiteX2" fmla="*/ 43423 w 78996"/>
                <a:gd name="connsiteY2" fmla="*/ 50308 h 86432"/>
                <a:gd name="connsiteX3" fmla="*/ 68761 w 78996"/>
                <a:gd name="connsiteY3" fmla="*/ 50308 h 86432"/>
                <a:gd name="connsiteX4" fmla="*/ 68761 w 78996"/>
                <a:gd name="connsiteY4" fmla="*/ 71010 h 86432"/>
                <a:gd name="connsiteX5" fmla="*/ 17764 w 78996"/>
                <a:gd name="connsiteY5" fmla="*/ 71010 h 86432"/>
                <a:gd name="connsiteX6" fmla="*/ 17764 w 78996"/>
                <a:gd name="connsiteY6" fmla="*/ 79502 h 86432"/>
                <a:gd name="connsiteX7" fmla="*/ 71423 w 78996"/>
                <a:gd name="connsiteY7" fmla="*/ 79502 h 86432"/>
                <a:gd name="connsiteX8" fmla="*/ 71423 w 78996"/>
                <a:gd name="connsiteY8" fmla="*/ 86433 h 86432"/>
                <a:gd name="connsiteX9" fmla="*/ 9731 w 78996"/>
                <a:gd name="connsiteY9" fmla="*/ 86433 h 86432"/>
                <a:gd name="connsiteX10" fmla="*/ 9731 w 78996"/>
                <a:gd name="connsiteY10" fmla="*/ 64492 h 86432"/>
                <a:gd name="connsiteX11" fmla="*/ 60866 w 78996"/>
                <a:gd name="connsiteY11" fmla="*/ 64492 h 86432"/>
                <a:gd name="connsiteX12" fmla="*/ 60866 w 78996"/>
                <a:gd name="connsiteY12" fmla="*/ 57010 h 86432"/>
                <a:gd name="connsiteX13" fmla="*/ 9547 w 78996"/>
                <a:gd name="connsiteY13" fmla="*/ 57010 h 86432"/>
                <a:gd name="connsiteX14" fmla="*/ 9547 w 78996"/>
                <a:gd name="connsiteY14" fmla="*/ 50308 h 86432"/>
                <a:gd name="connsiteX15" fmla="*/ 35344 w 78996"/>
                <a:gd name="connsiteY15" fmla="*/ 50308 h 86432"/>
                <a:gd name="connsiteX16" fmla="*/ 35344 w 78996"/>
                <a:gd name="connsiteY16" fmla="*/ 42046 h 86432"/>
                <a:gd name="connsiteX17" fmla="*/ 0 w 78996"/>
                <a:gd name="connsiteY17" fmla="*/ 42046 h 86432"/>
                <a:gd name="connsiteX18" fmla="*/ 0 w 78996"/>
                <a:gd name="connsiteY18" fmla="*/ 34977 h 86432"/>
                <a:gd name="connsiteX19" fmla="*/ 78997 w 78996"/>
                <a:gd name="connsiteY19" fmla="*/ 34977 h 86432"/>
                <a:gd name="connsiteX20" fmla="*/ 78997 w 78996"/>
                <a:gd name="connsiteY20" fmla="*/ 42046 h 86432"/>
                <a:gd name="connsiteX21" fmla="*/ 68669 w 78996"/>
                <a:gd name="connsiteY21" fmla="*/ 27862 h 86432"/>
                <a:gd name="connsiteX22" fmla="*/ 10190 w 78996"/>
                <a:gd name="connsiteY22" fmla="*/ 27862 h 86432"/>
                <a:gd name="connsiteX23" fmla="*/ 10190 w 78996"/>
                <a:gd name="connsiteY23" fmla="*/ 0 h 86432"/>
                <a:gd name="connsiteX24" fmla="*/ 68669 w 78996"/>
                <a:gd name="connsiteY24" fmla="*/ 0 h 86432"/>
                <a:gd name="connsiteX25" fmla="*/ 68669 w 78996"/>
                <a:gd name="connsiteY25" fmla="*/ 27862 h 86432"/>
                <a:gd name="connsiteX26" fmla="*/ 18361 w 78996"/>
                <a:gd name="connsiteY26" fmla="*/ 20794 h 86432"/>
                <a:gd name="connsiteX27" fmla="*/ 60545 w 78996"/>
                <a:gd name="connsiteY27" fmla="*/ 20794 h 86432"/>
                <a:gd name="connsiteX28" fmla="*/ 60545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4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05" y="42046"/>
                  </a:moveTo>
                  <a:lnTo>
                    <a:pt x="43423" y="42046"/>
                  </a:lnTo>
                  <a:lnTo>
                    <a:pt x="43423" y="50308"/>
                  </a:lnTo>
                  <a:lnTo>
                    <a:pt x="68761" y="50308"/>
                  </a:lnTo>
                  <a:lnTo>
                    <a:pt x="68761" y="71010"/>
                  </a:lnTo>
                  <a:lnTo>
                    <a:pt x="17764" y="71010"/>
                  </a:lnTo>
                  <a:lnTo>
                    <a:pt x="17764" y="79502"/>
                  </a:lnTo>
                  <a:lnTo>
                    <a:pt x="71423" y="79502"/>
                  </a:lnTo>
                  <a:lnTo>
                    <a:pt x="71423" y="86433"/>
                  </a:lnTo>
                  <a:lnTo>
                    <a:pt x="9731" y="86433"/>
                  </a:lnTo>
                  <a:lnTo>
                    <a:pt x="9731" y="64492"/>
                  </a:lnTo>
                  <a:lnTo>
                    <a:pt x="60866" y="64492"/>
                  </a:lnTo>
                  <a:lnTo>
                    <a:pt x="60866" y="57010"/>
                  </a:lnTo>
                  <a:lnTo>
                    <a:pt x="9547" y="57010"/>
                  </a:lnTo>
                  <a:lnTo>
                    <a:pt x="9547" y="50308"/>
                  </a:lnTo>
                  <a:lnTo>
                    <a:pt x="35344" y="50308"/>
                  </a:lnTo>
                  <a:lnTo>
                    <a:pt x="35344" y="42046"/>
                  </a:lnTo>
                  <a:lnTo>
                    <a:pt x="0" y="42046"/>
                  </a:lnTo>
                  <a:lnTo>
                    <a:pt x="0" y="34977"/>
                  </a:lnTo>
                  <a:lnTo>
                    <a:pt x="78997" y="34977"/>
                  </a:lnTo>
                  <a:lnTo>
                    <a:pt x="78997" y="42046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61" y="20794"/>
                  </a:moveTo>
                  <a:lnTo>
                    <a:pt x="60545" y="20794"/>
                  </a:lnTo>
                  <a:lnTo>
                    <a:pt x="60545" y="7023"/>
                  </a:lnTo>
                  <a:lnTo>
                    <a:pt x="18361" y="7023"/>
                  </a:lnTo>
                  <a:lnTo>
                    <a:pt x="18361" y="2079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2" name="자유형: 도형 1124">
              <a:extLst>
                <a:ext uri="{FF2B5EF4-FFF2-40B4-BE49-F238E27FC236}">
                  <a16:creationId xmlns:a16="http://schemas.microsoft.com/office/drawing/2014/main" id="{EC993D83-2E97-BBD9-DA33-F339EA80D72C}"/>
                </a:ext>
              </a:extLst>
            </p:cNvPr>
            <p:cNvSpPr/>
            <p:nvPr/>
          </p:nvSpPr>
          <p:spPr>
            <a:xfrm>
              <a:off x="5698402" y="4825661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3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784 h 90563"/>
                <a:gd name="connsiteX10" fmla="*/ 32039 w 66878"/>
                <a:gd name="connsiteY10" fmla="*/ 33784 h 90563"/>
                <a:gd name="connsiteX11" fmla="*/ 32039 w 66878"/>
                <a:gd name="connsiteY11" fmla="*/ 15515 h 90563"/>
                <a:gd name="connsiteX12" fmla="*/ 0 w 66878"/>
                <a:gd name="connsiteY12" fmla="*/ 15515 h 90563"/>
                <a:gd name="connsiteX13" fmla="*/ 0 w 66878"/>
                <a:gd name="connsiteY13" fmla="*/ 8354 h 90563"/>
                <a:gd name="connsiteX14" fmla="*/ 40301 w 66878"/>
                <a:gd name="connsiteY14" fmla="*/ 8354 h 90563"/>
                <a:gd name="connsiteX15" fmla="*/ 40301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3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6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1" y="8354"/>
                  </a:lnTo>
                  <a:lnTo>
                    <a:pt x="40301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3" name="자유형: 도형 1125">
              <a:extLst>
                <a:ext uri="{FF2B5EF4-FFF2-40B4-BE49-F238E27FC236}">
                  <a16:creationId xmlns:a16="http://schemas.microsoft.com/office/drawing/2014/main" id="{528E133A-EFF8-6E59-51C7-5FACB592197E}"/>
                </a:ext>
              </a:extLst>
            </p:cNvPr>
            <p:cNvSpPr/>
            <p:nvPr/>
          </p:nvSpPr>
          <p:spPr>
            <a:xfrm>
              <a:off x="5783779" y="4831904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4" name="자유형: 도형 1126">
              <a:extLst>
                <a:ext uri="{FF2B5EF4-FFF2-40B4-BE49-F238E27FC236}">
                  <a16:creationId xmlns:a16="http://schemas.microsoft.com/office/drawing/2014/main" id="{1A16AF71-1C28-69B0-F9CB-B5095B380E8D}"/>
                </a:ext>
              </a:extLst>
            </p:cNvPr>
            <p:cNvSpPr/>
            <p:nvPr/>
          </p:nvSpPr>
          <p:spPr>
            <a:xfrm>
              <a:off x="5811550" y="4831904"/>
              <a:ext cx="8720" cy="77986"/>
            </a:xfrm>
            <a:custGeom>
              <a:avLst/>
              <a:gdLst>
                <a:gd name="connsiteX0" fmla="*/ 0 w 8720"/>
                <a:gd name="connsiteY0" fmla="*/ 0 h 77986"/>
                <a:gd name="connsiteX1" fmla="*/ 8721 w 8720"/>
                <a:gd name="connsiteY1" fmla="*/ 0 h 77986"/>
                <a:gd name="connsiteX2" fmla="*/ 8721 w 8720"/>
                <a:gd name="connsiteY2" fmla="*/ 77987 h 77986"/>
                <a:gd name="connsiteX3" fmla="*/ 0 w 8720"/>
                <a:gd name="connsiteY3" fmla="*/ 77987 h 77986"/>
                <a:gd name="connsiteX4" fmla="*/ 0 w 8720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0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5" name="자유형: 도형 1127">
              <a:extLst>
                <a:ext uri="{FF2B5EF4-FFF2-40B4-BE49-F238E27FC236}">
                  <a16:creationId xmlns:a16="http://schemas.microsoft.com/office/drawing/2014/main" id="{649FB6B5-04F3-F98A-C0C4-28AFA9801F49}"/>
                </a:ext>
              </a:extLst>
            </p:cNvPr>
            <p:cNvSpPr/>
            <p:nvPr/>
          </p:nvSpPr>
          <p:spPr>
            <a:xfrm>
              <a:off x="5835648" y="481937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7 w 24558"/>
                <a:gd name="connsiteY3" fmla="*/ 78813 h 102773"/>
                <a:gd name="connsiteX4" fmla="*/ 17075 w 24558"/>
                <a:gd name="connsiteY4" fmla="*/ 50905 h 102773"/>
                <a:gd name="connsiteX5" fmla="*/ 12209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7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7" y="78813"/>
                  </a:cubicBezTo>
                  <a:cubicBezTo>
                    <a:pt x="15514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09" y="23456"/>
                  </a:cubicBezTo>
                  <a:cubicBezTo>
                    <a:pt x="8997" y="15469"/>
                    <a:pt x="4911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603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246" name="그래픽 961">
            <a:extLst>
              <a:ext uri="{FF2B5EF4-FFF2-40B4-BE49-F238E27FC236}">
                <a16:creationId xmlns:a16="http://schemas.microsoft.com/office/drawing/2014/main" id="{4BD9FA20-F675-8AF9-6A14-D5BB361C3C14}"/>
              </a:ext>
            </a:extLst>
          </p:cNvPr>
          <p:cNvGrpSpPr/>
          <p:nvPr/>
        </p:nvGrpSpPr>
        <p:grpSpPr>
          <a:xfrm>
            <a:off x="4330109" y="4090840"/>
            <a:ext cx="683750" cy="229645"/>
            <a:chOff x="4325346" y="4692500"/>
            <a:chExt cx="683750" cy="229645"/>
          </a:xfrm>
          <a:solidFill>
            <a:srgbClr val="FFFFFF"/>
          </a:solidFill>
        </p:grpSpPr>
        <p:sp>
          <p:nvSpPr>
            <p:cNvPr id="2253" name="자유형: 도형 1138">
              <a:extLst>
                <a:ext uri="{FF2B5EF4-FFF2-40B4-BE49-F238E27FC236}">
                  <a16:creationId xmlns:a16="http://schemas.microsoft.com/office/drawing/2014/main" id="{59677739-A28A-CE5C-B709-7C51B7493105}"/>
                </a:ext>
              </a:extLst>
            </p:cNvPr>
            <p:cNvSpPr/>
            <p:nvPr/>
          </p:nvSpPr>
          <p:spPr>
            <a:xfrm>
              <a:off x="4457083" y="4692500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1 w 77115"/>
                <a:gd name="connsiteY3" fmla="*/ 6656 h 88498"/>
                <a:gd name="connsiteX4" fmla="*/ 40531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361 w 77115"/>
                <a:gd name="connsiteY9" fmla="*/ 44341 h 88498"/>
                <a:gd name="connsiteX10" fmla="*/ 32361 w 77115"/>
                <a:gd name="connsiteY10" fmla="*/ 28597 h 88498"/>
                <a:gd name="connsiteX11" fmla="*/ 8033 w 77115"/>
                <a:gd name="connsiteY11" fmla="*/ 28597 h 88498"/>
                <a:gd name="connsiteX12" fmla="*/ 8033 w 77115"/>
                <a:gd name="connsiteY12" fmla="*/ 44341 h 88498"/>
                <a:gd name="connsiteX13" fmla="*/ 32361 w 77115"/>
                <a:gd name="connsiteY13" fmla="*/ 44341 h 88498"/>
                <a:gd name="connsiteX14" fmla="*/ 68210 w 77115"/>
                <a:gd name="connsiteY14" fmla="*/ 88498 h 88498"/>
                <a:gd name="connsiteX15" fmla="*/ 9823 w 77115"/>
                <a:gd name="connsiteY15" fmla="*/ 88498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8 h 88498"/>
                <a:gd name="connsiteX21" fmla="*/ 64216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6 w 77115"/>
                <a:gd name="connsiteY24" fmla="*/ 34610 h 88498"/>
                <a:gd name="connsiteX25" fmla="*/ 64216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6 w 77115"/>
                <a:gd name="connsiteY28" fmla="*/ 0 h 88498"/>
                <a:gd name="connsiteX29" fmla="*/ 64216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4" name="자유형: 도형 1139">
              <a:extLst>
                <a:ext uri="{FF2B5EF4-FFF2-40B4-BE49-F238E27FC236}">
                  <a16:creationId xmlns:a16="http://schemas.microsoft.com/office/drawing/2014/main" id="{883BADE5-0A13-A92B-FB09-EC8DCEDE31CA}"/>
                </a:ext>
              </a:extLst>
            </p:cNvPr>
            <p:cNvSpPr/>
            <p:nvPr/>
          </p:nvSpPr>
          <p:spPr>
            <a:xfrm>
              <a:off x="4535391" y="469984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5" name="자유형: 도형 1140">
              <a:extLst>
                <a:ext uri="{FF2B5EF4-FFF2-40B4-BE49-F238E27FC236}">
                  <a16:creationId xmlns:a16="http://schemas.microsoft.com/office/drawing/2014/main" id="{6D0CA716-8BB4-347A-C481-7C3C13992D14}"/>
                </a:ext>
              </a:extLst>
            </p:cNvPr>
            <p:cNvSpPr/>
            <p:nvPr/>
          </p:nvSpPr>
          <p:spPr>
            <a:xfrm>
              <a:off x="4616591" y="4692546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30 w 75003"/>
                <a:gd name="connsiteY1" fmla="*/ 63574 h 90426"/>
                <a:gd name="connsiteX2" fmla="*/ 40394 w 75003"/>
                <a:gd name="connsiteY2" fmla="*/ 70092 h 90426"/>
                <a:gd name="connsiteX3" fmla="*/ 29653 w 75003"/>
                <a:gd name="connsiteY3" fmla="*/ 60177 h 90426"/>
                <a:gd name="connsiteX4" fmla="*/ 22675 w 75003"/>
                <a:gd name="connsiteY4" fmla="*/ 45626 h 90426"/>
                <a:gd name="connsiteX5" fmla="*/ 15699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6 w 75003"/>
                <a:gd name="connsiteY23" fmla="*/ 85698 h 90426"/>
                <a:gd name="connsiteX24" fmla="*/ 49666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6 w 75003"/>
                <a:gd name="connsiteY27" fmla="*/ 35574 h 90426"/>
                <a:gd name="connsiteX28" fmla="*/ 49666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2" y="64446"/>
                    <a:pt x="29653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9" y="61325"/>
                  </a:cubicBezTo>
                  <a:cubicBezTo>
                    <a:pt x="12669" y="65915"/>
                    <a:pt x="9089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6" y="85698"/>
                  </a:lnTo>
                  <a:lnTo>
                    <a:pt x="49666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6" y="35574"/>
                  </a:lnTo>
                  <a:lnTo>
                    <a:pt x="49666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6" name="자유형: 도형 1141">
              <a:extLst>
                <a:ext uri="{FF2B5EF4-FFF2-40B4-BE49-F238E27FC236}">
                  <a16:creationId xmlns:a16="http://schemas.microsoft.com/office/drawing/2014/main" id="{64E6965E-E430-E18F-54D9-6F15FADDAE03}"/>
                </a:ext>
              </a:extLst>
            </p:cNvPr>
            <p:cNvSpPr/>
            <p:nvPr/>
          </p:nvSpPr>
          <p:spPr>
            <a:xfrm>
              <a:off x="4719916" y="4698697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2 w 79318"/>
                <a:gd name="connsiteY3" fmla="*/ 65364 h 72616"/>
                <a:gd name="connsiteX4" fmla="*/ 35252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6 w 79318"/>
                <a:gd name="connsiteY12" fmla="*/ 45075 h 72616"/>
                <a:gd name="connsiteX13" fmla="*/ 52557 w 79318"/>
                <a:gd name="connsiteY13" fmla="*/ 36171 h 72616"/>
                <a:gd name="connsiteX14" fmla="*/ 39338 w 79318"/>
                <a:gd name="connsiteY14" fmla="*/ 20105 h 72616"/>
                <a:gd name="connsiteX15" fmla="*/ 26118 w 79318"/>
                <a:gd name="connsiteY15" fmla="*/ 36171 h 72616"/>
                <a:gd name="connsiteX16" fmla="*/ 6748 w 79318"/>
                <a:gd name="connsiteY16" fmla="*/ 45075 h 72616"/>
                <a:gd name="connsiteX17" fmla="*/ 3121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6" y="45075"/>
                  </a:lnTo>
                  <a:cubicBezTo>
                    <a:pt x="65089" y="43607"/>
                    <a:pt x="58571" y="40623"/>
                    <a:pt x="52557" y="36171"/>
                  </a:cubicBezTo>
                  <a:cubicBezTo>
                    <a:pt x="46544" y="31672"/>
                    <a:pt x="42138" y="26348"/>
                    <a:pt x="39338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8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20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7" name="자유형: 도형 1142">
              <a:extLst>
                <a:ext uri="{FF2B5EF4-FFF2-40B4-BE49-F238E27FC236}">
                  <a16:creationId xmlns:a16="http://schemas.microsoft.com/office/drawing/2014/main" id="{D368889E-F341-3026-7095-A35AE017D28D}"/>
                </a:ext>
              </a:extLst>
            </p:cNvPr>
            <p:cNvSpPr/>
            <p:nvPr/>
          </p:nvSpPr>
          <p:spPr>
            <a:xfrm>
              <a:off x="4800428" y="4692546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3 w 83127"/>
                <a:gd name="connsiteY15" fmla="*/ 9318 h 90426"/>
                <a:gd name="connsiteX16" fmla="*/ 50583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8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3" y="9318"/>
                  </a:lnTo>
                  <a:lnTo>
                    <a:pt x="50583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8" name="자유형: 도형 1143">
              <a:extLst>
                <a:ext uri="{FF2B5EF4-FFF2-40B4-BE49-F238E27FC236}">
                  <a16:creationId xmlns:a16="http://schemas.microsoft.com/office/drawing/2014/main" id="{2308CB3D-FC18-4365-432D-DBC3EF0FCB5A}"/>
                </a:ext>
              </a:extLst>
            </p:cNvPr>
            <p:cNvSpPr/>
            <p:nvPr/>
          </p:nvSpPr>
          <p:spPr>
            <a:xfrm>
              <a:off x="4325346" y="481937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1 w 24557"/>
                <a:gd name="connsiteY1" fmla="*/ 0 h 102773"/>
                <a:gd name="connsiteX2" fmla="*/ 24557 w 24557"/>
                <a:gd name="connsiteY2" fmla="*/ 4085 h 102773"/>
                <a:gd name="connsiteX3" fmla="*/ 12347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7 w 24557"/>
                <a:gd name="connsiteY6" fmla="*/ 98689 h 102773"/>
                <a:gd name="connsiteX7" fmla="*/ 19921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1" y="0"/>
                  </a:cubicBezTo>
                  <a:lnTo>
                    <a:pt x="24557" y="4085"/>
                  </a:lnTo>
                  <a:cubicBezTo>
                    <a:pt x="19646" y="8997"/>
                    <a:pt x="15560" y="15469"/>
                    <a:pt x="12347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2" y="70872"/>
                    <a:pt x="12210" y="78813"/>
                  </a:cubicBezTo>
                  <a:cubicBezTo>
                    <a:pt x="15377" y="86800"/>
                    <a:pt x="19462" y="93410"/>
                    <a:pt x="24557" y="98689"/>
                  </a:cubicBezTo>
                  <a:lnTo>
                    <a:pt x="19921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36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9" name="자유형: 도형 1144">
              <a:extLst>
                <a:ext uri="{FF2B5EF4-FFF2-40B4-BE49-F238E27FC236}">
                  <a16:creationId xmlns:a16="http://schemas.microsoft.com/office/drawing/2014/main" id="{556C3DA1-7667-DA9E-14A2-551EDEE443E8}"/>
                </a:ext>
              </a:extLst>
            </p:cNvPr>
            <p:cNvSpPr/>
            <p:nvPr/>
          </p:nvSpPr>
          <p:spPr>
            <a:xfrm>
              <a:off x="4361149" y="4825615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341 h 88498"/>
                <a:gd name="connsiteX10" fmla="*/ 32361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1 w 77114"/>
                <a:gd name="connsiteY13" fmla="*/ 44341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0" name="자유형: 도형 1145">
              <a:extLst>
                <a:ext uri="{FF2B5EF4-FFF2-40B4-BE49-F238E27FC236}">
                  <a16:creationId xmlns:a16="http://schemas.microsoft.com/office/drawing/2014/main" id="{130B6F55-1310-E3E4-F141-2085232039B3}"/>
                </a:ext>
              </a:extLst>
            </p:cNvPr>
            <p:cNvSpPr/>
            <p:nvPr/>
          </p:nvSpPr>
          <p:spPr>
            <a:xfrm>
              <a:off x="4439457" y="4832959"/>
              <a:ext cx="79317" cy="71790"/>
            </a:xfrm>
            <a:custGeom>
              <a:avLst/>
              <a:gdLst>
                <a:gd name="connsiteX0" fmla="*/ 70184 w 79317"/>
                <a:gd name="connsiteY0" fmla="*/ 41954 h 71790"/>
                <a:gd name="connsiteX1" fmla="*/ 43515 w 79317"/>
                <a:gd name="connsiteY1" fmla="*/ 41954 h 71790"/>
                <a:gd name="connsiteX2" fmla="*/ 43515 w 79317"/>
                <a:gd name="connsiteY2" fmla="*/ 64538 h 71790"/>
                <a:gd name="connsiteX3" fmla="*/ 79318 w 79317"/>
                <a:gd name="connsiteY3" fmla="*/ 64538 h 71790"/>
                <a:gd name="connsiteX4" fmla="*/ 79318 w 79317"/>
                <a:gd name="connsiteY4" fmla="*/ 71790 h 71790"/>
                <a:gd name="connsiteX5" fmla="*/ 0 w 79317"/>
                <a:gd name="connsiteY5" fmla="*/ 71790 h 71790"/>
                <a:gd name="connsiteX6" fmla="*/ 0 w 79317"/>
                <a:gd name="connsiteY6" fmla="*/ 64538 h 71790"/>
                <a:gd name="connsiteX7" fmla="*/ 35482 w 79317"/>
                <a:gd name="connsiteY7" fmla="*/ 64538 h 71790"/>
                <a:gd name="connsiteX8" fmla="*/ 35482 w 79317"/>
                <a:gd name="connsiteY8" fmla="*/ 41954 h 71790"/>
                <a:gd name="connsiteX9" fmla="*/ 10144 w 79317"/>
                <a:gd name="connsiteY9" fmla="*/ 41954 h 71790"/>
                <a:gd name="connsiteX10" fmla="*/ 10144 w 79317"/>
                <a:gd name="connsiteY10" fmla="*/ 0 h 71790"/>
                <a:gd name="connsiteX11" fmla="*/ 69311 w 79317"/>
                <a:gd name="connsiteY11" fmla="*/ 0 h 71790"/>
                <a:gd name="connsiteX12" fmla="*/ 69311 w 79317"/>
                <a:gd name="connsiteY12" fmla="*/ 7161 h 71790"/>
                <a:gd name="connsiteX13" fmla="*/ 18407 w 79317"/>
                <a:gd name="connsiteY13" fmla="*/ 7161 h 71790"/>
                <a:gd name="connsiteX14" fmla="*/ 18407 w 79317"/>
                <a:gd name="connsiteY14" fmla="*/ 34794 h 71790"/>
                <a:gd name="connsiteX15" fmla="*/ 70184 w 79317"/>
                <a:gd name="connsiteY15" fmla="*/ 34794 h 71790"/>
                <a:gd name="connsiteX16" fmla="*/ 70184 w 79317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7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1" name="자유형: 도형 1146">
              <a:extLst>
                <a:ext uri="{FF2B5EF4-FFF2-40B4-BE49-F238E27FC236}">
                  <a16:creationId xmlns:a16="http://schemas.microsoft.com/office/drawing/2014/main" id="{697AE28E-3BDB-CD59-66E4-180D5600B25B}"/>
                </a:ext>
              </a:extLst>
            </p:cNvPr>
            <p:cNvSpPr/>
            <p:nvPr/>
          </p:nvSpPr>
          <p:spPr>
            <a:xfrm>
              <a:off x="4520657" y="4825661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30 w 75003"/>
                <a:gd name="connsiteY1" fmla="*/ 63574 h 90426"/>
                <a:gd name="connsiteX2" fmla="*/ 40393 w 75003"/>
                <a:gd name="connsiteY2" fmla="*/ 70092 h 90426"/>
                <a:gd name="connsiteX3" fmla="*/ 29652 w 75003"/>
                <a:gd name="connsiteY3" fmla="*/ 60177 h 90426"/>
                <a:gd name="connsiteX4" fmla="*/ 22675 w 75003"/>
                <a:gd name="connsiteY4" fmla="*/ 45626 h 90426"/>
                <a:gd name="connsiteX5" fmla="*/ 15698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6 w 75003"/>
                <a:gd name="connsiteY23" fmla="*/ 85698 h 90426"/>
                <a:gd name="connsiteX24" fmla="*/ 49666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6 w 75003"/>
                <a:gd name="connsiteY27" fmla="*/ 35574 h 90426"/>
                <a:gd name="connsiteX28" fmla="*/ 49666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3" y="55311"/>
                    <a:pt x="39338" y="60269"/>
                    <a:pt x="45030" y="63574"/>
                  </a:cubicBezTo>
                  <a:lnTo>
                    <a:pt x="40393" y="70092"/>
                  </a:lnTo>
                  <a:cubicBezTo>
                    <a:pt x="36262" y="67751"/>
                    <a:pt x="32682" y="64446"/>
                    <a:pt x="29652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8" y="61325"/>
                  </a:cubicBezTo>
                  <a:cubicBezTo>
                    <a:pt x="12669" y="65915"/>
                    <a:pt x="9088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6" y="85698"/>
                  </a:lnTo>
                  <a:lnTo>
                    <a:pt x="49666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6" y="35574"/>
                  </a:lnTo>
                  <a:lnTo>
                    <a:pt x="49666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2" name="자유형: 도형 1147">
              <a:extLst>
                <a:ext uri="{FF2B5EF4-FFF2-40B4-BE49-F238E27FC236}">
                  <a16:creationId xmlns:a16="http://schemas.microsoft.com/office/drawing/2014/main" id="{7D336397-B0BC-ECFF-7FEB-CB7FE983C696}"/>
                </a:ext>
              </a:extLst>
            </p:cNvPr>
            <p:cNvSpPr/>
            <p:nvPr/>
          </p:nvSpPr>
          <p:spPr>
            <a:xfrm>
              <a:off x="4603601" y="4831812"/>
              <a:ext cx="79317" cy="72616"/>
            </a:xfrm>
            <a:custGeom>
              <a:avLst/>
              <a:gdLst>
                <a:gd name="connsiteX0" fmla="*/ 79318 w 79317"/>
                <a:gd name="connsiteY0" fmla="*/ 72616 h 72616"/>
                <a:gd name="connsiteX1" fmla="*/ 0 w 79317"/>
                <a:gd name="connsiteY1" fmla="*/ 72616 h 72616"/>
                <a:gd name="connsiteX2" fmla="*/ 0 w 79317"/>
                <a:gd name="connsiteY2" fmla="*/ 65364 h 72616"/>
                <a:gd name="connsiteX3" fmla="*/ 35252 w 79317"/>
                <a:gd name="connsiteY3" fmla="*/ 65364 h 72616"/>
                <a:gd name="connsiteX4" fmla="*/ 35252 w 79317"/>
                <a:gd name="connsiteY4" fmla="*/ 43561 h 72616"/>
                <a:gd name="connsiteX5" fmla="*/ 43423 w 79317"/>
                <a:gd name="connsiteY5" fmla="*/ 43561 h 72616"/>
                <a:gd name="connsiteX6" fmla="*/ 43423 w 79317"/>
                <a:gd name="connsiteY6" fmla="*/ 65364 h 72616"/>
                <a:gd name="connsiteX7" fmla="*/ 79318 w 79317"/>
                <a:gd name="connsiteY7" fmla="*/ 65364 h 72616"/>
                <a:gd name="connsiteX8" fmla="*/ 79318 w 79317"/>
                <a:gd name="connsiteY8" fmla="*/ 72616 h 72616"/>
                <a:gd name="connsiteX9" fmla="*/ 48197 w 79317"/>
                <a:gd name="connsiteY9" fmla="*/ 20610 h 72616"/>
                <a:gd name="connsiteX10" fmla="*/ 60315 w 79317"/>
                <a:gd name="connsiteY10" fmla="*/ 31718 h 72616"/>
                <a:gd name="connsiteX11" fmla="*/ 75692 w 79317"/>
                <a:gd name="connsiteY11" fmla="*/ 37685 h 72616"/>
                <a:gd name="connsiteX12" fmla="*/ 72065 w 79317"/>
                <a:gd name="connsiteY12" fmla="*/ 45075 h 72616"/>
                <a:gd name="connsiteX13" fmla="*/ 52557 w 79317"/>
                <a:gd name="connsiteY13" fmla="*/ 36171 h 72616"/>
                <a:gd name="connsiteX14" fmla="*/ 39337 w 79317"/>
                <a:gd name="connsiteY14" fmla="*/ 20105 h 72616"/>
                <a:gd name="connsiteX15" fmla="*/ 26118 w 79317"/>
                <a:gd name="connsiteY15" fmla="*/ 36171 h 72616"/>
                <a:gd name="connsiteX16" fmla="*/ 6747 w 79317"/>
                <a:gd name="connsiteY16" fmla="*/ 45075 h 72616"/>
                <a:gd name="connsiteX17" fmla="*/ 3121 w 79317"/>
                <a:gd name="connsiteY17" fmla="*/ 37685 h 72616"/>
                <a:gd name="connsiteX18" fmla="*/ 18361 w 79317"/>
                <a:gd name="connsiteY18" fmla="*/ 31718 h 72616"/>
                <a:gd name="connsiteX19" fmla="*/ 30295 w 79317"/>
                <a:gd name="connsiteY19" fmla="*/ 20610 h 72616"/>
                <a:gd name="connsiteX20" fmla="*/ 34931 w 79317"/>
                <a:gd name="connsiteY20" fmla="*/ 6839 h 72616"/>
                <a:gd name="connsiteX21" fmla="*/ 34931 w 79317"/>
                <a:gd name="connsiteY21" fmla="*/ 0 h 72616"/>
                <a:gd name="connsiteX22" fmla="*/ 43515 w 79317"/>
                <a:gd name="connsiteY22" fmla="*/ 0 h 72616"/>
                <a:gd name="connsiteX23" fmla="*/ 43515 w 79317"/>
                <a:gd name="connsiteY23" fmla="*/ 6839 h 72616"/>
                <a:gd name="connsiteX24" fmla="*/ 48197 w 79317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7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9" y="43607"/>
                    <a:pt x="58570" y="40623"/>
                    <a:pt x="52557" y="36171"/>
                  </a:cubicBezTo>
                  <a:cubicBezTo>
                    <a:pt x="46544" y="31672"/>
                    <a:pt x="42138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20" y="25016"/>
                    <a:pt x="30295" y="20610"/>
                  </a:cubicBezTo>
                  <a:cubicBezTo>
                    <a:pt x="33370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3" name="자유형: 도형 1148">
              <a:extLst>
                <a:ext uri="{FF2B5EF4-FFF2-40B4-BE49-F238E27FC236}">
                  <a16:creationId xmlns:a16="http://schemas.microsoft.com/office/drawing/2014/main" id="{FA55FA1C-2DB8-80BB-7CF6-A837B9A8A639}"/>
                </a:ext>
              </a:extLst>
            </p:cNvPr>
            <p:cNvSpPr/>
            <p:nvPr/>
          </p:nvSpPr>
          <p:spPr>
            <a:xfrm>
              <a:off x="4684113" y="4825661"/>
              <a:ext cx="83081" cy="90426"/>
            </a:xfrm>
            <a:custGeom>
              <a:avLst/>
              <a:gdLst>
                <a:gd name="connsiteX0" fmla="*/ 34243 w 83081"/>
                <a:gd name="connsiteY0" fmla="*/ 41908 h 90426"/>
                <a:gd name="connsiteX1" fmla="*/ 42276 w 83081"/>
                <a:gd name="connsiteY1" fmla="*/ 55036 h 90426"/>
                <a:gd name="connsiteX2" fmla="*/ 53659 w 83081"/>
                <a:gd name="connsiteY2" fmla="*/ 64033 h 90426"/>
                <a:gd name="connsiteX3" fmla="*/ 49023 w 83081"/>
                <a:gd name="connsiteY3" fmla="*/ 70872 h 90426"/>
                <a:gd name="connsiteX4" fmla="*/ 36079 w 83081"/>
                <a:gd name="connsiteY4" fmla="*/ 59902 h 90426"/>
                <a:gd name="connsiteX5" fmla="*/ 27312 w 83081"/>
                <a:gd name="connsiteY5" fmla="*/ 43423 h 90426"/>
                <a:gd name="connsiteX6" fmla="*/ 18223 w 83081"/>
                <a:gd name="connsiteY6" fmla="*/ 61279 h 90426"/>
                <a:gd name="connsiteX7" fmla="*/ 4957 w 83081"/>
                <a:gd name="connsiteY7" fmla="*/ 73075 h 90426"/>
                <a:gd name="connsiteX8" fmla="*/ 0 w 83081"/>
                <a:gd name="connsiteY8" fmla="*/ 66236 h 90426"/>
                <a:gd name="connsiteX9" fmla="*/ 11613 w 83081"/>
                <a:gd name="connsiteY9" fmla="*/ 56826 h 90426"/>
                <a:gd name="connsiteX10" fmla="*/ 20059 w 83081"/>
                <a:gd name="connsiteY10" fmla="*/ 42826 h 90426"/>
                <a:gd name="connsiteX11" fmla="*/ 23134 w 83081"/>
                <a:gd name="connsiteY11" fmla="*/ 27679 h 90426"/>
                <a:gd name="connsiteX12" fmla="*/ 23134 w 83081"/>
                <a:gd name="connsiteY12" fmla="*/ 16570 h 90426"/>
                <a:gd name="connsiteX13" fmla="*/ 3305 w 83081"/>
                <a:gd name="connsiteY13" fmla="*/ 16570 h 90426"/>
                <a:gd name="connsiteX14" fmla="*/ 3305 w 83081"/>
                <a:gd name="connsiteY14" fmla="*/ 9318 h 90426"/>
                <a:gd name="connsiteX15" fmla="*/ 50584 w 83081"/>
                <a:gd name="connsiteY15" fmla="*/ 9318 h 90426"/>
                <a:gd name="connsiteX16" fmla="*/ 50584 w 83081"/>
                <a:gd name="connsiteY16" fmla="*/ 16570 h 90426"/>
                <a:gd name="connsiteX17" fmla="*/ 31305 w 83081"/>
                <a:gd name="connsiteY17" fmla="*/ 16570 h 90426"/>
                <a:gd name="connsiteX18" fmla="*/ 31305 w 83081"/>
                <a:gd name="connsiteY18" fmla="*/ 27679 h 90426"/>
                <a:gd name="connsiteX19" fmla="*/ 34243 w 83081"/>
                <a:gd name="connsiteY19" fmla="*/ 41908 h 90426"/>
                <a:gd name="connsiteX20" fmla="*/ 68852 w 83081"/>
                <a:gd name="connsiteY20" fmla="*/ 36216 h 90426"/>
                <a:gd name="connsiteX21" fmla="*/ 83082 w 83081"/>
                <a:gd name="connsiteY21" fmla="*/ 36216 h 90426"/>
                <a:gd name="connsiteX22" fmla="*/ 83082 w 83081"/>
                <a:gd name="connsiteY22" fmla="*/ 43607 h 90426"/>
                <a:gd name="connsiteX23" fmla="*/ 68852 w 83081"/>
                <a:gd name="connsiteY23" fmla="*/ 43607 h 90426"/>
                <a:gd name="connsiteX24" fmla="*/ 68852 w 83081"/>
                <a:gd name="connsiteY24" fmla="*/ 90426 h 90426"/>
                <a:gd name="connsiteX25" fmla="*/ 60682 w 83081"/>
                <a:gd name="connsiteY25" fmla="*/ 90426 h 90426"/>
                <a:gd name="connsiteX26" fmla="*/ 60682 w 83081"/>
                <a:gd name="connsiteY26" fmla="*/ 0 h 90426"/>
                <a:gd name="connsiteX27" fmla="*/ 68852 w 83081"/>
                <a:gd name="connsiteY27" fmla="*/ 0 h 90426"/>
                <a:gd name="connsiteX28" fmla="*/ 68852 w 83081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1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4" name="자유형: 도형 1149">
              <a:extLst>
                <a:ext uri="{FF2B5EF4-FFF2-40B4-BE49-F238E27FC236}">
                  <a16:creationId xmlns:a16="http://schemas.microsoft.com/office/drawing/2014/main" id="{54FE2BDB-567B-1E4D-DE45-B70C025A1B69}"/>
                </a:ext>
              </a:extLst>
            </p:cNvPr>
            <p:cNvSpPr/>
            <p:nvPr/>
          </p:nvSpPr>
          <p:spPr>
            <a:xfrm>
              <a:off x="4767791" y="4828645"/>
              <a:ext cx="78996" cy="86432"/>
            </a:xfrm>
            <a:custGeom>
              <a:avLst/>
              <a:gdLst>
                <a:gd name="connsiteX0" fmla="*/ 78951 w 78996"/>
                <a:gd name="connsiteY0" fmla="*/ 42046 h 86432"/>
                <a:gd name="connsiteX1" fmla="*/ 43469 w 78996"/>
                <a:gd name="connsiteY1" fmla="*/ 42046 h 86432"/>
                <a:gd name="connsiteX2" fmla="*/ 43469 w 78996"/>
                <a:gd name="connsiteY2" fmla="*/ 50308 h 86432"/>
                <a:gd name="connsiteX3" fmla="*/ 68807 w 78996"/>
                <a:gd name="connsiteY3" fmla="*/ 50308 h 86432"/>
                <a:gd name="connsiteX4" fmla="*/ 68807 w 78996"/>
                <a:gd name="connsiteY4" fmla="*/ 71010 h 86432"/>
                <a:gd name="connsiteX5" fmla="*/ 17810 w 78996"/>
                <a:gd name="connsiteY5" fmla="*/ 71010 h 86432"/>
                <a:gd name="connsiteX6" fmla="*/ 17810 w 78996"/>
                <a:gd name="connsiteY6" fmla="*/ 79502 h 86432"/>
                <a:gd name="connsiteX7" fmla="*/ 71469 w 78996"/>
                <a:gd name="connsiteY7" fmla="*/ 79502 h 86432"/>
                <a:gd name="connsiteX8" fmla="*/ 71469 w 78996"/>
                <a:gd name="connsiteY8" fmla="*/ 86433 h 86432"/>
                <a:gd name="connsiteX9" fmla="*/ 9777 w 78996"/>
                <a:gd name="connsiteY9" fmla="*/ 86433 h 86432"/>
                <a:gd name="connsiteX10" fmla="*/ 9777 w 78996"/>
                <a:gd name="connsiteY10" fmla="*/ 64492 h 86432"/>
                <a:gd name="connsiteX11" fmla="*/ 60912 w 78996"/>
                <a:gd name="connsiteY11" fmla="*/ 64492 h 86432"/>
                <a:gd name="connsiteX12" fmla="*/ 60912 w 78996"/>
                <a:gd name="connsiteY12" fmla="*/ 57010 h 86432"/>
                <a:gd name="connsiteX13" fmla="*/ 9548 w 78996"/>
                <a:gd name="connsiteY13" fmla="*/ 57010 h 86432"/>
                <a:gd name="connsiteX14" fmla="*/ 9548 w 78996"/>
                <a:gd name="connsiteY14" fmla="*/ 50308 h 86432"/>
                <a:gd name="connsiteX15" fmla="*/ 35344 w 78996"/>
                <a:gd name="connsiteY15" fmla="*/ 50308 h 86432"/>
                <a:gd name="connsiteX16" fmla="*/ 35344 w 78996"/>
                <a:gd name="connsiteY16" fmla="*/ 42046 h 86432"/>
                <a:gd name="connsiteX17" fmla="*/ 0 w 78996"/>
                <a:gd name="connsiteY17" fmla="*/ 42046 h 86432"/>
                <a:gd name="connsiteX18" fmla="*/ 0 w 78996"/>
                <a:gd name="connsiteY18" fmla="*/ 34977 h 86432"/>
                <a:gd name="connsiteX19" fmla="*/ 78997 w 78996"/>
                <a:gd name="connsiteY19" fmla="*/ 34977 h 86432"/>
                <a:gd name="connsiteX20" fmla="*/ 78997 w 78996"/>
                <a:gd name="connsiteY20" fmla="*/ 42046 h 86432"/>
                <a:gd name="connsiteX21" fmla="*/ 68715 w 78996"/>
                <a:gd name="connsiteY21" fmla="*/ 27862 h 86432"/>
                <a:gd name="connsiteX22" fmla="*/ 10236 w 78996"/>
                <a:gd name="connsiteY22" fmla="*/ 27862 h 86432"/>
                <a:gd name="connsiteX23" fmla="*/ 10236 w 78996"/>
                <a:gd name="connsiteY23" fmla="*/ 0 h 86432"/>
                <a:gd name="connsiteX24" fmla="*/ 68715 w 78996"/>
                <a:gd name="connsiteY24" fmla="*/ 0 h 86432"/>
                <a:gd name="connsiteX25" fmla="*/ 68715 w 78996"/>
                <a:gd name="connsiteY25" fmla="*/ 27862 h 86432"/>
                <a:gd name="connsiteX26" fmla="*/ 18361 w 78996"/>
                <a:gd name="connsiteY26" fmla="*/ 20794 h 86432"/>
                <a:gd name="connsiteX27" fmla="*/ 60544 w 78996"/>
                <a:gd name="connsiteY27" fmla="*/ 20794 h 86432"/>
                <a:gd name="connsiteX28" fmla="*/ 60544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4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51" y="42046"/>
                  </a:moveTo>
                  <a:lnTo>
                    <a:pt x="43469" y="42046"/>
                  </a:lnTo>
                  <a:lnTo>
                    <a:pt x="43469" y="50308"/>
                  </a:lnTo>
                  <a:lnTo>
                    <a:pt x="68807" y="50308"/>
                  </a:lnTo>
                  <a:lnTo>
                    <a:pt x="68807" y="71010"/>
                  </a:lnTo>
                  <a:lnTo>
                    <a:pt x="17810" y="71010"/>
                  </a:lnTo>
                  <a:lnTo>
                    <a:pt x="17810" y="79502"/>
                  </a:lnTo>
                  <a:lnTo>
                    <a:pt x="71469" y="79502"/>
                  </a:lnTo>
                  <a:lnTo>
                    <a:pt x="71469" y="86433"/>
                  </a:lnTo>
                  <a:lnTo>
                    <a:pt x="9777" y="86433"/>
                  </a:lnTo>
                  <a:lnTo>
                    <a:pt x="9777" y="64492"/>
                  </a:lnTo>
                  <a:lnTo>
                    <a:pt x="60912" y="64492"/>
                  </a:lnTo>
                  <a:lnTo>
                    <a:pt x="60912" y="57010"/>
                  </a:lnTo>
                  <a:lnTo>
                    <a:pt x="9548" y="57010"/>
                  </a:lnTo>
                  <a:lnTo>
                    <a:pt x="9548" y="50308"/>
                  </a:lnTo>
                  <a:lnTo>
                    <a:pt x="35344" y="50308"/>
                  </a:lnTo>
                  <a:lnTo>
                    <a:pt x="35344" y="42046"/>
                  </a:lnTo>
                  <a:lnTo>
                    <a:pt x="0" y="42046"/>
                  </a:lnTo>
                  <a:lnTo>
                    <a:pt x="0" y="34977"/>
                  </a:lnTo>
                  <a:lnTo>
                    <a:pt x="78997" y="34977"/>
                  </a:lnTo>
                  <a:lnTo>
                    <a:pt x="78997" y="42046"/>
                  </a:lnTo>
                  <a:close/>
                  <a:moveTo>
                    <a:pt x="68715" y="27862"/>
                  </a:moveTo>
                  <a:lnTo>
                    <a:pt x="10236" y="27862"/>
                  </a:lnTo>
                  <a:lnTo>
                    <a:pt x="10236" y="0"/>
                  </a:lnTo>
                  <a:lnTo>
                    <a:pt x="68715" y="0"/>
                  </a:lnTo>
                  <a:lnTo>
                    <a:pt x="68715" y="27862"/>
                  </a:lnTo>
                  <a:close/>
                  <a:moveTo>
                    <a:pt x="18361" y="20794"/>
                  </a:moveTo>
                  <a:lnTo>
                    <a:pt x="60544" y="20794"/>
                  </a:lnTo>
                  <a:lnTo>
                    <a:pt x="60544" y="7023"/>
                  </a:lnTo>
                  <a:lnTo>
                    <a:pt x="18361" y="7023"/>
                  </a:lnTo>
                  <a:lnTo>
                    <a:pt x="18361" y="2079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5" name="자유형: 도형 1150">
              <a:extLst>
                <a:ext uri="{FF2B5EF4-FFF2-40B4-BE49-F238E27FC236}">
                  <a16:creationId xmlns:a16="http://schemas.microsoft.com/office/drawing/2014/main" id="{E59174A8-CFC3-CAB4-42F6-B831B7CE534B}"/>
                </a:ext>
              </a:extLst>
            </p:cNvPr>
            <p:cNvSpPr/>
            <p:nvPr/>
          </p:nvSpPr>
          <p:spPr>
            <a:xfrm>
              <a:off x="4854638" y="4825661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784 h 90563"/>
                <a:gd name="connsiteX10" fmla="*/ 32039 w 66878"/>
                <a:gd name="connsiteY10" fmla="*/ 33784 h 90563"/>
                <a:gd name="connsiteX11" fmla="*/ 32039 w 66878"/>
                <a:gd name="connsiteY11" fmla="*/ 15515 h 90563"/>
                <a:gd name="connsiteX12" fmla="*/ 0 w 66878"/>
                <a:gd name="connsiteY12" fmla="*/ 15515 h 90563"/>
                <a:gd name="connsiteX13" fmla="*/ 0 w 66878"/>
                <a:gd name="connsiteY13" fmla="*/ 8354 h 90563"/>
                <a:gd name="connsiteX14" fmla="*/ 40302 w 66878"/>
                <a:gd name="connsiteY14" fmla="*/ 8354 h 90563"/>
                <a:gd name="connsiteX15" fmla="*/ 40302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6" name="자유형: 도형 1151">
              <a:extLst>
                <a:ext uri="{FF2B5EF4-FFF2-40B4-BE49-F238E27FC236}">
                  <a16:creationId xmlns:a16="http://schemas.microsoft.com/office/drawing/2014/main" id="{0B06C489-01EA-5FD5-3855-DCD190F99565}"/>
                </a:ext>
              </a:extLst>
            </p:cNvPr>
            <p:cNvSpPr/>
            <p:nvPr/>
          </p:nvSpPr>
          <p:spPr>
            <a:xfrm>
              <a:off x="4960395" y="4831904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7" name="자유형: 도형 1152">
              <a:extLst>
                <a:ext uri="{FF2B5EF4-FFF2-40B4-BE49-F238E27FC236}">
                  <a16:creationId xmlns:a16="http://schemas.microsoft.com/office/drawing/2014/main" id="{8FDB445D-7DFC-2B47-098F-26BF142E8B1D}"/>
                </a:ext>
              </a:extLst>
            </p:cNvPr>
            <p:cNvSpPr/>
            <p:nvPr/>
          </p:nvSpPr>
          <p:spPr>
            <a:xfrm>
              <a:off x="4984539" y="481937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47" name="자유형: 도형 2136">
            <a:extLst>
              <a:ext uri="{FF2B5EF4-FFF2-40B4-BE49-F238E27FC236}">
                <a16:creationId xmlns:a16="http://schemas.microsoft.com/office/drawing/2014/main" id="{D4F34C66-7685-9C5F-2B3D-D7F4DE4B2EEF}"/>
              </a:ext>
            </a:extLst>
          </p:cNvPr>
          <p:cNvSpPr/>
          <p:nvPr/>
        </p:nvSpPr>
        <p:spPr>
          <a:xfrm>
            <a:off x="7509165" y="414166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9" name="자유형: 도형 2140">
            <a:extLst>
              <a:ext uri="{FF2B5EF4-FFF2-40B4-BE49-F238E27FC236}">
                <a16:creationId xmlns:a16="http://schemas.microsoft.com/office/drawing/2014/main" id="{A683107C-AC48-F736-071D-162C3B6DD088}"/>
              </a:ext>
            </a:extLst>
          </p:cNvPr>
          <p:cNvSpPr/>
          <p:nvPr/>
        </p:nvSpPr>
        <p:spPr>
          <a:xfrm>
            <a:off x="5819984" y="414166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50" name="자유형: 도형 2141">
            <a:extLst>
              <a:ext uri="{FF2B5EF4-FFF2-40B4-BE49-F238E27FC236}">
                <a16:creationId xmlns:a16="http://schemas.microsoft.com/office/drawing/2014/main" id="{1CE84D86-B800-17F6-9F4E-5C3519AA26EC}"/>
              </a:ext>
            </a:extLst>
          </p:cNvPr>
          <p:cNvSpPr/>
          <p:nvPr/>
        </p:nvSpPr>
        <p:spPr>
          <a:xfrm>
            <a:off x="4990037" y="405270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51" name="TextBox 2250">
            <a:extLst>
              <a:ext uri="{FF2B5EF4-FFF2-40B4-BE49-F238E27FC236}">
                <a16:creationId xmlns:a16="http://schemas.microsoft.com/office/drawing/2014/main" id="{B58410B7-6E30-AEE2-0840-3946299C7C24}"/>
              </a:ext>
            </a:extLst>
          </p:cNvPr>
          <p:cNvSpPr txBox="1"/>
          <p:nvPr/>
        </p:nvSpPr>
        <p:spPr>
          <a:xfrm>
            <a:off x="5992057" y="4109442"/>
            <a:ext cx="756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차세대반도체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세미나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</a:t>
            </a:r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학점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국립부경대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252" name="TextBox 2251">
            <a:extLst>
              <a:ext uri="{FF2B5EF4-FFF2-40B4-BE49-F238E27FC236}">
                <a16:creationId xmlns:a16="http://schemas.microsoft.com/office/drawing/2014/main" id="{1A583970-49A7-0F61-37AB-1F470629CFC9}"/>
              </a:ext>
            </a:extLst>
          </p:cNvPr>
          <p:cNvSpPr txBox="1"/>
          <p:nvPr/>
        </p:nvSpPr>
        <p:spPr>
          <a:xfrm>
            <a:off x="6848381" y="4109442"/>
            <a:ext cx="696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실무 특강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경상국립대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2304" name="그룹 2303"/>
          <p:cNvGrpSpPr/>
          <p:nvPr/>
        </p:nvGrpSpPr>
        <p:grpSpPr>
          <a:xfrm>
            <a:off x="5121418" y="5588556"/>
            <a:ext cx="786616" cy="189711"/>
            <a:chOff x="5121418" y="5803458"/>
            <a:chExt cx="786616" cy="189711"/>
          </a:xfrm>
        </p:grpSpPr>
        <p:sp>
          <p:nvSpPr>
            <p:cNvPr id="2305" name="자유형: 도형 1690">
              <a:extLst>
                <a:ext uri="{FF2B5EF4-FFF2-40B4-BE49-F238E27FC236}">
                  <a16:creationId xmlns:a16="http://schemas.microsoft.com/office/drawing/2014/main" id="{A7421964-8E2F-D329-6CE7-B00EF6B662BB}"/>
                </a:ext>
              </a:extLst>
            </p:cNvPr>
            <p:cNvSpPr/>
            <p:nvPr/>
          </p:nvSpPr>
          <p:spPr>
            <a:xfrm>
              <a:off x="5121418" y="5803458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287786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2306" name="그래픽 961">
              <a:extLst>
                <a:ext uri="{FF2B5EF4-FFF2-40B4-BE49-F238E27FC236}">
                  <a16:creationId xmlns:a16="http://schemas.microsoft.com/office/drawing/2014/main" id="{02D1D1CD-10D1-9838-5C03-00BC80BCCA2A}"/>
                </a:ext>
              </a:extLst>
            </p:cNvPr>
            <p:cNvGrpSpPr/>
            <p:nvPr/>
          </p:nvGrpSpPr>
          <p:grpSpPr>
            <a:xfrm>
              <a:off x="5365936" y="5830724"/>
              <a:ext cx="295606" cy="131232"/>
              <a:chOff x="5365936" y="5830724"/>
              <a:chExt cx="295606" cy="131232"/>
            </a:xfrm>
            <a:solidFill>
              <a:srgbClr val="FFFFFF"/>
            </a:solidFill>
          </p:grpSpPr>
          <p:sp>
            <p:nvSpPr>
              <p:cNvPr id="2307" name="자유형: 도형 1985">
                <a:extLst>
                  <a:ext uri="{FF2B5EF4-FFF2-40B4-BE49-F238E27FC236}">
                    <a16:creationId xmlns:a16="http://schemas.microsoft.com/office/drawing/2014/main" id="{9B0B799C-F629-8E5C-C7CA-807686BF6ADB}"/>
                  </a:ext>
                </a:extLst>
              </p:cNvPr>
              <p:cNvSpPr/>
              <p:nvPr/>
            </p:nvSpPr>
            <p:spPr>
              <a:xfrm>
                <a:off x="5365936" y="5830724"/>
                <a:ext cx="47554" cy="55862"/>
              </a:xfrm>
              <a:custGeom>
                <a:avLst/>
                <a:gdLst>
                  <a:gd name="connsiteX0" fmla="*/ 4912 w 47554"/>
                  <a:gd name="connsiteY0" fmla="*/ 12164 h 55862"/>
                  <a:gd name="connsiteX1" fmla="*/ 19967 w 47554"/>
                  <a:gd name="connsiteY1" fmla="*/ 12164 h 55862"/>
                  <a:gd name="connsiteX2" fmla="*/ 19967 w 47554"/>
                  <a:gd name="connsiteY2" fmla="*/ 3535 h 55862"/>
                  <a:gd name="connsiteX3" fmla="*/ 25017 w 47554"/>
                  <a:gd name="connsiteY3" fmla="*/ 3535 h 55862"/>
                  <a:gd name="connsiteX4" fmla="*/ 25017 w 47554"/>
                  <a:gd name="connsiteY4" fmla="*/ 30066 h 55862"/>
                  <a:gd name="connsiteX5" fmla="*/ 0 w 47554"/>
                  <a:gd name="connsiteY5" fmla="*/ 30066 h 55862"/>
                  <a:gd name="connsiteX6" fmla="*/ 0 w 47554"/>
                  <a:gd name="connsiteY6" fmla="*/ 3535 h 55862"/>
                  <a:gd name="connsiteX7" fmla="*/ 4958 w 47554"/>
                  <a:gd name="connsiteY7" fmla="*/ 3535 h 55862"/>
                  <a:gd name="connsiteX8" fmla="*/ 4958 w 47554"/>
                  <a:gd name="connsiteY8" fmla="*/ 12164 h 55862"/>
                  <a:gd name="connsiteX9" fmla="*/ 39613 w 47554"/>
                  <a:gd name="connsiteY9" fmla="*/ 55863 h 55862"/>
                  <a:gd name="connsiteX10" fmla="*/ 34564 w 47554"/>
                  <a:gd name="connsiteY10" fmla="*/ 55863 h 55862"/>
                  <a:gd name="connsiteX11" fmla="*/ 34564 w 47554"/>
                  <a:gd name="connsiteY11" fmla="*/ 40944 h 55862"/>
                  <a:gd name="connsiteX12" fmla="*/ 4544 w 47554"/>
                  <a:gd name="connsiteY12" fmla="*/ 40944 h 55862"/>
                  <a:gd name="connsiteX13" fmla="*/ 4544 w 47554"/>
                  <a:gd name="connsiteY13" fmla="*/ 36446 h 55862"/>
                  <a:gd name="connsiteX14" fmla="*/ 39567 w 47554"/>
                  <a:gd name="connsiteY14" fmla="*/ 36446 h 55862"/>
                  <a:gd name="connsiteX15" fmla="*/ 39567 w 47554"/>
                  <a:gd name="connsiteY15" fmla="*/ 55863 h 55862"/>
                  <a:gd name="connsiteX16" fmla="*/ 19967 w 47554"/>
                  <a:gd name="connsiteY16" fmla="*/ 25705 h 55862"/>
                  <a:gd name="connsiteX17" fmla="*/ 19967 w 47554"/>
                  <a:gd name="connsiteY17" fmla="*/ 16525 h 55862"/>
                  <a:gd name="connsiteX18" fmla="*/ 4912 w 47554"/>
                  <a:gd name="connsiteY18" fmla="*/ 16525 h 55862"/>
                  <a:gd name="connsiteX19" fmla="*/ 4912 w 47554"/>
                  <a:gd name="connsiteY19" fmla="*/ 25705 h 55862"/>
                  <a:gd name="connsiteX20" fmla="*/ 19967 w 47554"/>
                  <a:gd name="connsiteY20" fmla="*/ 25705 h 55862"/>
                  <a:gd name="connsiteX21" fmla="*/ 39613 w 47554"/>
                  <a:gd name="connsiteY21" fmla="*/ 14413 h 55862"/>
                  <a:gd name="connsiteX22" fmla="*/ 47554 w 47554"/>
                  <a:gd name="connsiteY22" fmla="*/ 14413 h 55862"/>
                  <a:gd name="connsiteX23" fmla="*/ 47554 w 47554"/>
                  <a:gd name="connsiteY23" fmla="*/ 18957 h 55862"/>
                  <a:gd name="connsiteX24" fmla="*/ 39613 w 47554"/>
                  <a:gd name="connsiteY24" fmla="*/ 18957 h 55862"/>
                  <a:gd name="connsiteX25" fmla="*/ 39613 w 47554"/>
                  <a:gd name="connsiteY25" fmla="*/ 33738 h 55862"/>
                  <a:gd name="connsiteX26" fmla="*/ 34564 w 47554"/>
                  <a:gd name="connsiteY26" fmla="*/ 33738 h 55862"/>
                  <a:gd name="connsiteX27" fmla="*/ 34564 w 47554"/>
                  <a:gd name="connsiteY27" fmla="*/ 0 h 55862"/>
                  <a:gd name="connsiteX28" fmla="*/ 39613 w 47554"/>
                  <a:gd name="connsiteY28" fmla="*/ 0 h 55862"/>
                  <a:gd name="connsiteX29" fmla="*/ 39613 w 47554"/>
                  <a:gd name="connsiteY29" fmla="*/ 1441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54" h="55862">
                    <a:moveTo>
                      <a:pt x="4912" y="12164"/>
                    </a:moveTo>
                    <a:lnTo>
                      <a:pt x="19967" y="12164"/>
                    </a:lnTo>
                    <a:lnTo>
                      <a:pt x="19967" y="3535"/>
                    </a:lnTo>
                    <a:lnTo>
                      <a:pt x="25017" y="3535"/>
                    </a:lnTo>
                    <a:lnTo>
                      <a:pt x="25017" y="30066"/>
                    </a:lnTo>
                    <a:lnTo>
                      <a:pt x="0" y="30066"/>
                    </a:lnTo>
                    <a:lnTo>
                      <a:pt x="0" y="3535"/>
                    </a:lnTo>
                    <a:lnTo>
                      <a:pt x="4958" y="3535"/>
                    </a:lnTo>
                    <a:lnTo>
                      <a:pt x="4958" y="12164"/>
                    </a:lnTo>
                    <a:close/>
                    <a:moveTo>
                      <a:pt x="39613" y="55863"/>
                    </a:moveTo>
                    <a:lnTo>
                      <a:pt x="34564" y="55863"/>
                    </a:lnTo>
                    <a:lnTo>
                      <a:pt x="34564" y="40944"/>
                    </a:lnTo>
                    <a:lnTo>
                      <a:pt x="4544" y="40944"/>
                    </a:lnTo>
                    <a:lnTo>
                      <a:pt x="4544" y="36446"/>
                    </a:lnTo>
                    <a:lnTo>
                      <a:pt x="39567" y="36446"/>
                    </a:lnTo>
                    <a:lnTo>
                      <a:pt x="39567" y="55863"/>
                    </a:lnTo>
                    <a:close/>
                    <a:moveTo>
                      <a:pt x="19967" y="25705"/>
                    </a:moveTo>
                    <a:lnTo>
                      <a:pt x="19967" y="16525"/>
                    </a:lnTo>
                    <a:lnTo>
                      <a:pt x="4912" y="16525"/>
                    </a:lnTo>
                    <a:lnTo>
                      <a:pt x="4912" y="25705"/>
                    </a:lnTo>
                    <a:lnTo>
                      <a:pt x="19967" y="25705"/>
                    </a:lnTo>
                    <a:close/>
                    <a:moveTo>
                      <a:pt x="39613" y="14413"/>
                    </a:moveTo>
                    <a:lnTo>
                      <a:pt x="47554" y="14413"/>
                    </a:lnTo>
                    <a:lnTo>
                      <a:pt x="47554" y="18957"/>
                    </a:lnTo>
                    <a:lnTo>
                      <a:pt x="39613" y="18957"/>
                    </a:lnTo>
                    <a:lnTo>
                      <a:pt x="39613" y="33738"/>
                    </a:lnTo>
                    <a:lnTo>
                      <a:pt x="34564" y="33738"/>
                    </a:lnTo>
                    <a:lnTo>
                      <a:pt x="34564" y="0"/>
                    </a:lnTo>
                    <a:lnTo>
                      <a:pt x="39613" y="0"/>
                    </a:lnTo>
                    <a:lnTo>
                      <a:pt x="39613" y="144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08" name="자유형: 도형 1986">
                <a:extLst>
                  <a:ext uri="{FF2B5EF4-FFF2-40B4-BE49-F238E27FC236}">
                    <a16:creationId xmlns:a16="http://schemas.microsoft.com/office/drawing/2014/main" id="{70B6BBF3-5A37-BD47-0DCE-1BEF5C0ADB59}"/>
                  </a:ext>
                </a:extLst>
              </p:cNvPr>
              <p:cNvSpPr/>
              <p:nvPr/>
            </p:nvSpPr>
            <p:spPr>
              <a:xfrm>
                <a:off x="5416566" y="5830724"/>
                <a:ext cx="47599" cy="55908"/>
              </a:xfrm>
              <a:custGeom>
                <a:avLst/>
                <a:gdLst>
                  <a:gd name="connsiteX0" fmla="*/ 24741 w 47599"/>
                  <a:gd name="connsiteY0" fmla="*/ 29148 h 55908"/>
                  <a:gd name="connsiteX1" fmla="*/ 0 w 47599"/>
                  <a:gd name="connsiteY1" fmla="*/ 29148 h 55908"/>
                  <a:gd name="connsiteX2" fmla="*/ 0 w 47599"/>
                  <a:gd name="connsiteY2" fmla="*/ 4177 h 55908"/>
                  <a:gd name="connsiteX3" fmla="*/ 24741 w 47599"/>
                  <a:gd name="connsiteY3" fmla="*/ 4177 h 55908"/>
                  <a:gd name="connsiteX4" fmla="*/ 24741 w 47599"/>
                  <a:gd name="connsiteY4" fmla="*/ 29148 h 55908"/>
                  <a:gd name="connsiteX5" fmla="*/ 39659 w 47599"/>
                  <a:gd name="connsiteY5" fmla="*/ 55908 h 55908"/>
                  <a:gd name="connsiteX6" fmla="*/ 34610 w 47599"/>
                  <a:gd name="connsiteY6" fmla="*/ 55908 h 55908"/>
                  <a:gd name="connsiteX7" fmla="*/ 34610 w 47599"/>
                  <a:gd name="connsiteY7" fmla="*/ 40256 h 55908"/>
                  <a:gd name="connsiteX8" fmla="*/ 4590 w 47599"/>
                  <a:gd name="connsiteY8" fmla="*/ 40256 h 55908"/>
                  <a:gd name="connsiteX9" fmla="*/ 4590 w 47599"/>
                  <a:gd name="connsiteY9" fmla="*/ 35895 h 55908"/>
                  <a:gd name="connsiteX10" fmla="*/ 39613 w 47599"/>
                  <a:gd name="connsiteY10" fmla="*/ 35895 h 55908"/>
                  <a:gd name="connsiteX11" fmla="*/ 39613 w 47599"/>
                  <a:gd name="connsiteY11" fmla="*/ 55908 h 55908"/>
                  <a:gd name="connsiteX12" fmla="*/ 4911 w 47599"/>
                  <a:gd name="connsiteY12" fmla="*/ 24695 h 55908"/>
                  <a:gd name="connsiteX13" fmla="*/ 19921 w 47599"/>
                  <a:gd name="connsiteY13" fmla="*/ 24695 h 55908"/>
                  <a:gd name="connsiteX14" fmla="*/ 19921 w 47599"/>
                  <a:gd name="connsiteY14" fmla="*/ 8492 h 55908"/>
                  <a:gd name="connsiteX15" fmla="*/ 4911 w 47599"/>
                  <a:gd name="connsiteY15" fmla="*/ 8492 h 55908"/>
                  <a:gd name="connsiteX16" fmla="*/ 4911 w 47599"/>
                  <a:gd name="connsiteY16" fmla="*/ 24695 h 55908"/>
                  <a:gd name="connsiteX17" fmla="*/ 39659 w 47599"/>
                  <a:gd name="connsiteY17" fmla="*/ 14413 h 55908"/>
                  <a:gd name="connsiteX18" fmla="*/ 47600 w 47599"/>
                  <a:gd name="connsiteY18" fmla="*/ 14413 h 55908"/>
                  <a:gd name="connsiteX19" fmla="*/ 47600 w 47599"/>
                  <a:gd name="connsiteY19" fmla="*/ 18957 h 55908"/>
                  <a:gd name="connsiteX20" fmla="*/ 39659 w 47599"/>
                  <a:gd name="connsiteY20" fmla="*/ 18957 h 55908"/>
                  <a:gd name="connsiteX21" fmla="*/ 39659 w 47599"/>
                  <a:gd name="connsiteY21" fmla="*/ 33187 h 55908"/>
                  <a:gd name="connsiteX22" fmla="*/ 34610 w 47599"/>
                  <a:gd name="connsiteY22" fmla="*/ 33187 h 55908"/>
                  <a:gd name="connsiteX23" fmla="*/ 34610 w 47599"/>
                  <a:gd name="connsiteY23" fmla="*/ 0 h 55908"/>
                  <a:gd name="connsiteX24" fmla="*/ 39659 w 47599"/>
                  <a:gd name="connsiteY24" fmla="*/ 0 h 55908"/>
                  <a:gd name="connsiteX25" fmla="*/ 39659 w 47599"/>
                  <a:gd name="connsiteY25" fmla="*/ 14413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7599" h="55908">
                    <a:moveTo>
                      <a:pt x="24741" y="29148"/>
                    </a:moveTo>
                    <a:lnTo>
                      <a:pt x="0" y="29148"/>
                    </a:lnTo>
                    <a:lnTo>
                      <a:pt x="0" y="4177"/>
                    </a:lnTo>
                    <a:lnTo>
                      <a:pt x="24741" y="4177"/>
                    </a:lnTo>
                    <a:lnTo>
                      <a:pt x="24741" y="29148"/>
                    </a:lnTo>
                    <a:close/>
                    <a:moveTo>
                      <a:pt x="39659" y="55908"/>
                    </a:moveTo>
                    <a:lnTo>
                      <a:pt x="34610" y="55908"/>
                    </a:lnTo>
                    <a:lnTo>
                      <a:pt x="34610" y="40256"/>
                    </a:lnTo>
                    <a:lnTo>
                      <a:pt x="4590" y="40256"/>
                    </a:lnTo>
                    <a:lnTo>
                      <a:pt x="4590" y="35895"/>
                    </a:lnTo>
                    <a:lnTo>
                      <a:pt x="39613" y="35895"/>
                    </a:lnTo>
                    <a:lnTo>
                      <a:pt x="39613" y="55908"/>
                    </a:lnTo>
                    <a:close/>
                    <a:moveTo>
                      <a:pt x="4911" y="24695"/>
                    </a:moveTo>
                    <a:lnTo>
                      <a:pt x="19921" y="24695"/>
                    </a:lnTo>
                    <a:lnTo>
                      <a:pt x="19921" y="8492"/>
                    </a:lnTo>
                    <a:lnTo>
                      <a:pt x="4911" y="8492"/>
                    </a:lnTo>
                    <a:lnTo>
                      <a:pt x="4911" y="24695"/>
                    </a:lnTo>
                    <a:close/>
                    <a:moveTo>
                      <a:pt x="39659" y="14413"/>
                    </a:moveTo>
                    <a:lnTo>
                      <a:pt x="47600" y="14413"/>
                    </a:lnTo>
                    <a:lnTo>
                      <a:pt x="47600" y="18957"/>
                    </a:lnTo>
                    <a:lnTo>
                      <a:pt x="39659" y="18957"/>
                    </a:lnTo>
                    <a:lnTo>
                      <a:pt x="39659" y="33187"/>
                    </a:lnTo>
                    <a:lnTo>
                      <a:pt x="34610" y="33187"/>
                    </a:lnTo>
                    <a:lnTo>
                      <a:pt x="34610" y="0"/>
                    </a:lnTo>
                    <a:lnTo>
                      <a:pt x="39659" y="0"/>
                    </a:lnTo>
                    <a:lnTo>
                      <a:pt x="39659" y="144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09" name="자유형: 도형 1987">
                <a:extLst>
                  <a:ext uri="{FF2B5EF4-FFF2-40B4-BE49-F238E27FC236}">
                    <a16:creationId xmlns:a16="http://schemas.microsoft.com/office/drawing/2014/main" id="{0B2F89DD-5B9D-19E0-3433-42A5AE8A692A}"/>
                  </a:ext>
                </a:extLst>
              </p:cNvPr>
              <p:cNvSpPr/>
              <p:nvPr/>
            </p:nvSpPr>
            <p:spPr>
              <a:xfrm>
                <a:off x="5464120" y="5830724"/>
                <a:ext cx="46590" cy="55862"/>
              </a:xfrm>
              <a:custGeom>
                <a:avLst/>
                <a:gdLst>
                  <a:gd name="connsiteX0" fmla="*/ 19692 w 46590"/>
                  <a:gd name="connsiteY0" fmla="*/ 29790 h 55862"/>
                  <a:gd name="connsiteX1" fmla="*/ 28184 w 46590"/>
                  <a:gd name="connsiteY1" fmla="*/ 39476 h 55862"/>
                  <a:gd name="connsiteX2" fmla="*/ 25108 w 46590"/>
                  <a:gd name="connsiteY2" fmla="*/ 43423 h 55862"/>
                  <a:gd name="connsiteX3" fmla="*/ 18499 w 46590"/>
                  <a:gd name="connsiteY3" fmla="*/ 36905 h 55862"/>
                  <a:gd name="connsiteX4" fmla="*/ 14275 w 46590"/>
                  <a:gd name="connsiteY4" fmla="*/ 27357 h 55862"/>
                  <a:gd name="connsiteX5" fmla="*/ 10007 w 46590"/>
                  <a:gd name="connsiteY5" fmla="*/ 37639 h 55862"/>
                  <a:gd name="connsiteX6" fmla="*/ 3213 w 46590"/>
                  <a:gd name="connsiteY6" fmla="*/ 44708 h 55862"/>
                  <a:gd name="connsiteX7" fmla="*/ 0 w 46590"/>
                  <a:gd name="connsiteY7" fmla="*/ 40761 h 55862"/>
                  <a:gd name="connsiteX8" fmla="*/ 8721 w 46590"/>
                  <a:gd name="connsiteY8" fmla="*/ 30433 h 55862"/>
                  <a:gd name="connsiteX9" fmla="*/ 11842 w 46590"/>
                  <a:gd name="connsiteY9" fmla="*/ 15790 h 55862"/>
                  <a:gd name="connsiteX10" fmla="*/ 11842 w 46590"/>
                  <a:gd name="connsiteY10" fmla="*/ 10971 h 55862"/>
                  <a:gd name="connsiteX11" fmla="*/ 1698 w 46590"/>
                  <a:gd name="connsiteY11" fmla="*/ 10971 h 55862"/>
                  <a:gd name="connsiteX12" fmla="*/ 1698 w 46590"/>
                  <a:gd name="connsiteY12" fmla="*/ 6564 h 55862"/>
                  <a:gd name="connsiteX13" fmla="*/ 26302 w 46590"/>
                  <a:gd name="connsiteY13" fmla="*/ 6564 h 55862"/>
                  <a:gd name="connsiteX14" fmla="*/ 26302 w 46590"/>
                  <a:gd name="connsiteY14" fmla="*/ 10971 h 55862"/>
                  <a:gd name="connsiteX15" fmla="*/ 16662 w 46590"/>
                  <a:gd name="connsiteY15" fmla="*/ 10971 h 55862"/>
                  <a:gd name="connsiteX16" fmla="*/ 16662 w 46590"/>
                  <a:gd name="connsiteY16" fmla="*/ 15790 h 55862"/>
                  <a:gd name="connsiteX17" fmla="*/ 19692 w 46590"/>
                  <a:gd name="connsiteY17" fmla="*/ 29790 h 55862"/>
                  <a:gd name="connsiteX18" fmla="*/ 35712 w 46590"/>
                  <a:gd name="connsiteY18" fmla="*/ 52925 h 55862"/>
                  <a:gd name="connsiteX19" fmla="*/ 30938 w 46590"/>
                  <a:gd name="connsiteY19" fmla="*/ 52925 h 55862"/>
                  <a:gd name="connsiteX20" fmla="*/ 30938 w 46590"/>
                  <a:gd name="connsiteY20" fmla="*/ 24420 h 55862"/>
                  <a:gd name="connsiteX21" fmla="*/ 22170 w 46590"/>
                  <a:gd name="connsiteY21" fmla="*/ 24420 h 55862"/>
                  <a:gd name="connsiteX22" fmla="*/ 22170 w 46590"/>
                  <a:gd name="connsiteY22" fmla="*/ 19921 h 55862"/>
                  <a:gd name="connsiteX23" fmla="*/ 30938 w 46590"/>
                  <a:gd name="connsiteY23" fmla="*/ 19921 h 55862"/>
                  <a:gd name="connsiteX24" fmla="*/ 30938 w 46590"/>
                  <a:gd name="connsiteY24" fmla="*/ 1377 h 55862"/>
                  <a:gd name="connsiteX25" fmla="*/ 35712 w 46590"/>
                  <a:gd name="connsiteY25" fmla="*/ 1377 h 55862"/>
                  <a:gd name="connsiteX26" fmla="*/ 35712 w 46590"/>
                  <a:gd name="connsiteY26" fmla="*/ 52925 h 55862"/>
                  <a:gd name="connsiteX27" fmla="*/ 46590 w 46590"/>
                  <a:gd name="connsiteY27" fmla="*/ 55863 h 55862"/>
                  <a:gd name="connsiteX28" fmla="*/ 41770 w 46590"/>
                  <a:gd name="connsiteY28" fmla="*/ 55863 h 55862"/>
                  <a:gd name="connsiteX29" fmla="*/ 41770 w 46590"/>
                  <a:gd name="connsiteY29" fmla="*/ 0 h 55862"/>
                  <a:gd name="connsiteX30" fmla="*/ 46590 w 46590"/>
                  <a:gd name="connsiteY30" fmla="*/ 0 h 55862"/>
                  <a:gd name="connsiteX31" fmla="*/ 46590 w 46590"/>
                  <a:gd name="connsiteY31" fmla="*/ 5586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6590" h="55862">
                    <a:moveTo>
                      <a:pt x="19692" y="29790"/>
                    </a:moveTo>
                    <a:cubicBezTo>
                      <a:pt x="21711" y="34105"/>
                      <a:pt x="24511" y="37364"/>
                      <a:pt x="28184" y="39476"/>
                    </a:cubicBezTo>
                    <a:lnTo>
                      <a:pt x="25108" y="43423"/>
                    </a:lnTo>
                    <a:cubicBezTo>
                      <a:pt x="22538" y="41817"/>
                      <a:pt x="20335" y="39659"/>
                      <a:pt x="18499" y="36905"/>
                    </a:cubicBezTo>
                    <a:cubicBezTo>
                      <a:pt x="16662" y="34151"/>
                      <a:pt x="15285" y="30984"/>
                      <a:pt x="14275" y="27357"/>
                    </a:cubicBezTo>
                    <a:cubicBezTo>
                      <a:pt x="13312" y="31213"/>
                      <a:pt x="11888" y="34656"/>
                      <a:pt x="10007" y="37639"/>
                    </a:cubicBezTo>
                    <a:cubicBezTo>
                      <a:pt x="8125" y="40623"/>
                      <a:pt x="5830" y="43010"/>
                      <a:pt x="3213" y="44708"/>
                    </a:cubicBezTo>
                    <a:lnTo>
                      <a:pt x="0" y="40761"/>
                    </a:lnTo>
                    <a:cubicBezTo>
                      <a:pt x="3718" y="38466"/>
                      <a:pt x="6610" y="35023"/>
                      <a:pt x="8721" y="30433"/>
                    </a:cubicBezTo>
                    <a:cubicBezTo>
                      <a:pt x="10787" y="25889"/>
                      <a:pt x="11842" y="20977"/>
                      <a:pt x="11842" y="15790"/>
                    </a:cubicBezTo>
                    <a:lnTo>
                      <a:pt x="11842" y="10971"/>
                    </a:lnTo>
                    <a:lnTo>
                      <a:pt x="1698" y="10971"/>
                    </a:lnTo>
                    <a:lnTo>
                      <a:pt x="1698" y="6564"/>
                    </a:lnTo>
                    <a:lnTo>
                      <a:pt x="26302" y="6564"/>
                    </a:lnTo>
                    <a:lnTo>
                      <a:pt x="26302" y="10971"/>
                    </a:lnTo>
                    <a:lnTo>
                      <a:pt x="16662" y="10971"/>
                    </a:lnTo>
                    <a:lnTo>
                      <a:pt x="16662" y="15790"/>
                    </a:lnTo>
                    <a:cubicBezTo>
                      <a:pt x="16662" y="20794"/>
                      <a:pt x="17672" y="25430"/>
                      <a:pt x="19692" y="29790"/>
                    </a:cubicBezTo>
                    <a:close/>
                    <a:moveTo>
                      <a:pt x="35712" y="52925"/>
                    </a:moveTo>
                    <a:lnTo>
                      <a:pt x="30938" y="52925"/>
                    </a:lnTo>
                    <a:lnTo>
                      <a:pt x="30938" y="24420"/>
                    </a:lnTo>
                    <a:lnTo>
                      <a:pt x="22170" y="24420"/>
                    </a:lnTo>
                    <a:lnTo>
                      <a:pt x="22170" y="19921"/>
                    </a:lnTo>
                    <a:lnTo>
                      <a:pt x="30938" y="19921"/>
                    </a:lnTo>
                    <a:lnTo>
                      <a:pt x="30938" y="1377"/>
                    </a:lnTo>
                    <a:lnTo>
                      <a:pt x="35712" y="1377"/>
                    </a:lnTo>
                    <a:lnTo>
                      <a:pt x="35712" y="52925"/>
                    </a:lnTo>
                    <a:close/>
                    <a:moveTo>
                      <a:pt x="46590" y="55863"/>
                    </a:moveTo>
                    <a:lnTo>
                      <a:pt x="41770" y="55863"/>
                    </a:lnTo>
                    <a:lnTo>
                      <a:pt x="41770" y="0"/>
                    </a:lnTo>
                    <a:lnTo>
                      <a:pt x="46590" y="0"/>
                    </a:lnTo>
                    <a:lnTo>
                      <a:pt x="46590" y="5586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0" name="자유형: 도형 1988">
                <a:extLst>
                  <a:ext uri="{FF2B5EF4-FFF2-40B4-BE49-F238E27FC236}">
                    <a16:creationId xmlns:a16="http://schemas.microsoft.com/office/drawing/2014/main" id="{E4353448-2EA9-26E2-66D3-992F982D80A8}"/>
                  </a:ext>
                </a:extLst>
              </p:cNvPr>
              <p:cNvSpPr/>
              <p:nvPr/>
            </p:nvSpPr>
            <p:spPr>
              <a:xfrm>
                <a:off x="5515621" y="5835819"/>
                <a:ext cx="49023" cy="43606"/>
              </a:xfrm>
              <a:custGeom>
                <a:avLst/>
                <a:gdLst>
                  <a:gd name="connsiteX0" fmla="*/ 48977 w 49023"/>
                  <a:gd name="connsiteY0" fmla="*/ 43607 h 43606"/>
                  <a:gd name="connsiteX1" fmla="*/ 0 w 49023"/>
                  <a:gd name="connsiteY1" fmla="*/ 43607 h 43606"/>
                  <a:gd name="connsiteX2" fmla="*/ 0 w 49023"/>
                  <a:gd name="connsiteY2" fmla="*/ 39108 h 43606"/>
                  <a:gd name="connsiteX3" fmla="*/ 21987 w 49023"/>
                  <a:gd name="connsiteY3" fmla="*/ 39108 h 43606"/>
                  <a:gd name="connsiteX4" fmla="*/ 21987 w 49023"/>
                  <a:gd name="connsiteY4" fmla="*/ 25659 h 43606"/>
                  <a:gd name="connsiteX5" fmla="*/ 27036 w 49023"/>
                  <a:gd name="connsiteY5" fmla="*/ 25659 h 43606"/>
                  <a:gd name="connsiteX6" fmla="*/ 27036 w 49023"/>
                  <a:gd name="connsiteY6" fmla="*/ 39108 h 43606"/>
                  <a:gd name="connsiteX7" fmla="*/ 49023 w 49023"/>
                  <a:gd name="connsiteY7" fmla="*/ 39108 h 43606"/>
                  <a:gd name="connsiteX8" fmla="*/ 49023 w 49023"/>
                  <a:gd name="connsiteY8" fmla="*/ 43607 h 43606"/>
                  <a:gd name="connsiteX9" fmla="*/ 29928 w 49023"/>
                  <a:gd name="connsiteY9" fmla="*/ 13449 h 43606"/>
                  <a:gd name="connsiteX10" fmla="*/ 37364 w 49023"/>
                  <a:gd name="connsiteY10" fmla="*/ 19921 h 43606"/>
                  <a:gd name="connsiteX11" fmla="*/ 46728 w 49023"/>
                  <a:gd name="connsiteY11" fmla="*/ 23364 h 43606"/>
                  <a:gd name="connsiteX12" fmla="*/ 44708 w 49023"/>
                  <a:gd name="connsiteY12" fmla="*/ 27633 h 43606"/>
                  <a:gd name="connsiteX13" fmla="*/ 32636 w 49023"/>
                  <a:gd name="connsiteY13" fmla="*/ 22446 h 43606"/>
                  <a:gd name="connsiteX14" fmla="*/ 24512 w 49023"/>
                  <a:gd name="connsiteY14" fmla="*/ 13036 h 43606"/>
                  <a:gd name="connsiteX15" fmla="*/ 16433 w 49023"/>
                  <a:gd name="connsiteY15" fmla="*/ 22629 h 43606"/>
                  <a:gd name="connsiteX16" fmla="*/ 4544 w 49023"/>
                  <a:gd name="connsiteY16" fmla="*/ 27954 h 43606"/>
                  <a:gd name="connsiteX17" fmla="*/ 2387 w 49023"/>
                  <a:gd name="connsiteY17" fmla="*/ 23593 h 43606"/>
                  <a:gd name="connsiteX18" fmla="*/ 11659 w 49023"/>
                  <a:gd name="connsiteY18" fmla="*/ 20105 h 43606"/>
                  <a:gd name="connsiteX19" fmla="*/ 19003 w 49023"/>
                  <a:gd name="connsiteY19" fmla="*/ 13541 h 43606"/>
                  <a:gd name="connsiteX20" fmla="*/ 21849 w 49023"/>
                  <a:gd name="connsiteY20" fmla="*/ 5508 h 43606"/>
                  <a:gd name="connsiteX21" fmla="*/ 21849 w 49023"/>
                  <a:gd name="connsiteY21" fmla="*/ 4544 h 43606"/>
                  <a:gd name="connsiteX22" fmla="*/ 4085 w 49023"/>
                  <a:gd name="connsiteY22" fmla="*/ 4544 h 43606"/>
                  <a:gd name="connsiteX23" fmla="*/ 4085 w 49023"/>
                  <a:gd name="connsiteY23" fmla="*/ 0 h 43606"/>
                  <a:gd name="connsiteX24" fmla="*/ 44846 w 49023"/>
                  <a:gd name="connsiteY24" fmla="*/ 0 h 43606"/>
                  <a:gd name="connsiteX25" fmla="*/ 44846 w 49023"/>
                  <a:gd name="connsiteY25" fmla="*/ 4544 h 43606"/>
                  <a:gd name="connsiteX26" fmla="*/ 27082 w 49023"/>
                  <a:gd name="connsiteY26" fmla="*/ 4544 h 43606"/>
                  <a:gd name="connsiteX27" fmla="*/ 27082 w 49023"/>
                  <a:gd name="connsiteY27" fmla="*/ 5508 h 43606"/>
                  <a:gd name="connsiteX28" fmla="*/ 29928 w 49023"/>
                  <a:gd name="connsiteY28" fmla="*/ 13449 h 43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9023" h="43606">
                    <a:moveTo>
                      <a:pt x="48977" y="43607"/>
                    </a:moveTo>
                    <a:lnTo>
                      <a:pt x="0" y="43607"/>
                    </a:lnTo>
                    <a:lnTo>
                      <a:pt x="0" y="39108"/>
                    </a:lnTo>
                    <a:lnTo>
                      <a:pt x="21987" y="39108"/>
                    </a:lnTo>
                    <a:lnTo>
                      <a:pt x="21987" y="25659"/>
                    </a:lnTo>
                    <a:lnTo>
                      <a:pt x="27036" y="25659"/>
                    </a:lnTo>
                    <a:lnTo>
                      <a:pt x="27036" y="39108"/>
                    </a:lnTo>
                    <a:lnTo>
                      <a:pt x="49023" y="39108"/>
                    </a:lnTo>
                    <a:lnTo>
                      <a:pt x="49023" y="43607"/>
                    </a:lnTo>
                    <a:close/>
                    <a:moveTo>
                      <a:pt x="29928" y="13449"/>
                    </a:moveTo>
                    <a:cubicBezTo>
                      <a:pt x="31856" y="16020"/>
                      <a:pt x="34289" y="18177"/>
                      <a:pt x="37364" y="19921"/>
                    </a:cubicBezTo>
                    <a:cubicBezTo>
                      <a:pt x="40394" y="21665"/>
                      <a:pt x="43515" y="22813"/>
                      <a:pt x="46728" y="23364"/>
                    </a:cubicBezTo>
                    <a:lnTo>
                      <a:pt x="44708" y="27633"/>
                    </a:lnTo>
                    <a:cubicBezTo>
                      <a:pt x="40394" y="26760"/>
                      <a:pt x="36354" y="25016"/>
                      <a:pt x="32636" y="22446"/>
                    </a:cubicBezTo>
                    <a:cubicBezTo>
                      <a:pt x="28872" y="19830"/>
                      <a:pt x="26164" y="16708"/>
                      <a:pt x="24512" y="13036"/>
                    </a:cubicBezTo>
                    <a:cubicBezTo>
                      <a:pt x="22814" y="16754"/>
                      <a:pt x="20151" y="19967"/>
                      <a:pt x="16433" y="22629"/>
                    </a:cubicBezTo>
                    <a:cubicBezTo>
                      <a:pt x="12715" y="25292"/>
                      <a:pt x="8767" y="27082"/>
                      <a:pt x="4544" y="27954"/>
                    </a:cubicBezTo>
                    <a:lnTo>
                      <a:pt x="2387" y="23593"/>
                    </a:lnTo>
                    <a:cubicBezTo>
                      <a:pt x="5554" y="23042"/>
                      <a:pt x="8630" y="21895"/>
                      <a:pt x="11659" y="20105"/>
                    </a:cubicBezTo>
                    <a:cubicBezTo>
                      <a:pt x="14643" y="18315"/>
                      <a:pt x="17121" y="16111"/>
                      <a:pt x="19003" y="13541"/>
                    </a:cubicBezTo>
                    <a:cubicBezTo>
                      <a:pt x="20885" y="10970"/>
                      <a:pt x="21849" y="8262"/>
                      <a:pt x="21849" y="5508"/>
                    </a:cubicBezTo>
                    <a:lnTo>
                      <a:pt x="21849" y="4544"/>
                    </a:lnTo>
                    <a:lnTo>
                      <a:pt x="4085" y="4544"/>
                    </a:lnTo>
                    <a:lnTo>
                      <a:pt x="4085" y="0"/>
                    </a:lnTo>
                    <a:lnTo>
                      <a:pt x="44846" y="0"/>
                    </a:lnTo>
                    <a:lnTo>
                      <a:pt x="44846" y="4544"/>
                    </a:lnTo>
                    <a:lnTo>
                      <a:pt x="27082" y="4544"/>
                    </a:lnTo>
                    <a:lnTo>
                      <a:pt x="27082" y="5508"/>
                    </a:lnTo>
                    <a:cubicBezTo>
                      <a:pt x="27036" y="8216"/>
                      <a:pt x="28000" y="10879"/>
                      <a:pt x="29928" y="134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1" name="자유형: 도형 1989">
                <a:extLst>
                  <a:ext uri="{FF2B5EF4-FFF2-40B4-BE49-F238E27FC236}">
                    <a16:creationId xmlns:a16="http://schemas.microsoft.com/office/drawing/2014/main" id="{282D4BB9-7F88-E925-6D87-C3F36F416266}"/>
                  </a:ext>
                </a:extLst>
              </p:cNvPr>
              <p:cNvSpPr/>
              <p:nvPr/>
            </p:nvSpPr>
            <p:spPr>
              <a:xfrm>
                <a:off x="5566343" y="5833524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4 h 52878"/>
                  <a:gd name="connsiteX3" fmla="*/ 20013 w 48655"/>
                  <a:gd name="connsiteY3" fmla="*/ 23134 h 52878"/>
                  <a:gd name="connsiteX4" fmla="*/ 20013 w 48655"/>
                  <a:gd name="connsiteY4" fmla="*/ 12439 h 52878"/>
                  <a:gd name="connsiteX5" fmla="*/ 25062 w 48655"/>
                  <a:gd name="connsiteY5" fmla="*/ 12439 h 52878"/>
                  <a:gd name="connsiteX6" fmla="*/ 25062 w 48655"/>
                  <a:gd name="connsiteY6" fmla="*/ 23134 h 52878"/>
                  <a:gd name="connsiteX7" fmla="*/ 48656 w 48655"/>
                  <a:gd name="connsiteY7" fmla="*/ 23134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0 h 52878"/>
                  <a:gd name="connsiteX12" fmla="*/ 24144 w 48655"/>
                  <a:gd name="connsiteY12" fmla="*/ 52879 h 52878"/>
                  <a:gd name="connsiteX13" fmla="*/ 10466 w 48655"/>
                  <a:gd name="connsiteY13" fmla="*/ 50170 h 52878"/>
                  <a:gd name="connsiteX14" fmla="*/ 5416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05 w 48655"/>
                  <a:gd name="connsiteY18" fmla="*/ 4820 h 52878"/>
                  <a:gd name="connsiteX19" fmla="*/ 42275 w 48655"/>
                  <a:gd name="connsiteY19" fmla="*/ 12577 h 52878"/>
                  <a:gd name="connsiteX20" fmla="*/ 41082 w 48655"/>
                  <a:gd name="connsiteY20" fmla="*/ 19646 h 52878"/>
                  <a:gd name="connsiteX21" fmla="*/ 36033 w 48655"/>
                  <a:gd name="connsiteY21" fmla="*/ 19095 h 52878"/>
                  <a:gd name="connsiteX22" fmla="*/ 37272 w 48655"/>
                  <a:gd name="connsiteY22" fmla="*/ 12164 h 52878"/>
                  <a:gd name="connsiteX23" fmla="*/ 37502 w 48655"/>
                  <a:gd name="connsiteY23" fmla="*/ 4820 h 52878"/>
                  <a:gd name="connsiteX24" fmla="*/ 37502 w 48655"/>
                  <a:gd name="connsiteY24" fmla="*/ 4406 h 52878"/>
                  <a:gd name="connsiteX25" fmla="*/ 5738 w 48655"/>
                  <a:gd name="connsiteY25" fmla="*/ 4406 h 52878"/>
                  <a:gd name="connsiteX26" fmla="*/ 5738 w 48655"/>
                  <a:gd name="connsiteY26" fmla="*/ 0 h 52878"/>
                  <a:gd name="connsiteX27" fmla="*/ 42459 w 48655"/>
                  <a:gd name="connsiteY27" fmla="*/ 0 h 52878"/>
                  <a:gd name="connsiteX28" fmla="*/ 42459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2 w 48655"/>
                  <a:gd name="connsiteY33" fmla="*/ 47049 h 52878"/>
                  <a:gd name="connsiteX34" fmla="*/ 37961 w 48655"/>
                  <a:gd name="connsiteY34" fmla="*/ 42643 h 52878"/>
                  <a:gd name="connsiteX35" fmla="*/ 34242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4"/>
                    </a:lnTo>
                    <a:lnTo>
                      <a:pt x="20013" y="23134"/>
                    </a:lnTo>
                    <a:lnTo>
                      <a:pt x="20013" y="12439"/>
                    </a:lnTo>
                    <a:lnTo>
                      <a:pt x="25062" y="12439"/>
                    </a:lnTo>
                    <a:lnTo>
                      <a:pt x="25062" y="23134"/>
                    </a:lnTo>
                    <a:lnTo>
                      <a:pt x="48656" y="23134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29"/>
                      <a:pt x="42918" y="42643"/>
                    </a:cubicBezTo>
                    <a:cubicBezTo>
                      <a:pt x="42918" y="45856"/>
                      <a:pt x="41220" y="48380"/>
                      <a:pt x="37869" y="50170"/>
                    </a:cubicBezTo>
                    <a:cubicBezTo>
                      <a:pt x="34472" y="52006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0"/>
                    </a:cubicBezTo>
                    <a:cubicBezTo>
                      <a:pt x="7114" y="48380"/>
                      <a:pt x="5416" y="45856"/>
                      <a:pt x="5416" y="42643"/>
                    </a:cubicBezTo>
                    <a:cubicBezTo>
                      <a:pt x="5416" y="39383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472" y="33233"/>
                      <a:pt x="37869" y="35069"/>
                    </a:cubicBezTo>
                    <a:close/>
                    <a:moveTo>
                      <a:pt x="42505" y="4820"/>
                    </a:moveTo>
                    <a:cubicBezTo>
                      <a:pt x="42505" y="7803"/>
                      <a:pt x="42413" y="10374"/>
                      <a:pt x="42275" y="12577"/>
                    </a:cubicBezTo>
                    <a:cubicBezTo>
                      <a:pt x="42092" y="14734"/>
                      <a:pt x="41724" y="17121"/>
                      <a:pt x="41082" y="19646"/>
                    </a:cubicBezTo>
                    <a:lnTo>
                      <a:pt x="36033" y="19095"/>
                    </a:lnTo>
                    <a:cubicBezTo>
                      <a:pt x="36721" y="16524"/>
                      <a:pt x="37134" y="14183"/>
                      <a:pt x="37272" y="12164"/>
                    </a:cubicBezTo>
                    <a:cubicBezTo>
                      <a:pt x="37410" y="10098"/>
                      <a:pt x="37502" y="7665"/>
                      <a:pt x="37502" y="4820"/>
                    </a:cubicBezTo>
                    <a:lnTo>
                      <a:pt x="37502" y="4406"/>
                    </a:lnTo>
                    <a:lnTo>
                      <a:pt x="5738" y="4406"/>
                    </a:lnTo>
                    <a:lnTo>
                      <a:pt x="5738" y="0"/>
                    </a:lnTo>
                    <a:lnTo>
                      <a:pt x="42459" y="0"/>
                    </a:lnTo>
                    <a:lnTo>
                      <a:pt x="42459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4"/>
                      <a:pt x="11659" y="45947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2" y="47049"/>
                    </a:cubicBezTo>
                    <a:cubicBezTo>
                      <a:pt x="36721" y="45993"/>
                      <a:pt x="37961" y="44524"/>
                      <a:pt x="37961" y="42643"/>
                    </a:cubicBezTo>
                    <a:cubicBezTo>
                      <a:pt x="37961" y="40715"/>
                      <a:pt x="36721" y="39246"/>
                      <a:pt x="34242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21" y="36538"/>
                      <a:pt x="16570" y="37088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2" name="자유형: 도형 1990">
                <a:extLst>
                  <a:ext uri="{FF2B5EF4-FFF2-40B4-BE49-F238E27FC236}">
                    <a16:creationId xmlns:a16="http://schemas.microsoft.com/office/drawing/2014/main" id="{089C617F-A92F-E742-57E2-7A578280A6E2}"/>
                  </a:ext>
                </a:extLst>
              </p:cNvPr>
              <p:cNvSpPr/>
              <p:nvPr/>
            </p:nvSpPr>
            <p:spPr>
              <a:xfrm>
                <a:off x="5616926" y="5830724"/>
                <a:ext cx="44616" cy="55770"/>
              </a:xfrm>
              <a:custGeom>
                <a:avLst/>
                <a:gdLst>
                  <a:gd name="connsiteX0" fmla="*/ 22446 w 44616"/>
                  <a:gd name="connsiteY0" fmla="*/ 20289 h 55770"/>
                  <a:gd name="connsiteX1" fmla="*/ 31855 w 44616"/>
                  <a:gd name="connsiteY1" fmla="*/ 27082 h 55770"/>
                  <a:gd name="connsiteX2" fmla="*/ 29331 w 44616"/>
                  <a:gd name="connsiteY2" fmla="*/ 31305 h 55770"/>
                  <a:gd name="connsiteX3" fmla="*/ 21528 w 44616"/>
                  <a:gd name="connsiteY3" fmla="*/ 26348 h 55770"/>
                  <a:gd name="connsiteX4" fmla="*/ 16341 w 44616"/>
                  <a:gd name="connsiteY4" fmla="*/ 18774 h 55770"/>
                  <a:gd name="connsiteX5" fmla="*/ 11017 w 44616"/>
                  <a:gd name="connsiteY5" fmla="*/ 27403 h 55770"/>
                  <a:gd name="connsiteX6" fmla="*/ 2708 w 44616"/>
                  <a:gd name="connsiteY6" fmla="*/ 32866 h 55770"/>
                  <a:gd name="connsiteX7" fmla="*/ 0 w 44616"/>
                  <a:gd name="connsiteY7" fmla="*/ 28643 h 55770"/>
                  <a:gd name="connsiteX8" fmla="*/ 9914 w 44616"/>
                  <a:gd name="connsiteY8" fmla="*/ 21207 h 55770"/>
                  <a:gd name="connsiteX9" fmla="*/ 13679 w 44616"/>
                  <a:gd name="connsiteY9" fmla="*/ 10190 h 55770"/>
                  <a:gd name="connsiteX10" fmla="*/ 13679 w 44616"/>
                  <a:gd name="connsiteY10" fmla="*/ 8492 h 55770"/>
                  <a:gd name="connsiteX11" fmla="*/ 1698 w 44616"/>
                  <a:gd name="connsiteY11" fmla="*/ 8492 h 55770"/>
                  <a:gd name="connsiteX12" fmla="*/ 1698 w 44616"/>
                  <a:gd name="connsiteY12" fmla="*/ 3993 h 55770"/>
                  <a:gd name="connsiteX13" fmla="*/ 30479 w 44616"/>
                  <a:gd name="connsiteY13" fmla="*/ 3993 h 55770"/>
                  <a:gd name="connsiteX14" fmla="*/ 30479 w 44616"/>
                  <a:gd name="connsiteY14" fmla="*/ 8492 h 55770"/>
                  <a:gd name="connsiteX15" fmla="*/ 18866 w 44616"/>
                  <a:gd name="connsiteY15" fmla="*/ 8492 h 55770"/>
                  <a:gd name="connsiteX16" fmla="*/ 18866 w 44616"/>
                  <a:gd name="connsiteY16" fmla="*/ 10190 h 55770"/>
                  <a:gd name="connsiteX17" fmla="*/ 22446 w 44616"/>
                  <a:gd name="connsiteY17" fmla="*/ 20289 h 55770"/>
                  <a:gd name="connsiteX18" fmla="*/ 39842 w 44616"/>
                  <a:gd name="connsiteY18" fmla="*/ 37593 h 55770"/>
                  <a:gd name="connsiteX19" fmla="*/ 44616 w 44616"/>
                  <a:gd name="connsiteY19" fmla="*/ 45305 h 55770"/>
                  <a:gd name="connsiteX20" fmla="*/ 39842 w 44616"/>
                  <a:gd name="connsiteY20" fmla="*/ 53017 h 55770"/>
                  <a:gd name="connsiteX21" fmla="*/ 26623 w 44616"/>
                  <a:gd name="connsiteY21" fmla="*/ 55771 h 55770"/>
                  <a:gd name="connsiteX22" fmla="*/ 13403 w 44616"/>
                  <a:gd name="connsiteY22" fmla="*/ 53017 h 55770"/>
                  <a:gd name="connsiteX23" fmla="*/ 8630 w 44616"/>
                  <a:gd name="connsiteY23" fmla="*/ 45305 h 55770"/>
                  <a:gd name="connsiteX24" fmla="*/ 13403 w 44616"/>
                  <a:gd name="connsiteY24" fmla="*/ 37593 h 55770"/>
                  <a:gd name="connsiteX25" fmla="*/ 26623 w 44616"/>
                  <a:gd name="connsiteY25" fmla="*/ 34839 h 55770"/>
                  <a:gd name="connsiteX26" fmla="*/ 39842 w 44616"/>
                  <a:gd name="connsiteY26" fmla="*/ 37593 h 55770"/>
                  <a:gd name="connsiteX27" fmla="*/ 17121 w 44616"/>
                  <a:gd name="connsiteY27" fmla="*/ 40761 h 55770"/>
                  <a:gd name="connsiteX28" fmla="*/ 13633 w 44616"/>
                  <a:gd name="connsiteY28" fmla="*/ 45305 h 55770"/>
                  <a:gd name="connsiteX29" fmla="*/ 17121 w 44616"/>
                  <a:gd name="connsiteY29" fmla="*/ 49849 h 55770"/>
                  <a:gd name="connsiteX30" fmla="*/ 26669 w 44616"/>
                  <a:gd name="connsiteY30" fmla="*/ 51502 h 55770"/>
                  <a:gd name="connsiteX31" fmla="*/ 36171 w 44616"/>
                  <a:gd name="connsiteY31" fmla="*/ 49849 h 55770"/>
                  <a:gd name="connsiteX32" fmla="*/ 39613 w 44616"/>
                  <a:gd name="connsiteY32" fmla="*/ 45305 h 55770"/>
                  <a:gd name="connsiteX33" fmla="*/ 36171 w 44616"/>
                  <a:gd name="connsiteY33" fmla="*/ 40761 h 55770"/>
                  <a:gd name="connsiteX34" fmla="*/ 26669 w 44616"/>
                  <a:gd name="connsiteY34" fmla="*/ 39108 h 55770"/>
                  <a:gd name="connsiteX35" fmla="*/ 17121 w 44616"/>
                  <a:gd name="connsiteY35" fmla="*/ 40761 h 55770"/>
                  <a:gd name="connsiteX36" fmla="*/ 44432 w 44616"/>
                  <a:gd name="connsiteY36" fmla="*/ 33325 h 55770"/>
                  <a:gd name="connsiteX37" fmla="*/ 39337 w 44616"/>
                  <a:gd name="connsiteY37" fmla="*/ 33325 h 55770"/>
                  <a:gd name="connsiteX38" fmla="*/ 39337 w 44616"/>
                  <a:gd name="connsiteY38" fmla="*/ 18957 h 55770"/>
                  <a:gd name="connsiteX39" fmla="*/ 28872 w 44616"/>
                  <a:gd name="connsiteY39" fmla="*/ 18957 h 55770"/>
                  <a:gd name="connsiteX40" fmla="*/ 28872 w 44616"/>
                  <a:gd name="connsiteY40" fmla="*/ 14413 h 55770"/>
                  <a:gd name="connsiteX41" fmla="*/ 39337 w 44616"/>
                  <a:gd name="connsiteY41" fmla="*/ 14413 h 55770"/>
                  <a:gd name="connsiteX42" fmla="*/ 39337 w 44616"/>
                  <a:gd name="connsiteY42" fmla="*/ 0 h 55770"/>
                  <a:gd name="connsiteX43" fmla="*/ 44432 w 44616"/>
                  <a:gd name="connsiteY43" fmla="*/ 0 h 55770"/>
                  <a:gd name="connsiteX44" fmla="*/ 44432 w 44616"/>
                  <a:gd name="connsiteY44" fmla="*/ 33325 h 55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4616" h="55770">
                    <a:moveTo>
                      <a:pt x="22446" y="20289"/>
                    </a:moveTo>
                    <a:cubicBezTo>
                      <a:pt x="24832" y="23410"/>
                      <a:pt x="27954" y="25705"/>
                      <a:pt x="31855" y="27082"/>
                    </a:cubicBezTo>
                    <a:lnTo>
                      <a:pt x="29331" y="31305"/>
                    </a:lnTo>
                    <a:cubicBezTo>
                      <a:pt x="26393" y="30203"/>
                      <a:pt x="23777" y="28551"/>
                      <a:pt x="21528" y="26348"/>
                    </a:cubicBezTo>
                    <a:cubicBezTo>
                      <a:pt x="19278" y="24144"/>
                      <a:pt x="17534" y="21620"/>
                      <a:pt x="16341" y="18774"/>
                    </a:cubicBezTo>
                    <a:cubicBezTo>
                      <a:pt x="15147" y="22033"/>
                      <a:pt x="13403" y="24925"/>
                      <a:pt x="11017" y="27403"/>
                    </a:cubicBezTo>
                    <a:cubicBezTo>
                      <a:pt x="8675" y="29882"/>
                      <a:pt x="5875" y="31718"/>
                      <a:pt x="2708" y="32866"/>
                    </a:cubicBezTo>
                    <a:lnTo>
                      <a:pt x="0" y="28643"/>
                    </a:lnTo>
                    <a:cubicBezTo>
                      <a:pt x="4085" y="27082"/>
                      <a:pt x="7390" y="24604"/>
                      <a:pt x="9914" y="21207"/>
                    </a:cubicBezTo>
                    <a:cubicBezTo>
                      <a:pt x="12439" y="17810"/>
                      <a:pt x="13679" y="14138"/>
                      <a:pt x="13679" y="10190"/>
                    </a:cubicBezTo>
                    <a:lnTo>
                      <a:pt x="13679" y="8492"/>
                    </a:lnTo>
                    <a:lnTo>
                      <a:pt x="1698" y="8492"/>
                    </a:lnTo>
                    <a:lnTo>
                      <a:pt x="1698" y="3993"/>
                    </a:lnTo>
                    <a:lnTo>
                      <a:pt x="30479" y="3993"/>
                    </a:lnTo>
                    <a:lnTo>
                      <a:pt x="30479" y="8492"/>
                    </a:lnTo>
                    <a:lnTo>
                      <a:pt x="18866" y="8492"/>
                    </a:lnTo>
                    <a:lnTo>
                      <a:pt x="18866" y="10190"/>
                    </a:lnTo>
                    <a:cubicBezTo>
                      <a:pt x="18866" y="13816"/>
                      <a:pt x="20059" y="17167"/>
                      <a:pt x="22446" y="20289"/>
                    </a:cubicBezTo>
                    <a:close/>
                    <a:moveTo>
                      <a:pt x="39842" y="37593"/>
                    </a:moveTo>
                    <a:cubicBezTo>
                      <a:pt x="43010" y="39430"/>
                      <a:pt x="44616" y="42000"/>
                      <a:pt x="44616" y="45305"/>
                    </a:cubicBezTo>
                    <a:cubicBezTo>
                      <a:pt x="44616" y="48610"/>
                      <a:pt x="43010" y="51180"/>
                      <a:pt x="39842" y="53017"/>
                    </a:cubicBezTo>
                    <a:cubicBezTo>
                      <a:pt x="36675" y="54853"/>
                      <a:pt x="32268" y="55771"/>
                      <a:pt x="26623" y="55771"/>
                    </a:cubicBezTo>
                    <a:cubicBezTo>
                      <a:pt x="20977" y="55771"/>
                      <a:pt x="16570" y="54853"/>
                      <a:pt x="13403" y="53017"/>
                    </a:cubicBezTo>
                    <a:cubicBezTo>
                      <a:pt x="10236" y="51180"/>
                      <a:pt x="8630" y="48610"/>
                      <a:pt x="8630" y="45305"/>
                    </a:cubicBezTo>
                    <a:cubicBezTo>
                      <a:pt x="8630" y="42000"/>
                      <a:pt x="10236" y="39430"/>
                      <a:pt x="13403" y="37593"/>
                    </a:cubicBezTo>
                    <a:cubicBezTo>
                      <a:pt x="16616" y="35758"/>
                      <a:pt x="21023" y="34839"/>
                      <a:pt x="26623" y="34839"/>
                    </a:cubicBezTo>
                    <a:cubicBezTo>
                      <a:pt x="32268" y="34839"/>
                      <a:pt x="36629" y="35758"/>
                      <a:pt x="39842" y="37593"/>
                    </a:cubicBezTo>
                    <a:close/>
                    <a:moveTo>
                      <a:pt x="17121" y="40761"/>
                    </a:moveTo>
                    <a:cubicBezTo>
                      <a:pt x="14826" y="41862"/>
                      <a:pt x="13633" y="43377"/>
                      <a:pt x="13633" y="45305"/>
                    </a:cubicBezTo>
                    <a:cubicBezTo>
                      <a:pt x="13633" y="47233"/>
                      <a:pt x="14780" y="48793"/>
                      <a:pt x="17121" y="49849"/>
                    </a:cubicBezTo>
                    <a:cubicBezTo>
                      <a:pt x="19416" y="50951"/>
                      <a:pt x="22629" y="51502"/>
                      <a:pt x="26669" y="51502"/>
                    </a:cubicBezTo>
                    <a:cubicBezTo>
                      <a:pt x="30708" y="51502"/>
                      <a:pt x="33875" y="50951"/>
                      <a:pt x="36171" y="49849"/>
                    </a:cubicBezTo>
                    <a:cubicBezTo>
                      <a:pt x="38466" y="48748"/>
                      <a:pt x="39613" y="47233"/>
                      <a:pt x="39613" y="45305"/>
                    </a:cubicBezTo>
                    <a:cubicBezTo>
                      <a:pt x="39613" y="43377"/>
                      <a:pt x="38466" y="41817"/>
                      <a:pt x="36171" y="40761"/>
                    </a:cubicBezTo>
                    <a:cubicBezTo>
                      <a:pt x="33875" y="39659"/>
                      <a:pt x="30708" y="39108"/>
                      <a:pt x="26669" y="39108"/>
                    </a:cubicBezTo>
                    <a:cubicBezTo>
                      <a:pt x="22583" y="39108"/>
                      <a:pt x="19416" y="39659"/>
                      <a:pt x="17121" y="40761"/>
                    </a:cubicBezTo>
                    <a:close/>
                    <a:moveTo>
                      <a:pt x="44432" y="33325"/>
                    </a:moveTo>
                    <a:lnTo>
                      <a:pt x="39337" y="33325"/>
                    </a:lnTo>
                    <a:lnTo>
                      <a:pt x="39337" y="18957"/>
                    </a:lnTo>
                    <a:lnTo>
                      <a:pt x="28872" y="18957"/>
                    </a:lnTo>
                    <a:lnTo>
                      <a:pt x="28872" y="14413"/>
                    </a:lnTo>
                    <a:lnTo>
                      <a:pt x="39337" y="14413"/>
                    </a:lnTo>
                    <a:lnTo>
                      <a:pt x="39337" y="0"/>
                    </a:lnTo>
                    <a:lnTo>
                      <a:pt x="44432" y="0"/>
                    </a:lnTo>
                    <a:lnTo>
                      <a:pt x="44432" y="3332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3" name="자유형: 도형 1991">
                <a:extLst>
                  <a:ext uri="{FF2B5EF4-FFF2-40B4-BE49-F238E27FC236}">
                    <a16:creationId xmlns:a16="http://schemas.microsoft.com/office/drawing/2014/main" id="{238A3FFD-8883-5D35-AEF6-AFB86D8D6D74}"/>
                  </a:ext>
                </a:extLst>
              </p:cNvPr>
              <p:cNvSpPr/>
              <p:nvPr/>
            </p:nvSpPr>
            <p:spPr>
              <a:xfrm>
                <a:off x="5436166" y="5906324"/>
                <a:ext cx="44662" cy="55632"/>
              </a:xfrm>
              <a:custGeom>
                <a:avLst/>
                <a:gdLst>
                  <a:gd name="connsiteX0" fmla="*/ 25246 w 44662"/>
                  <a:gd name="connsiteY0" fmla="*/ 26577 h 55632"/>
                  <a:gd name="connsiteX1" fmla="*/ 0 w 44662"/>
                  <a:gd name="connsiteY1" fmla="*/ 26577 h 55632"/>
                  <a:gd name="connsiteX2" fmla="*/ 0 w 44662"/>
                  <a:gd name="connsiteY2" fmla="*/ 3672 h 55632"/>
                  <a:gd name="connsiteX3" fmla="*/ 25246 w 44662"/>
                  <a:gd name="connsiteY3" fmla="*/ 3672 h 55632"/>
                  <a:gd name="connsiteX4" fmla="*/ 25246 w 44662"/>
                  <a:gd name="connsiteY4" fmla="*/ 26577 h 55632"/>
                  <a:gd name="connsiteX5" fmla="*/ 42642 w 44662"/>
                  <a:gd name="connsiteY5" fmla="*/ 39843 h 55632"/>
                  <a:gd name="connsiteX6" fmla="*/ 26944 w 44662"/>
                  <a:gd name="connsiteY6" fmla="*/ 39843 h 55632"/>
                  <a:gd name="connsiteX7" fmla="*/ 29469 w 44662"/>
                  <a:gd name="connsiteY7" fmla="*/ 44800 h 55632"/>
                  <a:gd name="connsiteX8" fmla="*/ 35987 w 44662"/>
                  <a:gd name="connsiteY8" fmla="*/ 49069 h 55632"/>
                  <a:gd name="connsiteX9" fmla="*/ 44662 w 44662"/>
                  <a:gd name="connsiteY9" fmla="*/ 51502 h 55632"/>
                  <a:gd name="connsiteX10" fmla="*/ 42918 w 44662"/>
                  <a:gd name="connsiteY10" fmla="*/ 55633 h 55632"/>
                  <a:gd name="connsiteX11" fmla="*/ 31810 w 44662"/>
                  <a:gd name="connsiteY11" fmla="*/ 52007 h 55632"/>
                  <a:gd name="connsiteX12" fmla="*/ 24419 w 44662"/>
                  <a:gd name="connsiteY12" fmla="*/ 45534 h 55632"/>
                  <a:gd name="connsiteX13" fmla="*/ 16891 w 44662"/>
                  <a:gd name="connsiteY13" fmla="*/ 52052 h 55632"/>
                  <a:gd name="connsiteX14" fmla="*/ 5646 w 44662"/>
                  <a:gd name="connsiteY14" fmla="*/ 55633 h 55632"/>
                  <a:gd name="connsiteX15" fmla="*/ 3718 w 44662"/>
                  <a:gd name="connsiteY15" fmla="*/ 51502 h 55632"/>
                  <a:gd name="connsiteX16" fmla="*/ 12577 w 44662"/>
                  <a:gd name="connsiteY16" fmla="*/ 49161 h 55632"/>
                  <a:gd name="connsiteX17" fmla="*/ 19233 w 44662"/>
                  <a:gd name="connsiteY17" fmla="*/ 44892 h 55632"/>
                  <a:gd name="connsiteX18" fmla="*/ 21803 w 44662"/>
                  <a:gd name="connsiteY18" fmla="*/ 39843 h 55632"/>
                  <a:gd name="connsiteX19" fmla="*/ 6013 w 44662"/>
                  <a:gd name="connsiteY19" fmla="*/ 39843 h 55632"/>
                  <a:gd name="connsiteX20" fmla="*/ 6013 w 44662"/>
                  <a:gd name="connsiteY20" fmla="*/ 35711 h 55632"/>
                  <a:gd name="connsiteX21" fmla="*/ 21849 w 44662"/>
                  <a:gd name="connsiteY21" fmla="*/ 35711 h 55632"/>
                  <a:gd name="connsiteX22" fmla="*/ 21849 w 44662"/>
                  <a:gd name="connsiteY22" fmla="*/ 30341 h 55632"/>
                  <a:gd name="connsiteX23" fmla="*/ 26898 w 44662"/>
                  <a:gd name="connsiteY23" fmla="*/ 30341 h 55632"/>
                  <a:gd name="connsiteX24" fmla="*/ 26898 w 44662"/>
                  <a:gd name="connsiteY24" fmla="*/ 35711 h 55632"/>
                  <a:gd name="connsiteX25" fmla="*/ 42688 w 44662"/>
                  <a:gd name="connsiteY25" fmla="*/ 35711 h 55632"/>
                  <a:gd name="connsiteX26" fmla="*/ 42688 w 44662"/>
                  <a:gd name="connsiteY26" fmla="*/ 39843 h 55632"/>
                  <a:gd name="connsiteX27" fmla="*/ 4957 w 44662"/>
                  <a:gd name="connsiteY27" fmla="*/ 22216 h 55632"/>
                  <a:gd name="connsiteX28" fmla="*/ 20334 w 44662"/>
                  <a:gd name="connsiteY28" fmla="*/ 22216 h 55632"/>
                  <a:gd name="connsiteX29" fmla="*/ 20334 w 44662"/>
                  <a:gd name="connsiteY29" fmla="*/ 7941 h 55632"/>
                  <a:gd name="connsiteX30" fmla="*/ 4957 w 44662"/>
                  <a:gd name="connsiteY30" fmla="*/ 7941 h 55632"/>
                  <a:gd name="connsiteX31" fmla="*/ 4957 w 44662"/>
                  <a:gd name="connsiteY31" fmla="*/ 22216 h 55632"/>
                  <a:gd name="connsiteX32" fmla="*/ 41357 w 44662"/>
                  <a:gd name="connsiteY32" fmla="*/ 32039 h 55632"/>
                  <a:gd name="connsiteX33" fmla="*/ 36400 w 44662"/>
                  <a:gd name="connsiteY33" fmla="*/ 32039 h 55632"/>
                  <a:gd name="connsiteX34" fmla="*/ 36400 w 44662"/>
                  <a:gd name="connsiteY34" fmla="*/ 0 h 55632"/>
                  <a:gd name="connsiteX35" fmla="*/ 41357 w 44662"/>
                  <a:gd name="connsiteY35" fmla="*/ 0 h 55632"/>
                  <a:gd name="connsiteX36" fmla="*/ 41357 w 44662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662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42" y="39843"/>
                    </a:moveTo>
                    <a:lnTo>
                      <a:pt x="26944" y="39843"/>
                    </a:lnTo>
                    <a:cubicBezTo>
                      <a:pt x="26990" y="41541"/>
                      <a:pt x="27816" y="43193"/>
                      <a:pt x="29469" y="44800"/>
                    </a:cubicBezTo>
                    <a:cubicBezTo>
                      <a:pt x="31121" y="46452"/>
                      <a:pt x="33279" y="47875"/>
                      <a:pt x="35987" y="49069"/>
                    </a:cubicBezTo>
                    <a:cubicBezTo>
                      <a:pt x="38695" y="50262"/>
                      <a:pt x="41587" y="51089"/>
                      <a:pt x="44662" y="51502"/>
                    </a:cubicBezTo>
                    <a:lnTo>
                      <a:pt x="42918" y="55633"/>
                    </a:lnTo>
                    <a:cubicBezTo>
                      <a:pt x="38833" y="55036"/>
                      <a:pt x="35115" y="53843"/>
                      <a:pt x="31810" y="52007"/>
                    </a:cubicBezTo>
                    <a:cubicBezTo>
                      <a:pt x="28459" y="50170"/>
                      <a:pt x="26026" y="48059"/>
                      <a:pt x="24419" y="45534"/>
                    </a:cubicBezTo>
                    <a:cubicBezTo>
                      <a:pt x="22767" y="48059"/>
                      <a:pt x="20288" y="50262"/>
                      <a:pt x="16891" y="52052"/>
                    </a:cubicBezTo>
                    <a:cubicBezTo>
                      <a:pt x="13495" y="53843"/>
                      <a:pt x="9777" y="55036"/>
                      <a:pt x="5646" y="55633"/>
                    </a:cubicBezTo>
                    <a:lnTo>
                      <a:pt x="3718" y="51502"/>
                    </a:lnTo>
                    <a:cubicBezTo>
                      <a:pt x="6839" y="51135"/>
                      <a:pt x="9777" y="50354"/>
                      <a:pt x="12577" y="49161"/>
                    </a:cubicBezTo>
                    <a:cubicBezTo>
                      <a:pt x="15377" y="47967"/>
                      <a:pt x="17580" y="46544"/>
                      <a:pt x="19233" y="44892"/>
                    </a:cubicBezTo>
                    <a:cubicBezTo>
                      <a:pt x="20931" y="43239"/>
                      <a:pt x="21757" y="41587"/>
                      <a:pt x="21803" y="39843"/>
                    </a:cubicBezTo>
                    <a:lnTo>
                      <a:pt x="6013" y="39843"/>
                    </a:lnTo>
                    <a:lnTo>
                      <a:pt x="6013" y="35711"/>
                    </a:lnTo>
                    <a:lnTo>
                      <a:pt x="21849" y="35711"/>
                    </a:lnTo>
                    <a:lnTo>
                      <a:pt x="21849" y="30341"/>
                    </a:lnTo>
                    <a:lnTo>
                      <a:pt x="26898" y="30341"/>
                    </a:lnTo>
                    <a:lnTo>
                      <a:pt x="26898" y="35711"/>
                    </a:lnTo>
                    <a:lnTo>
                      <a:pt x="42688" y="35711"/>
                    </a:lnTo>
                    <a:lnTo>
                      <a:pt x="42688" y="39843"/>
                    </a:lnTo>
                    <a:close/>
                    <a:moveTo>
                      <a:pt x="4957" y="22216"/>
                    </a:moveTo>
                    <a:lnTo>
                      <a:pt x="20334" y="22216"/>
                    </a:lnTo>
                    <a:lnTo>
                      <a:pt x="20334" y="7941"/>
                    </a:lnTo>
                    <a:lnTo>
                      <a:pt x="4957" y="7941"/>
                    </a:lnTo>
                    <a:lnTo>
                      <a:pt x="4957" y="22216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4" name="자유형: 도형 1992">
                <a:extLst>
                  <a:ext uri="{FF2B5EF4-FFF2-40B4-BE49-F238E27FC236}">
                    <a16:creationId xmlns:a16="http://schemas.microsoft.com/office/drawing/2014/main" id="{59543FF3-930B-19D2-7991-51026A1F78C3}"/>
                  </a:ext>
                </a:extLst>
              </p:cNvPr>
              <p:cNvSpPr/>
              <p:nvPr/>
            </p:nvSpPr>
            <p:spPr>
              <a:xfrm>
                <a:off x="5496756" y="5906324"/>
                <a:ext cx="45855" cy="55219"/>
              </a:xfrm>
              <a:custGeom>
                <a:avLst/>
                <a:gdLst>
                  <a:gd name="connsiteX0" fmla="*/ 22676 w 45855"/>
                  <a:gd name="connsiteY0" fmla="*/ 16479 h 55219"/>
                  <a:gd name="connsiteX1" fmla="*/ 32590 w 45855"/>
                  <a:gd name="connsiteY1" fmla="*/ 23272 h 55219"/>
                  <a:gd name="connsiteX2" fmla="*/ 29928 w 45855"/>
                  <a:gd name="connsiteY2" fmla="*/ 27403 h 55219"/>
                  <a:gd name="connsiteX3" fmla="*/ 21711 w 45855"/>
                  <a:gd name="connsiteY3" fmla="*/ 22446 h 55219"/>
                  <a:gd name="connsiteX4" fmla="*/ 16387 w 45855"/>
                  <a:gd name="connsiteY4" fmla="*/ 14643 h 55219"/>
                  <a:gd name="connsiteX5" fmla="*/ 11017 w 45855"/>
                  <a:gd name="connsiteY5" fmla="*/ 22997 h 55219"/>
                  <a:gd name="connsiteX6" fmla="*/ 2708 w 45855"/>
                  <a:gd name="connsiteY6" fmla="*/ 28321 h 55219"/>
                  <a:gd name="connsiteX7" fmla="*/ 0 w 45855"/>
                  <a:gd name="connsiteY7" fmla="*/ 24190 h 55219"/>
                  <a:gd name="connsiteX8" fmla="*/ 10007 w 45855"/>
                  <a:gd name="connsiteY8" fmla="*/ 17030 h 55219"/>
                  <a:gd name="connsiteX9" fmla="*/ 13816 w 45855"/>
                  <a:gd name="connsiteY9" fmla="*/ 5967 h 55219"/>
                  <a:gd name="connsiteX10" fmla="*/ 13816 w 45855"/>
                  <a:gd name="connsiteY10" fmla="*/ 1606 h 55219"/>
                  <a:gd name="connsiteX11" fmla="*/ 18866 w 45855"/>
                  <a:gd name="connsiteY11" fmla="*/ 1606 h 55219"/>
                  <a:gd name="connsiteX12" fmla="*/ 18866 w 45855"/>
                  <a:gd name="connsiteY12" fmla="*/ 5967 h 55219"/>
                  <a:gd name="connsiteX13" fmla="*/ 22676 w 45855"/>
                  <a:gd name="connsiteY13" fmla="*/ 16479 h 55219"/>
                  <a:gd name="connsiteX14" fmla="*/ 44020 w 45855"/>
                  <a:gd name="connsiteY14" fmla="*/ 45167 h 55219"/>
                  <a:gd name="connsiteX15" fmla="*/ 14229 w 45855"/>
                  <a:gd name="connsiteY15" fmla="*/ 45167 h 55219"/>
                  <a:gd name="connsiteX16" fmla="*/ 14229 w 45855"/>
                  <a:gd name="connsiteY16" fmla="*/ 50813 h 55219"/>
                  <a:gd name="connsiteX17" fmla="*/ 45856 w 45855"/>
                  <a:gd name="connsiteY17" fmla="*/ 50813 h 55219"/>
                  <a:gd name="connsiteX18" fmla="*/ 45856 w 45855"/>
                  <a:gd name="connsiteY18" fmla="*/ 55220 h 55219"/>
                  <a:gd name="connsiteX19" fmla="*/ 9272 w 45855"/>
                  <a:gd name="connsiteY19" fmla="*/ 55220 h 55219"/>
                  <a:gd name="connsiteX20" fmla="*/ 9272 w 45855"/>
                  <a:gd name="connsiteY20" fmla="*/ 41128 h 55219"/>
                  <a:gd name="connsiteX21" fmla="*/ 39062 w 45855"/>
                  <a:gd name="connsiteY21" fmla="*/ 41128 h 55219"/>
                  <a:gd name="connsiteX22" fmla="*/ 39062 w 45855"/>
                  <a:gd name="connsiteY22" fmla="*/ 35803 h 55219"/>
                  <a:gd name="connsiteX23" fmla="*/ 9134 w 45855"/>
                  <a:gd name="connsiteY23" fmla="*/ 35803 h 55219"/>
                  <a:gd name="connsiteX24" fmla="*/ 9134 w 45855"/>
                  <a:gd name="connsiteY24" fmla="*/ 31580 h 55219"/>
                  <a:gd name="connsiteX25" fmla="*/ 44020 w 45855"/>
                  <a:gd name="connsiteY25" fmla="*/ 31580 h 55219"/>
                  <a:gd name="connsiteX26" fmla="*/ 44020 w 45855"/>
                  <a:gd name="connsiteY26" fmla="*/ 45167 h 55219"/>
                  <a:gd name="connsiteX27" fmla="*/ 43928 w 45855"/>
                  <a:gd name="connsiteY27" fmla="*/ 28918 h 55219"/>
                  <a:gd name="connsiteX28" fmla="*/ 38970 w 45855"/>
                  <a:gd name="connsiteY28" fmla="*/ 28918 h 55219"/>
                  <a:gd name="connsiteX29" fmla="*/ 38970 w 45855"/>
                  <a:gd name="connsiteY29" fmla="*/ 0 h 55219"/>
                  <a:gd name="connsiteX30" fmla="*/ 43928 w 45855"/>
                  <a:gd name="connsiteY30" fmla="*/ 0 h 55219"/>
                  <a:gd name="connsiteX31" fmla="*/ 43928 w 45855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855" h="55219">
                    <a:moveTo>
                      <a:pt x="22676" y="16479"/>
                    </a:moveTo>
                    <a:cubicBezTo>
                      <a:pt x="25200" y="19646"/>
                      <a:pt x="28505" y="21941"/>
                      <a:pt x="32590" y="23272"/>
                    </a:cubicBezTo>
                    <a:lnTo>
                      <a:pt x="29928" y="27403"/>
                    </a:lnTo>
                    <a:cubicBezTo>
                      <a:pt x="26806" y="26302"/>
                      <a:pt x="24052" y="24649"/>
                      <a:pt x="21711" y="22446"/>
                    </a:cubicBezTo>
                    <a:cubicBezTo>
                      <a:pt x="19370" y="20243"/>
                      <a:pt x="17581" y="17672"/>
                      <a:pt x="16387" y="14643"/>
                    </a:cubicBezTo>
                    <a:cubicBezTo>
                      <a:pt x="15194" y="17810"/>
                      <a:pt x="13403" y="20610"/>
                      <a:pt x="11017" y="22997"/>
                    </a:cubicBezTo>
                    <a:cubicBezTo>
                      <a:pt x="8630" y="25383"/>
                      <a:pt x="5830" y="27174"/>
                      <a:pt x="2708" y="28321"/>
                    </a:cubicBezTo>
                    <a:lnTo>
                      <a:pt x="0" y="24190"/>
                    </a:lnTo>
                    <a:cubicBezTo>
                      <a:pt x="4131" y="22767"/>
                      <a:pt x="7482" y="20380"/>
                      <a:pt x="10007" y="17030"/>
                    </a:cubicBezTo>
                    <a:cubicBezTo>
                      <a:pt x="12531" y="13633"/>
                      <a:pt x="13816" y="9961"/>
                      <a:pt x="13816" y="5967"/>
                    </a:cubicBezTo>
                    <a:lnTo>
                      <a:pt x="13816" y="1606"/>
                    </a:lnTo>
                    <a:lnTo>
                      <a:pt x="18866" y="1606"/>
                    </a:lnTo>
                    <a:lnTo>
                      <a:pt x="18866" y="5967"/>
                    </a:lnTo>
                    <a:cubicBezTo>
                      <a:pt x="18866" y="9777"/>
                      <a:pt x="20105" y="13266"/>
                      <a:pt x="22676" y="16479"/>
                    </a:cubicBezTo>
                    <a:close/>
                    <a:moveTo>
                      <a:pt x="44020" y="45167"/>
                    </a:moveTo>
                    <a:lnTo>
                      <a:pt x="14229" y="45167"/>
                    </a:lnTo>
                    <a:lnTo>
                      <a:pt x="14229" y="50813"/>
                    </a:lnTo>
                    <a:lnTo>
                      <a:pt x="45856" y="50813"/>
                    </a:lnTo>
                    <a:lnTo>
                      <a:pt x="45856" y="55220"/>
                    </a:lnTo>
                    <a:lnTo>
                      <a:pt x="9272" y="55220"/>
                    </a:lnTo>
                    <a:lnTo>
                      <a:pt x="9272" y="41128"/>
                    </a:lnTo>
                    <a:lnTo>
                      <a:pt x="39062" y="41128"/>
                    </a:lnTo>
                    <a:lnTo>
                      <a:pt x="39062" y="35803"/>
                    </a:lnTo>
                    <a:lnTo>
                      <a:pt x="9134" y="35803"/>
                    </a:lnTo>
                    <a:lnTo>
                      <a:pt x="9134" y="31580"/>
                    </a:lnTo>
                    <a:lnTo>
                      <a:pt x="44020" y="31580"/>
                    </a:lnTo>
                    <a:lnTo>
                      <a:pt x="44020" y="45167"/>
                    </a:lnTo>
                    <a:close/>
                    <a:moveTo>
                      <a:pt x="43928" y="28918"/>
                    </a:moveTo>
                    <a:lnTo>
                      <a:pt x="38970" y="28918"/>
                    </a:lnTo>
                    <a:lnTo>
                      <a:pt x="38970" y="0"/>
                    </a:lnTo>
                    <a:lnTo>
                      <a:pt x="43928" y="0"/>
                    </a:lnTo>
                    <a:lnTo>
                      <a:pt x="43928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5" name="자유형: 도형 1993">
                <a:extLst>
                  <a:ext uri="{FF2B5EF4-FFF2-40B4-BE49-F238E27FC236}">
                    <a16:creationId xmlns:a16="http://schemas.microsoft.com/office/drawing/2014/main" id="{0FBD1479-8DD9-A945-9AA9-B216B02A071C}"/>
                  </a:ext>
                </a:extLst>
              </p:cNvPr>
              <p:cNvSpPr/>
              <p:nvPr/>
            </p:nvSpPr>
            <p:spPr>
              <a:xfrm>
                <a:off x="5547202" y="5906966"/>
                <a:ext cx="48793" cy="54439"/>
              </a:xfrm>
              <a:custGeom>
                <a:avLst/>
                <a:gdLst>
                  <a:gd name="connsiteX0" fmla="*/ 48793 w 48793"/>
                  <a:gd name="connsiteY0" fmla="*/ 29056 h 54439"/>
                  <a:gd name="connsiteX1" fmla="*/ 0 w 48793"/>
                  <a:gd name="connsiteY1" fmla="*/ 29056 h 54439"/>
                  <a:gd name="connsiteX2" fmla="*/ 0 w 48793"/>
                  <a:gd name="connsiteY2" fmla="*/ 24649 h 54439"/>
                  <a:gd name="connsiteX3" fmla="*/ 48793 w 48793"/>
                  <a:gd name="connsiteY3" fmla="*/ 24649 h 54439"/>
                  <a:gd name="connsiteX4" fmla="*/ 48793 w 48793"/>
                  <a:gd name="connsiteY4" fmla="*/ 29056 h 54439"/>
                  <a:gd name="connsiteX5" fmla="*/ 29744 w 48793"/>
                  <a:gd name="connsiteY5" fmla="*/ 8859 h 54439"/>
                  <a:gd name="connsiteX6" fmla="*/ 36859 w 48793"/>
                  <a:gd name="connsiteY6" fmla="*/ 13954 h 54439"/>
                  <a:gd name="connsiteX7" fmla="*/ 46085 w 48793"/>
                  <a:gd name="connsiteY7" fmla="*/ 16708 h 54439"/>
                  <a:gd name="connsiteX8" fmla="*/ 44157 w 48793"/>
                  <a:gd name="connsiteY8" fmla="*/ 21069 h 54439"/>
                  <a:gd name="connsiteX9" fmla="*/ 32407 w 48793"/>
                  <a:gd name="connsiteY9" fmla="*/ 16938 h 54439"/>
                  <a:gd name="connsiteX10" fmla="*/ 24512 w 48793"/>
                  <a:gd name="connsiteY10" fmla="*/ 9318 h 54439"/>
                  <a:gd name="connsiteX11" fmla="*/ 16570 w 48793"/>
                  <a:gd name="connsiteY11" fmla="*/ 16892 h 54439"/>
                  <a:gd name="connsiteX12" fmla="*/ 4682 w 48793"/>
                  <a:gd name="connsiteY12" fmla="*/ 21069 h 54439"/>
                  <a:gd name="connsiteX13" fmla="*/ 2663 w 48793"/>
                  <a:gd name="connsiteY13" fmla="*/ 16708 h 54439"/>
                  <a:gd name="connsiteX14" fmla="*/ 12026 w 48793"/>
                  <a:gd name="connsiteY14" fmla="*/ 13954 h 54439"/>
                  <a:gd name="connsiteX15" fmla="*/ 19141 w 48793"/>
                  <a:gd name="connsiteY15" fmla="*/ 8905 h 54439"/>
                  <a:gd name="connsiteX16" fmla="*/ 21803 w 48793"/>
                  <a:gd name="connsiteY16" fmla="*/ 2570 h 54439"/>
                  <a:gd name="connsiteX17" fmla="*/ 21803 w 48793"/>
                  <a:gd name="connsiteY17" fmla="*/ 0 h 54439"/>
                  <a:gd name="connsiteX18" fmla="*/ 26990 w 48793"/>
                  <a:gd name="connsiteY18" fmla="*/ 0 h 54439"/>
                  <a:gd name="connsiteX19" fmla="*/ 26990 w 48793"/>
                  <a:gd name="connsiteY19" fmla="*/ 2570 h 54439"/>
                  <a:gd name="connsiteX20" fmla="*/ 29744 w 48793"/>
                  <a:gd name="connsiteY20" fmla="*/ 8859 h 54439"/>
                  <a:gd name="connsiteX21" fmla="*/ 11246 w 48793"/>
                  <a:gd name="connsiteY21" fmla="*/ 39062 h 54439"/>
                  <a:gd name="connsiteX22" fmla="*/ 37456 w 48793"/>
                  <a:gd name="connsiteY22" fmla="*/ 39062 h 54439"/>
                  <a:gd name="connsiteX23" fmla="*/ 37456 w 48793"/>
                  <a:gd name="connsiteY23" fmla="*/ 32728 h 54439"/>
                  <a:gd name="connsiteX24" fmla="*/ 42413 w 48793"/>
                  <a:gd name="connsiteY24" fmla="*/ 32728 h 54439"/>
                  <a:gd name="connsiteX25" fmla="*/ 42413 w 48793"/>
                  <a:gd name="connsiteY25" fmla="*/ 54439 h 54439"/>
                  <a:gd name="connsiteX26" fmla="*/ 6243 w 48793"/>
                  <a:gd name="connsiteY26" fmla="*/ 54439 h 54439"/>
                  <a:gd name="connsiteX27" fmla="*/ 6243 w 48793"/>
                  <a:gd name="connsiteY27" fmla="*/ 32728 h 54439"/>
                  <a:gd name="connsiteX28" fmla="*/ 11292 w 48793"/>
                  <a:gd name="connsiteY28" fmla="*/ 32728 h 54439"/>
                  <a:gd name="connsiteX29" fmla="*/ 11292 w 48793"/>
                  <a:gd name="connsiteY29" fmla="*/ 39062 h 54439"/>
                  <a:gd name="connsiteX30" fmla="*/ 37456 w 48793"/>
                  <a:gd name="connsiteY30" fmla="*/ 50033 h 54439"/>
                  <a:gd name="connsiteX31" fmla="*/ 37456 w 48793"/>
                  <a:gd name="connsiteY31" fmla="*/ 43285 h 54439"/>
                  <a:gd name="connsiteX32" fmla="*/ 11246 w 48793"/>
                  <a:gd name="connsiteY32" fmla="*/ 43285 h 54439"/>
                  <a:gd name="connsiteX33" fmla="*/ 11246 w 48793"/>
                  <a:gd name="connsiteY33" fmla="*/ 50033 h 54439"/>
                  <a:gd name="connsiteX34" fmla="*/ 37456 w 48793"/>
                  <a:gd name="connsiteY34" fmla="*/ 5003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39">
                    <a:moveTo>
                      <a:pt x="48793" y="29056"/>
                    </a:moveTo>
                    <a:lnTo>
                      <a:pt x="0" y="29056"/>
                    </a:lnTo>
                    <a:lnTo>
                      <a:pt x="0" y="24649"/>
                    </a:lnTo>
                    <a:lnTo>
                      <a:pt x="48793" y="24649"/>
                    </a:lnTo>
                    <a:lnTo>
                      <a:pt x="48793" y="29056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7" y="15331"/>
                      <a:pt x="42873" y="16249"/>
                      <a:pt x="46085" y="16708"/>
                    </a:cubicBezTo>
                    <a:lnTo>
                      <a:pt x="44157" y="21069"/>
                    </a:lnTo>
                    <a:cubicBezTo>
                      <a:pt x="39889" y="20380"/>
                      <a:pt x="35987" y="19003"/>
                      <a:pt x="32407" y="16938"/>
                    </a:cubicBezTo>
                    <a:cubicBezTo>
                      <a:pt x="28826" y="14872"/>
                      <a:pt x="26210" y="12302"/>
                      <a:pt x="24512" y="9318"/>
                    </a:cubicBezTo>
                    <a:cubicBezTo>
                      <a:pt x="22813" y="12302"/>
                      <a:pt x="20197" y="14826"/>
                      <a:pt x="16570" y="16892"/>
                    </a:cubicBezTo>
                    <a:cubicBezTo>
                      <a:pt x="12945" y="18957"/>
                      <a:pt x="8997" y="20334"/>
                      <a:pt x="4682" y="21069"/>
                    </a:cubicBezTo>
                    <a:lnTo>
                      <a:pt x="2663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1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28"/>
                      <a:pt x="27955" y="6839"/>
                      <a:pt x="29744" y="8859"/>
                    </a:cubicBezTo>
                    <a:close/>
                    <a:moveTo>
                      <a:pt x="11246" y="39062"/>
                    </a:moveTo>
                    <a:lnTo>
                      <a:pt x="37456" y="39062"/>
                    </a:lnTo>
                    <a:lnTo>
                      <a:pt x="37456" y="32728"/>
                    </a:lnTo>
                    <a:lnTo>
                      <a:pt x="42413" y="32728"/>
                    </a:lnTo>
                    <a:lnTo>
                      <a:pt x="42413" y="54439"/>
                    </a:lnTo>
                    <a:lnTo>
                      <a:pt x="6243" y="54439"/>
                    </a:lnTo>
                    <a:lnTo>
                      <a:pt x="6243" y="32728"/>
                    </a:lnTo>
                    <a:lnTo>
                      <a:pt x="11292" y="32728"/>
                    </a:lnTo>
                    <a:lnTo>
                      <a:pt x="11292" y="39062"/>
                    </a:lnTo>
                    <a:close/>
                    <a:moveTo>
                      <a:pt x="37456" y="50033"/>
                    </a:moveTo>
                    <a:lnTo>
                      <a:pt x="37456" y="43285"/>
                    </a:lnTo>
                    <a:lnTo>
                      <a:pt x="11246" y="43285"/>
                    </a:lnTo>
                    <a:lnTo>
                      <a:pt x="11246" y="50033"/>
                    </a:lnTo>
                    <a:lnTo>
                      <a:pt x="37456" y="5003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2316" name="그룹 2315"/>
          <p:cNvGrpSpPr/>
          <p:nvPr/>
        </p:nvGrpSpPr>
        <p:grpSpPr>
          <a:xfrm>
            <a:off x="6822901" y="6239367"/>
            <a:ext cx="786616" cy="189711"/>
            <a:chOff x="6816290" y="5588455"/>
            <a:chExt cx="786616" cy="189711"/>
          </a:xfrm>
        </p:grpSpPr>
        <p:sp>
          <p:nvSpPr>
            <p:cNvPr id="2317" name="자유형: 도형 1680">
              <a:extLst>
                <a:ext uri="{FF2B5EF4-FFF2-40B4-BE49-F238E27FC236}">
                  <a16:creationId xmlns:a16="http://schemas.microsoft.com/office/drawing/2014/main" id="{97085D2E-7807-676E-BB79-3125D7450A81}"/>
                </a:ext>
              </a:extLst>
            </p:cNvPr>
            <p:cNvSpPr/>
            <p:nvPr/>
          </p:nvSpPr>
          <p:spPr>
            <a:xfrm>
              <a:off x="6816290" y="5588455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4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4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grpSp>
          <p:nvGrpSpPr>
            <p:cNvPr id="2318" name="그래픽 961">
              <a:extLst>
                <a:ext uri="{FF2B5EF4-FFF2-40B4-BE49-F238E27FC236}">
                  <a16:creationId xmlns:a16="http://schemas.microsoft.com/office/drawing/2014/main" id="{58C285BF-BB50-2875-6799-06478AAF815C}"/>
                </a:ext>
              </a:extLst>
            </p:cNvPr>
            <p:cNvGrpSpPr/>
            <p:nvPr/>
          </p:nvGrpSpPr>
          <p:grpSpPr>
            <a:xfrm>
              <a:off x="7038729" y="5655838"/>
              <a:ext cx="347201" cy="63528"/>
              <a:chOff x="7038729" y="5655838"/>
              <a:chExt cx="347201" cy="63528"/>
            </a:xfrm>
            <a:solidFill>
              <a:srgbClr val="FFFFFF"/>
            </a:solidFill>
          </p:grpSpPr>
          <p:sp>
            <p:nvSpPr>
              <p:cNvPr id="2319" name="자유형: 도형 1888">
                <a:extLst>
                  <a:ext uri="{FF2B5EF4-FFF2-40B4-BE49-F238E27FC236}">
                    <a16:creationId xmlns:a16="http://schemas.microsoft.com/office/drawing/2014/main" id="{136A49B2-37AB-7E55-2562-461886F3E421}"/>
                  </a:ext>
                </a:extLst>
              </p:cNvPr>
              <p:cNvSpPr/>
              <p:nvPr/>
            </p:nvSpPr>
            <p:spPr>
              <a:xfrm>
                <a:off x="7038729" y="5655884"/>
                <a:ext cx="15194" cy="63482"/>
              </a:xfrm>
              <a:custGeom>
                <a:avLst/>
                <a:gdLst>
                  <a:gd name="connsiteX0" fmla="*/ 3444 w 15194"/>
                  <a:gd name="connsiteY0" fmla="*/ 12806 h 63482"/>
                  <a:gd name="connsiteX1" fmla="*/ 12303 w 15194"/>
                  <a:gd name="connsiteY1" fmla="*/ 0 h 63482"/>
                  <a:gd name="connsiteX2" fmla="*/ 15149 w 15194"/>
                  <a:gd name="connsiteY2" fmla="*/ 2525 h 63482"/>
                  <a:gd name="connsiteX3" fmla="*/ 7621 w 15194"/>
                  <a:gd name="connsiteY3" fmla="*/ 14505 h 63482"/>
                  <a:gd name="connsiteX4" fmla="*/ 4637 w 15194"/>
                  <a:gd name="connsiteY4" fmla="*/ 31443 h 63482"/>
                  <a:gd name="connsiteX5" fmla="*/ 7575 w 15194"/>
                  <a:gd name="connsiteY5" fmla="*/ 48702 h 63482"/>
                  <a:gd name="connsiteX6" fmla="*/ 15194 w 15194"/>
                  <a:gd name="connsiteY6" fmla="*/ 60957 h 63482"/>
                  <a:gd name="connsiteX7" fmla="*/ 12349 w 15194"/>
                  <a:gd name="connsiteY7" fmla="*/ 63482 h 63482"/>
                  <a:gd name="connsiteX8" fmla="*/ 3490 w 15194"/>
                  <a:gd name="connsiteY8" fmla="*/ 50675 h 63482"/>
                  <a:gd name="connsiteX9" fmla="*/ 1 w 15194"/>
                  <a:gd name="connsiteY9" fmla="*/ 31534 h 63482"/>
                  <a:gd name="connsiteX10" fmla="*/ 3444 w 15194"/>
                  <a:gd name="connsiteY10" fmla="*/ 12806 h 63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194" h="63482">
                    <a:moveTo>
                      <a:pt x="3444" y="12806"/>
                    </a:moveTo>
                    <a:cubicBezTo>
                      <a:pt x="5739" y="7344"/>
                      <a:pt x="8723" y="3075"/>
                      <a:pt x="12303" y="0"/>
                    </a:cubicBezTo>
                    <a:lnTo>
                      <a:pt x="15149" y="2525"/>
                    </a:lnTo>
                    <a:cubicBezTo>
                      <a:pt x="12119" y="5554"/>
                      <a:pt x="9595" y="9548"/>
                      <a:pt x="7621" y="14505"/>
                    </a:cubicBezTo>
                    <a:cubicBezTo>
                      <a:pt x="5647" y="19462"/>
                      <a:pt x="4637" y="25108"/>
                      <a:pt x="4637" y="31443"/>
                    </a:cubicBezTo>
                    <a:cubicBezTo>
                      <a:pt x="4637" y="38006"/>
                      <a:pt x="5601" y="43744"/>
                      <a:pt x="7575" y="48702"/>
                    </a:cubicBezTo>
                    <a:cubicBezTo>
                      <a:pt x="9549" y="53659"/>
                      <a:pt x="12073" y="57698"/>
                      <a:pt x="15194" y="60957"/>
                    </a:cubicBezTo>
                    <a:lnTo>
                      <a:pt x="12349" y="63482"/>
                    </a:lnTo>
                    <a:cubicBezTo>
                      <a:pt x="8768" y="60452"/>
                      <a:pt x="5831" y="56184"/>
                      <a:pt x="3490" y="50675"/>
                    </a:cubicBezTo>
                    <a:cubicBezTo>
                      <a:pt x="1195" y="45167"/>
                      <a:pt x="1" y="38833"/>
                      <a:pt x="1" y="31534"/>
                    </a:cubicBezTo>
                    <a:cubicBezTo>
                      <a:pt x="-45" y="24511"/>
                      <a:pt x="1103" y="18269"/>
                      <a:pt x="3444" y="1280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0" name="자유형: 도형 1889">
                <a:extLst>
                  <a:ext uri="{FF2B5EF4-FFF2-40B4-BE49-F238E27FC236}">
                    <a16:creationId xmlns:a16="http://schemas.microsoft.com/office/drawing/2014/main" id="{45B6142E-8785-55AC-4638-52970F674D51}"/>
                  </a:ext>
                </a:extLst>
              </p:cNvPr>
              <p:cNvSpPr/>
              <p:nvPr/>
            </p:nvSpPr>
            <p:spPr>
              <a:xfrm>
                <a:off x="7057504" y="5659694"/>
                <a:ext cx="51318" cy="55862"/>
              </a:xfrm>
              <a:custGeom>
                <a:avLst/>
                <a:gdLst>
                  <a:gd name="connsiteX0" fmla="*/ 21161 w 51318"/>
                  <a:gd name="connsiteY0" fmla="*/ 25934 h 55862"/>
                  <a:gd name="connsiteX1" fmla="*/ 26118 w 51318"/>
                  <a:gd name="connsiteY1" fmla="*/ 34013 h 55862"/>
                  <a:gd name="connsiteX2" fmla="*/ 33141 w 51318"/>
                  <a:gd name="connsiteY2" fmla="*/ 39567 h 55862"/>
                  <a:gd name="connsiteX3" fmla="*/ 30295 w 51318"/>
                  <a:gd name="connsiteY3" fmla="*/ 43790 h 55862"/>
                  <a:gd name="connsiteX4" fmla="*/ 22308 w 51318"/>
                  <a:gd name="connsiteY4" fmla="*/ 37042 h 55862"/>
                  <a:gd name="connsiteX5" fmla="*/ 16892 w 51318"/>
                  <a:gd name="connsiteY5" fmla="*/ 26852 h 55862"/>
                  <a:gd name="connsiteX6" fmla="*/ 11292 w 51318"/>
                  <a:gd name="connsiteY6" fmla="*/ 37869 h 55862"/>
                  <a:gd name="connsiteX7" fmla="*/ 3076 w 51318"/>
                  <a:gd name="connsiteY7" fmla="*/ 45167 h 55862"/>
                  <a:gd name="connsiteX8" fmla="*/ 0 w 51318"/>
                  <a:gd name="connsiteY8" fmla="*/ 40944 h 55862"/>
                  <a:gd name="connsiteX9" fmla="*/ 7161 w 51318"/>
                  <a:gd name="connsiteY9" fmla="*/ 35115 h 55862"/>
                  <a:gd name="connsiteX10" fmla="*/ 12347 w 51318"/>
                  <a:gd name="connsiteY10" fmla="*/ 26485 h 55862"/>
                  <a:gd name="connsiteX11" fmla="*/ 14275 w 51318"/>
                  <a:gd name="connsiteY11" fmla="*/ 17121 h 55862"/>
                  <a:gd name="connsiteX12" fmla="*/ 14275 w 51318"/>
                  <a:gd name="connsiteY12" fmla="*/ 10236 h 55862"/>
                  <a:gd name="connsiteX13" fmla="*/ 2019 w 51318"/>
                  <a:gd name="connsiteY13" fmla="*/ 10236 h 55862"/>
                  <a:gd name="connsiteX14" fmla="*/ 2019 w 51318"/>
                  <a:gd name="connsiteY14" fmla="*/ 5738 h 55862"/>
                  <a:gd name="connsiteX15" fmla="*/ 31213 w 51318"/>
                  <a:gd name="connsiteY15" fmla="*/ 5738 h 55862"/>
                  <a:gd name="connsiteX16" fmla="*/ 31213 w 51318"/>
                  <a:gd name="connsiteY16" fmla="*/ 10236 h 55862"/>
                  <a:gd name="connsiteX17" fmla="*/ 19324 w 51318"/>
                  <a:gd name="connsiteY17" fmla="*/ 10236 h 55862"/>
                  <a:gd name="connsiteX18" fmla="*/ 19324 w 51318"/>
                  <a:gd name="connsiteY18" fmla="*/ 17121 h 55862"/>
                  <a:gd name="connsiteX19" fmla="*/ 21161 w 51318"/>
                  <a:gd name="connsiteY19" fmla="*/ 25934 h 55862"/>
                  <a:gd name="connsiteX20" fmla="*/ 42551 w 51318"/>
                  <a:gd name="connsiteY20" fmla="*/ 22400 h 55862"/>
                  <a:gd name="connsiteX21" fmla="*/ 51318 w 51318"/>
                  <a:gd name="connsiteY21" fmla="*/ 22400 h 55862"/>
                  <a:gd name="connsiteX22" fmla="*/ 51318 w 51318"/>
                  <a:gd name="connsiteY22" fmla="*/ 26944 h 55862"/>
                  <a:gd name="connsiteX23" fmla="*/ 42551 w 51318"/>
                  <a:gd name="connsiteY23" fmla="*/ 26944 h 55862"/>
                  <a:gd name="connsiteX24" fmla="*/ 42551 w 51318"/>
                  <a:gd name="connsiteY24" fmla="*/ 55862 h 55862"/>
                  <a:gd name="connsiteX25" fmla="*/ 37502 w 51318"/>
                  <a:gd name="connsiteY25" fmla="*/ 55862 h 55862"/>
                  <a:gd name="connsiteX26" fmla="*/ 37502 w 51318"/>
                  <a:gd name="connsiteY26" fmla="*/ 0 h 55862"/>
                  <a:gd name="connsiteX27" fmla="*/ 42551 w 51318"/>
                  <a:gd name="connsiteY27" fmla="*/ 0 h 55862"/>
                  <a:gd name="connsiteX28" fmla="*/ 42551 w 51318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8" h="55862">
                    <a:moveTo>
                      <a:pt x="21161" y="25934"/>
                    </a:moveTo>
                    <a:cubicBezTo>
                      <a:pt x="22354" y="28918"/>
                      <a:pt x="24006" y="31626"/>
                      <a:pt x="26118" y="34013"/>
                    </a:cubicBezTo>
                    <a:cubicBezTo>
                      <a:pt x="28230" y="36446"/>
                      <a:pt x="30571" y="38282"/>
                      <a:pt x="33141" y="39567"/>
                    </a:cubicBezTo>
                    <a:lnTo>
                      <a:pt x="30295" y="43790"/>
                    </a:lnTo>
                    <a:cubicBezTo>
                      <a:pt x="27357" y="42275"/>
                      <a:pt x="24695" y="40026"/>
                      <a:pt x="22308" y="37042"/>
                    </a:cubicBezTo>
                    <a:cubicBezTo>
                      <a:pt x="19921" y="34013"/>
                      <a:pt x="18131" y="30616"/>
                      <a:pt x="16892" y="26852"/>
                    </a:cubicBezTo>
                    <a:cubicBezTo>
                      <a:pt x="15607" y="30892"/>
                      <a:pt x="13770" y="34564"/>
                      <a:pt x="11292" y="37869"/>
                    </a:cubicBezTo>
                    <a:cubicBezTo>
                      <a:pt x="8813" y="41174"/>
                      <a:pt x="6105" y="43607"/>
                      <a:pt x="3076" y="45167"/>
                    </a:cubicBezTo>
                    <a:lnTo>
                      <a:pt x="0" y="40944"/>
                    </a:lnTo>
                    <a:cubicBezTo>
                      <a:pt x="2571" y="39613"/>
                      <a:pt x="4957" y="37685"/>
                      <a:pt x="7161" y="35115"/>
                    </a:cubicBezTo>
                    <a:cubicBezTo>
                      <a:pt x="9364" y="32544"/>
                      <a:pt x="11108" y="29652"/>
                      <a:pt x="12347" y="26485"/>
                    </a:cubicBezTo>
                    <a:cubicBezTo>
                      <a:pt x="13633" y="23272"/>
                      <a:pt x="14275" y="20151"/>
                      <a:pt x="14275" y="17121"/>
                    </a:cubicBezTo>
                    <a:lnTo>
                      <a:pt x="14275" y="10236"/>
                    </a:lnTo>
                    <a:lnTo>
                      <a:pt x="2019" y="10236"/>
                    </a:lnTo>
                    <a:lnTo>
                      <a:pt x="2019" y="5738"/>
                    </a:lnTo>
                    <a:lnTo>
                      <a:pt x="31213" y="5738"/>
                    </a:lnTo>
                    <a:lnTo>
                      <a:pt x="31213" y="10236"/>
                    </a:lnTo>
                    <a:lnTo>
                      <a:pt x="19324" y="10236"/>
                    </a:lnTo>
                    <a:lnTo>
                      <a:pt x="19324" y="17121"/>
                    </a:lnTo>
                    <a:cubicBezTo>
                      <a:pt x="19324" y="20013"/>
                      <a:pt x="19921" y="22951"/>
                      <a:pt x="21161" y="25934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1" name="자유형: 도형 1890">
                <a:extLst>
                  <a:ext uri="{FF2B5EF4-FFF2-40B4-BE49-F238E27FC236}">
                    <a16:creationId xmlns:a16="http://schemas.microsoft.com/office/drawing/2014/main" id="{A1724CBD-FCF2-EBAB-762A-C06A7261FAB4}"/>
                  </a:ext>
                </a:extLst>
              </p:cNvPr>
              <p:cNvSpPr/>
              <p:nvPr/>
            </p:nvSpPr>
            <p:spPr>
              <a:xfrm>
                <a:off x="7109189" y="5660337"/>
                <a:ext cx="48793" cy="54623"/>
              </a:xfrm>
              <a:custGeom>
                <a:avLst/>
                <a:gdLst>
                  <a:gd name="connsiteX0" fmla="*/ 48748 w 48793"/>
                  <a:gd name="connsiteY0" fmla="*/ 27082 h 54623"/>
                  <a:gd name="connsiteX1" fmla="*/ 35344 w 48793"/>
                  <a:gd name="connsiteY1" fmla="*/ 27082 h 54623"/>
                  <a:gd name="connsiteX2" fmla="*/ 35344 w 48793"/>
                  <a:gd name="connsiteY2" fmla="*/ 32177 h 54623"/>
                  <a:gd name="connsiteX3" fmla="*/ 42505 w 48793"/>
                  <a:gd name="connsiteY3" fmla="*/ 32177 h 54623"/>
                  <a:gd name="connsiteX4" fmla="*/ 42505 w 48793"/>
                  <a:gd name="connsiteY4" fmla="*/ 44984 h 54623"/>
                  <a:gd name="connsiteX5" fmla="*/ 11017 w 48793"/>
                  <a:gd name="connsiteY5" fmla="*/ 44984 h 54623"/>
                  <a:gd name="connsiteX6" fmla="*/ 11017 w 48793"/>
                  <a:gd name="connsiteY6" fmla="*/ 50354 h 54623"/>
                  <a:gd name="connsiteX7" fmla="*/ 44157 w 48793"/>
                  <a:gd name="connsiteY7" fmla="*/ 50354 h 54623"/>
                  <a:gd name="connsiteX8" fmla="*/ 44157 w 48793"/>
                  <a:gd name="connsiteY8" fmla="*/ 54623 h 54623"/>
                  <a:gd name="connsiteX9" fmla="*/ 6059 w 48793"/>
                  <a:gd name="connsiteY9" fmla="*/ 54623 h 54623"/>
                  <a:gd name="connsiteX10" fmla="*/ 6059 w 48793"/>
                  <a:gd name="connsiteY10" fmla="*/ 40944 h 54623"/>
                  <a:gd name="connsiteX11" fmla="*/ 37639 w 48793"/>
                  <a:gd name="connsiteY11" fmla="*/ 40944 h 54623"/>
                  <a:gd name="connsiteX12" fmla="*/ 37639 w 48793"/>
                  <a:gd name="connsiteY12" fmla="*/ 36308 h 54623"/>
                  <a:gd name="connsiteX13" fmla="*/ 5921 w 48793"/>
                  <a:gd name="connsiteY13" fmla="*/ 36308 h 54623"/>
                  <a:gd name="connsiteX14" fmla="*/ 5921 w 48793"/>
                  <a:gd name="connsiteY14" fmla="*/ 32177 h 54623"/>
                  <a:gd name="connsiteX15" fmla="*/ 13220 w 48793"/>
                  <a:gd name="connsiteY15" fmla="*/ 32177 h 54623"/>
                  <a:gd name="connsiteX16" fmla="*/ 13220 w 48793"/>
                  <a:gd name="connsiteY16" fmla="*/ 27082 h 54623"/>
                  <a:gd name="connsiteX17" fmla="*/ 0 w 48793"/>
                  <a:gd name="connsiteY17" fmla="*/ 27082 h 54623"/>
                  <a:gd name="connsiteX18" fmla="*/ 0 w 48793"/>
                  <a:gd name="connsiteY18" fmla="*/ 22721 h 54623"/>
                  <a:gd name="connsiteX19" fmla="*/ 48793 w 48793"/>
                  <a:gd name="connsiteY19" fmla="*/ 22721 h 54623"/>
                  <a:gd name="connsiteX20" fmla="*/ 48793 w 48793"/>
                  <a:gd name="connsiteY20" fmla="*/ 27082 h 54623"/>
                  <a:gd name="connsiteX21" fmla="*/ 38328 w 48793"/>
                  <a:gd name="connsiteY21" fmla="*/ 2570 h 54623"/>
                  <a:gd name="connsiteX22" fmla="*/ 43285 w 48793"/>
                  <a:gd name="connsiteY22" fmla="*/ 9777 h 54623"/>
                  <a:gd name="connsiteX23" fmla="*/ 38328 w 48793"/>
                  <a:gd name="connsiteY23" fmla="*/ 16938 h 54623"/>
                  <a:gd name="connsiteX24" fmla="*/ 24328 w 48793"/>
                  <a:gd name="connsiteY24" fmla="*/ 19417 h 54623"/>
                  <a:gd name="connsiteX25" fmla="*/ 10328 w 48793"/>
                  <a:gd name="connsiteY25" fmla="*/ 16892 h 54623"/>
                  <a:gd name="connsiteX26" fmla="*/ 5325 w 48793"/>
                  <a:gd name="connsiteY26" fmla="*/ 9731 h 54623"/>
                  <a:gd name="connsiteX27" fmla="*/ 10328 w 48793"/>
                  <a:gd name="connsiteY27" fmla="*/ 2525 h 54623"/>
                  <a:gd name="connsiteX28" fmla="*/ 24328 w 48793"/>
                  <a:gd name="connsiteY28" fmla="*/ 0 h 54623"/>
                  <a:gd name="connsiteX29" fmla="*/ 38328 w 48793"/>
                  <a:gd name="connsiteY29" fmla="*/ 2570 h 54623"/>
                  <a:gd name="connsiteX30" fmla="*/ 14229 w 48793"/>
                  <a:gd name="connsiteY30" fmla="*/ 5646 h 54623"/>
                  <a:gd name="connsiteX31" fmla="*/ 10649 w 48793"/>
                  <a:gd name="connsiteY31" fmla="*/ 9777 h 54623"/>
                  <a:gd name="connsiteX32" fmla="*/ 14229 w 48793"/>
                  <a:gd name="connsiteY32" fmla="*/ 13908 h 54623"/>
                  <a:gd name="connsiteX33" fmla="*/ 24328 w 48793"/>
                  <a:gd name="connsiteY33" fmla="*/ 15377 h 54623"/>
                  <a:gd name="connsiteX34" fmla="*/ 34518 w 48793"/>
                  <a:gd name="connsiteY34" fmla="*/ 13908 h 54623"/>
                  <a:gd name="connsiteX35" fmla="*/ 38144 w 48793"/>
                  <a:gd name="connsiteY35" fmla="*/ 9777 h 54623"/>
                  <a:gd name="connsiteX36" fmla="*/ 34518 w 48793"/>
                  <a:gd name="connsiteY36" fmla="*/ 5646 h 54623"/>
                  <a:gd name="connsiteX37" fmla="*/ 24328 w 48793"/>
                  <a:gd name="connsiteY37" fmla="*/ 4131 h 54623"/>
                  <a:gd name="connsiteX38" fmla="*/ 14229 w 48793"/>
                  <a:gd name="connsiteY38" fmla="*/ 5646 h 54623"/>
                  <a:gd name="connsiteX39" fmla="*/ 30249 w 48793"/>
                  <a:gd name="connsiteY39" fmla="*/ 32177 h 54623"/>
                  <a:gd name="connsiteX40" fmla="*/ 30249 w 48793"/>
                  <a:gd name="connsiteY40" fmla="*/ 27082 h 54623"/>
                  <a:gd name="connsiteX41" fmla="*/ 18223 w 48793"/>
                  <a:gd name="connsiteY41" fmla="*/ 27082 h 54623"/>
                  <a:gd name="connsiteX42" fmla="*/ 18223 w 48793"/>
                  <a:gd name="connsiteY42" fmla="*/ 32177 h 54623"/>
                  <a:gd name="connsiteX43" fmla="*/ 30249 w 48793"/>
                  <a:gd name="connsiteY43" fmla="*/ 32177 h 54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48793" h="54623">
                    <a:moveTo>
                      <a:pt x="48748" y="27082"/>
                    </a:moveTo>
                    <a:lnTo>
                      <a:pt x="35344" y="27082"/>
                    </a:lnTo>
                    <a:lnTo>
                      <a:pt x="35344" y="32177"/>
                    </a:lnTo>
                    <a:lnTo>
                      <a:pt x="42505" y="32177"/>
                    </a:lnTo>
                    <a:lnTo>
                      <a:pt x="42505" y="44984"/>
                    </a:lnTo>
                    <a:lnTo>
                      <a:pt x="11017" y="44984"/>
                    </a:lnTo>
                    <a:lnTo>
                      <a:pt x="11017" y="50354"/>
                    </a:lnTo>
                    <a:lnTo>
                      <a:pt x="44157" y="50354"/>
                    </a:lnTo>
                    <a:lnTo>
                      <a:pt x="44157" y="54623"/>
                    </a:lnTo>
                    <a:lnTo>
                      <a:pt x="6059" y="54623"/>
                    </a:lnTo>
                    <a:lnTo>
                      <a:pt x="6059" y="40944"/>
                    </a:lnTo>
                    <a:lnTo>
                      <a:pt x="37639" y="40944"/>
                    </a:lnTo>
                    <a:lnTo>
                      <a:pt x="37639" y="36308"/>
                    </a:lnTo>
                    <a:lnTo>
                      <a:pt x="5921" y="36308"/>
                    </a:lnTo>
                    <a:lnTo>
                      <a:pt x="5921" y="32177"/>
                    </a:lnTo>
                    <a:lnTo>
                      <a:pt x="13220" y="32177"/>
                    </a:lnTo>
                    <a:lnTo>
                      <a:pt x="13220" y="27082"/>
                    </a:lnTo>
                    <a:lnTo>
                      <a:pt x="0" y="27082"/>
                    </a:lnTo>
                    <a:lnTo>
                      <a:pt x="0" y="22721"/>
                    </a:lnTo>
                    <a:lnTo>
                      <a:pt x="48793" y="22721"/>
                    </a:lnTo>
                    <a:lnTo>
                      <a:pt x="48793" y="27082"/>
                    </a:lnTo>
                    <a:close/>
                    <a:moveTo>
                      <a:pt x="38328" y="2570"/>
                    </a:moveTo>
                    <a:cubicBezTo>
                      <a:pt x="41633" y="4269"/>
                      <a:pt x="43285" y="6656"/>
                      <a:pt x="43285" y="9777"/>
                    </a:cubicBezTo>
                    <a:cubicBezTo>
                      <a:pt x="43285" y="12898"/>
                      <a:pt x="41633" y="15285"/>
                      <a:pt x="38328" y="16938"/>
                    </a:cubicBezTo>
                    <a:cubicBezTo>
                      <a:pt x="35023" y="18590"/>
                      <a:pt x="30341" y="19417"/>
                      <a:pt x="24328" y="19417"/>
                    </a:cubicBezTo>
                    <a:cubicBezTo>
                      <a:pt x="18361" y="19417"/>
                      <a:pt x="13679" y="18590"/>
                      <a:pt x="10328" y="16892"/>
                    </a:cubicBezTo>
                    <a:cubicBezTo>
                      <a:pt x="6977" y="15193"/>
                      <a:pt x="5325" y="12853"/>
                      <a:pt x="5325" y="9731"/>
                    </a:cubicBezTo>
                    <a:cubicBezTo>
                      <a:pt x="5325" y="6610"/>
                      <a:pt x="6977" y="4177"/>
                      <a:pt x="10328" y="2525"/>
                    </a:cubicBezTo>
                    <a:cubicBezTo>
                      <a:pt x="13679" y="826"/>
                      <a:pt x="18315" y="0"/>
                      <a:pt x="24328" y="0"/>
                    </a:cubicBezTo>
                    <a:cubicBezTo>
                      <a:pt x="30341" y="92"/>
                      <a:pt x="35023" y="918"/>
                      <a:pt x="38328" y="2570"/>
                    </a:cubicBezTo>
                    <a:close/>
                    <a:moveTo>
                      <a:pt x="14229" y="5646"/>
                    </a:moveTo>
                    <a:cubicBezTo>
                      <a:pt x="11842" y="6656"/>
                      <a:pt x="10649" y="8033"/>
                      <a:pt x="10649" y="9777"/>
                    </a:cubicBezTo>
                    <a:cubicBezTo>
                      <a:pt x="10649" y="11521"/>
                      <a:pt x="11842" y="12898"/>
                      <a:pt x="14229" y="13908"/>
                    </a:cubicBezTo>
                    <a:cubicBezTo>
                      <a:pt x="16616" y="14872"/>
                      <a:pt x="19967" y="15377"/>
                      <a:pt x="24328" y="15377"/>
                    </a:cubicBezTo>
                    <a:cubicBezTo>
                      <a:pt x="28734" y="15377"/>
                      <a:pt x="32131" y="14872"/>
                      <a:pt x="34518" y="13908"/>
                    </a:cubicBezTo>
                    <a:cubicBezTo>
                      <a:pt x="36905" y="12944"/>
                      <a:pt x="38144" y="11567"/>
                      <a:pt x="38144" y="9777"/>
                    </a:cubicBezTo>
                    <a:cubicBezTo>
                      <a:pt x="38144" y="7987"/>
                      <a:pt x="36951" y="6610"/>
                      <a:pt x="34518" y="5646"/>
                    </a:cubicBezTo>
                    <a:cubicBezTo>
                      <a:pt x="32131" y="4636"/>
                      <a:pt x="28734" y="4131"/>
                      <a:pt x="24328" y="4131"/>
                    </a:cubicBezTo>
                    <a:cubicBezTo>
                      <a:pt x="19967" y="4131"/>
                      <a:pt x="16616" y="4636"/>
                      <a:pt x="14229" y="5646"/>
                    </a:cubicBezTo>
                    <a:close/>
                    <a:moveTo>
                      <a:pt x="30249" y="32177"/>
                    </a:moveTo>
                    <a:lnTo>
                      <a:pt x="30249" y="27082"/>
                    </a:lnTo>
                    <a:lnTo>
                      <a:pt x="18223" y="27082"/>
                    </a:lnTo>
                    <a:lnTo>
                      <a:pt x="18223" y="32177"/>
                    </a:lnTo>
                    <a:lnTo>
                      <a:pt x="30249" y="3217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2" name="자유형: 도형 1891">
                <a:extLst>
                  <a:ext uri="{FF2B5EF4-FFF2-40B4-BE49-F238E27FC236}">
                    <a16:creationId xmlns:a16="http://schemas.microsoft.com/office/drawing/2014/main" id="{71F6952F-38F7-556C-7F86-FD5C329D0A2B}"/>
                  </a:ext>
                </a:extLst>
              </p:cNvPr>
              <p:cNvSpPr/>
              <p:nvPr/>
            </p:nvSpPr>
            <p:spPr>
              <a:xfrm>
                <a:off x="7162619" y="5655838"/>
                <a:ext cx="15148" cy="63482"/>
              </a:xfrm>
              <a:custGeom>
                <a:avLst/>
                <a:gdLst>
                  <a:gd name="connsiteX0" fmla="*/ 11705 w 15148"/>
                  <a:gd name="connsiteY0" fmla="*/ 50675 h 63482"/>
                  <a:gd name="connsiteX1" fmla="*/ 2846 w 15148"/>
                  <a:gd name="connsiteY1" fmla="*/ 63482 h 63482"/>
                  <a:gd name="connsiteX2" fmla="*/ 0 w 15148"/>
                  <a:gd name="connsiteY2" fmla="*/ 60958 h 63482"/>
                  <a:gd name="connsiteX3" fmla="*/ 7620 w 15148"/>
                  <a:gd name="connsiteY3" fmla="*/ 48702 h 63482"/>
                  <a:gd name="connsiteX4" fmla="*/ 10557 w 15148"/>
                  <a:gd name="connsiteY4" fmla="*/ 31443 h 63482"/>
                  <a:gd name="connsiteX5" fmla="*/ 7574 w 15148"/>
                  <a:gd name="connsiteY5" fmla="*/ 14505 h 63482"/>
                  <a:gd name="connsiteX6" fmla="*/ 0 w 15148"/>
                  <a:gd name="connsiteY6" fmla="*/ 2525 h 63482"/>
                  <a:gd name="connsiteX7" fmla="*/ 2846 w 15148"/>
                  <a:gd name="connsiteY7" fmla="*/ 0 h 63482"/>
                  <a:gd name="connsiteX8" fmla="*/ 11705 w 15148"/>
                  <a:gd name="connsiteY8" fmla="*/ 12806 h 63482"/>
                  <a:gd name="connsiteX9" fmla="*/ 15147 w 15148"/>
                  <a:gd name="connsiteY9" fmla="*/ 31534 h 63482"/>
                  <a:gd name="connsiteX10" fmla="*/ 11705 w 15148"/>
                  <a:gd name="connsiteY10" fmla="*/ 50675 h 63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148" h="63482">
                    <a:moveTo>
                      <a:pt x="11705" y="50675"/>
                    </a:moveTo>
                    <a:cubicBezTo>
                      <a:pt x="9410" y="56138"/>
                      <a:pt x="6426" y="60406"/>
                      <a:pt x="2846" y="63482"/>
                    </a:cubicBezTo>
                    <a:lnTo>
                      <a:pt x="0" y="60958"/>
                    </a:lnTo>
                    <a:cubicBezTo>
                      <a:pt x="3121" y="57698"/>
                      <a:pt x="5692" y="53613"/>
                      <a:pt x="7620" y="48702"/>
                    </a:cubicBezTo>
                    <a:cubicBezTo>
                      <a:pt x="9547" y="43790"/>
                      <a:pt x="10557" y="38052"/>
                      <a:pt x="10557" y="31443"/>
                    </a:cubicBezTo>
                    <a:cubicBezTo>
                      <a:pt x="10557" y="25108"/>
                      <a:pt x="9547" y="19462"/>
                      <a:pt x="7574" y="14505"/>
                    </a:cubicBezTo>
                    <a:cubicBezTo>
                      <a:pt x="5600" y="9548"/>
                      <a:pt x="3075" y="5554"/>
                      <a:pt x="0" y="2525"/>
                    </a:cubicBezTo>
                    <a:lnTo>
                      <a:pt x="2846" y="0"/>
                    </a:lnTo>
                    <a:cubicBezTo>
                      <a:pt x="6426" y="3075"/>
                      <a:pt x="9364" y="7344"/>
                      <a:pt x="11705" y="12806"/>
                    </a:cubicBezTo>
                    <a:cubicBezTo>
                      <a:pt x="14000" y="18269"/>
                      <a:pt x="15147" y="24512"/>
                      <a:pt x="15147" y="31534"/>
                    </a:cubicBezTo>
                    <a:cubicBezTo>
                      <a:pt x="15193" y="38833"/>
                      <a:pt x="14000" y="45213"/>
                      <a:pt x="11705" y="50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3" name="자유형: 도형 1892">
                <a:extLst>
                  <a:ext uri="{FF2B5EF4-FFF2-40B4-BE49-F238E27FC236}">
                    <a16:creationId xmlns:a16="http://schemas.microsoft.com/office/drawing/2014/main" id="{5A5D96DF-F7C7-C938-30F2-2E2D97CE1905}"/>
                  </a:ext>
                </a:extLst>
              </p:cNvPr>
              <p:cNvSpPr/>
              <p:nvPr/>
            </p:nvSpPr>
            <p:spPr>
              <a:xfrm>
                <a:off x="7185157" y="5659740"/>
                <a:ext cx="45625" cy="54623"/>
              </a:xfrm>
              <a:custGeom>
                <a:avLst/>
                <a:gdLst>
                  <a:gd name="connsiteX0" fmla="*/ 30341 w 45625"/>
                  <a:gd name="connsiteY0" fmla="*/ 11200 h 54623"/>
                  <a:gd name="connsiteX1" fmla="*/ 0 w 45625"/>
                  <a:gd name="connsiteY1" fmla="*/ 11200 h 54623"/>
                  <a:gd name="connsiteX2" fmla="*/ 0 w 45625"/>
                  <a:gd name="connsiteY2" fmla="*/ 6794 h 54623"/>
                  <a:gd name="connsiteX3" fmla="*/ 12852 w 45625"/>
                  <a:gd name="connsiteY3" fmla="*/ 6794 h 54623"/>
                  <a:gd name="connsiteX4" fmla="*/ 12852 w 45625"/>
                  <a:gd name="connsiteY4" fmla="*/ 0 h 54623"/>
                  <a:gd name="connsiteX5" fmla="*/ 17901 w 45625"/>
                  <a:gd name="connsiteY5" fmla="*/ 0 h 54623"/>
                  <a:gd name="connsiteX6" fmla="*/ 17901 w 45625"/>
                  <a:gd name="connsiteY6" fmla="*/ 6794 h 54623"/>
                  <a:gd name="connsiteX7" fmla="*/ 30341 w 45625"/>
                  <a:gd name="connsiteY7" fmla="*/ 6794 h 54623"/>
                  <a:gd name="connsiteX8" fmla="*/ 30341 w 45625"/>
                  <a:gd name="connsiteY8" fmla="*/ 11200 h 54623"/>
                  <a:gd name="connsiteX9" fmla="*/ 24144 w 45625"/>
                  <a:gd name="connsiteY9" fmla="*/ 16938 h 54623"/>
                  <a:gd name="connsiteX10" fmla="*/ 27586 w 45625"/>
                  <a:gd name="connsiteY10" fmla="*/ 24649 h 54623"/>
                  <a:gd name="connsiteX11" fmla="*/ 24144 w 45625"/>
                  <a:gd name="connsiteY11" fmla="*/ 32453 h 54623"/>
                  <a:gd name="connsiteX12" fmla="*/ 15331 w 45625"/>
                  <a:gd name="connsiteY12" fmla="*/ 35390 h 54623"/>
                  <a:gd name="connsiteX13" fmla="*/ 6518 w 45625"/>
                  <a:gd name="connsiteY13" fmla="*/ 32453 h 54623"/>
                  <a:gd name="connsiteX14" fmla="*/ 3075 w 45625"/>
                  <a:gd name="connsiteY14" fmla="*/ 24649 h 54623"/>
                  <a:gd name="connsiteX15" fmla="*/ 6518 w 45625"/>
                  <a:gd name="connsiteY15" fmla="*/ 16938 h 54623"/>
                  <a:gd name="connsiteX16" fmla="*/ 15331 w 45625"/>
                  <a:gd name="connsiteY16" fmla="*/ 14000 h 54623"/>
                  <a:gd name="connsiteX17" fmla="*/ 24144 w 45625"/>
                  <a:gd name="connsiteY17" fmla="*/ 16938 h 54623"/>
                  <a:gd name="connsiteX18" fmla="*/ 9960 w 45625"/>
                  <a:gd name="connsiteY18" fmla="*/ 20059 h 54623"/>
                  <a:gd name="connsiteX19" fmla="*/ 7895 w 45625"/>
                  <a:gd name="connsiteY19" fmla="*/ 24695 h 54623"/>
                  <a:gd name="connsiteX20" fmla="*/ 9960 w 45625"/>
                  <a:gd name="connsiteY20" fmla="*/ 29377 h 54623"/>
                  <a:gd name="connsiteX21" fmla="*/ 15377 w 45625"/>
                  <a:gd name="connsiteY21" fmla="*/ 31121 h 54623"/>
                  <a:gd name="connsiteX22" fmla="*/ 20747 w 45625"/>
                  <a:gd name="connsiteY22" fmla="*/ 29377 h 54623"/>
                  <a:gd name="connsiteX23" fmla="*/ 22767 w 45625"/>
                  <a:gd name="connsiteY23" fmla="*/ 24695 h 54623"/>
                  <a:gd name="connsiteX24" fmla="*/ 20747 w 45625"/>
                  <a:gd name="connsiteY24" fmla="*/ 20059 h 54623"/>
                  <a:gd name="connsiteX25" fmla="*/ 15377 w 45625"/>
                  <a:gd name="connsiteY25" fmla="*/ 18269 h 54623"/>
                  <a:gd name="connsiteX26" fmla="*/ 9960 w 45625"/>
                  <a:gd name="connsiteY26" fmla="*/ 20059 h 54623"/>
                  <a:gd name="connsiteX27" fmla="*/ 45626 w 45625"/>
                  <a:gd name="connsiteY27" fmla="*/ 54623 h 54623"/>
                  <a:gd name="connsiteX28" fmla="*/ 9685 w 45625"/>
                  <a:gd name="connsiteY28" fmla="*/ 54623 h 54623"/>
                  <a:gd name="connsiteX29" fmla="*/ 9685 w 45625"/>
                  <a:gd name="connsiteY29" fmla="*/ 38787 h 54623"/>
                  <a:gd name="connsiteX30" fmla="*/ 14734 w 45625"/>
                  <a:gd name="connsiteY30" fmla="*/ 38787 h 54623"/>
                  <a:gd name="connsiteX31" fmla="*/ 14734 w 45625"/>
                  <a:gd name="connsiteY31" fmla="*/ 50125 h 54623"/>
                  <a:gd name="connsiteX32" fmla="*/ 45626 w 45625"/>
                  <a:gd name="connsiteY32" fmla="*/ 50125 h 54623"/>
                  <a:gd name="connsiteX33" fmla="*/ 45626 w 45625"/>
                  <a:gd name="connsiteY33" fmla="*/ 54623 h 54623"/>
                  <a:gd name="connsiteX34" fmla="*/ 44387 w 45625"/>
                  <a:gd name="connsiteY34" fmla="*/ 42689 h 54623"/>
                  <a:gd name="connsiteX35" fmla="*/ 39337 w 45625"/>
                  <a:gd name="connsiteY35" fmla="*/ 42689 h 54623"/>
                  <a:gd name="connsiteX36" fmla="*/ 39337 w 45625"/>
                  <a:gd name="connsiteY36" fmla="*/ 30800 h 54623"/>
                  <a:gd name="connsiteX37" fmla="*/ 30295 w 45625"/>
                  <a:gd name="connsiteY37" fmla="*/ 30800 h 54623"/>
                  <a:gd name="connsiteX38" fmla="*/ 30295 w 45625"/>
                  <a:gd name="connsiteY38" fmla="*/ 26439 h 54623"/>
                  <a:gd name="connsiteX39" fmla="*/ 39337 w 45625"/>
                  <a:gd name="connsiteY39" fmla="*/ 26439 h 54623"/>
                  <a:gd name="connsiteX40" fmla="*/ 39337 w 45625"/>
                  <a:gd name="connsiteY40" fmla="*/ 19233 h 54623"/>
                  <a:gd name="connsiteX41" fmla="*/ 30295 w 45625"/>
                  <a:gd name="connsiteY41" fmla="*/ 19233 h 54623"/>
                  <a:gd name="connsiteX42" fmla="*/ 30295 w 45625"/>
                  <a:gd name="connsiteY42" fmla="*/ 14826 h 54623"/>
                  <a:gd name="connsiteX43" fmla="*/ 39337 w 45625"/>
                  <a:gd name="connsiteY43" fmla="*/ 14826 h 54623"/>
                  <a:gd name="connsiteX44" fmla="*/ 39337 w 45625"/>
                  <a:gd name="connsiteY44" fmla="*/ 0 h 54623"/>
                  <a:gd name="connsiteX45" fmla="*/ 44387 w 45625"/>
                  <a:gd name="connsiteY45" fmla="*/ 0 h 54623"/>
                  <a:gd name="connsiteX46" fmla="*/ 44387 w 45625"/>
                  <a:gd name="connsiteY46" fmla="*/ 42689 h 54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5625" h="54623">
                    <a:moveTo>
                      <a:pt x="30341" y="11200"/>
                    </a:moveTo>
                    <a:lnTo>
                      <a:pt x="0" y="11200"/>
                    </a:lnTo>
                    <a:lnTo>
                      <a:pt x="0" y="6794"/>
                    </a:lnTo>
                    <a:lnTo>
                      <a:pt x="12852" y="6794"/>
                    </a:lnTo>
                    <a:lnTo>
                      <a:pt x="12852" y="0"/>
                    </a:lnTo>
                    <a:lnTo>
                      <a:pt x="17901" y="0"/>
                    </a:lnTo>
                    <a:lnTo>
                      <a:pt x="17901" y="6794"/>
                    </a:lnTo>
                    <a:lnTo>
                      <a:pt x="30341" y="6794"/>
                    </a:lnTo>
                    <a:lnTo>
                      <a:pt x="30341" y="11200"/>
                    </a:lnTo>
                    <a:close/>
                    <a:moveTo>
                      <a:pt x="24144" y="16938"/>
                    </a:moveTo>
                    <a:cubicBezTo>
                      <a:pt x="26439" y="18911"/>
                      <a:pt x="27586" y="21482"/>
                      <a:pt x="27586" y="24649"/>
                    </a:cubicBezTo>
                    <a:cubicBezTo>
                      <a:pt x="27586" y="27862"/>
                      <a:pt x="26439" y="30479"/>
                      <a:pt x="24144" y="32453"/>
                    </a:cubicBezTo>
                    <a:cubicBezTo>
                      <a:pt x="21849" y="34426"/>
                      <a:pt x="18911" y="35390"/>
                      <a:pt x="15331" y="35390"/>
                    </a:cubicBezTo>
                    <a:cubicBezTo>
                      <a:pt x="11751" y="35390"/>
                      <a:pt x="8813" y="34426"/>
                      <a:pt x="6518" y="32453"/>
                    </a:cubicBezTo>
                    <a:cubicBezTo>
                      <a:pt x="4223" y="30479"/>
                      <a:pt x="3075" y="27862"/>
                      <a:pt x="3075" y="24649"/>
                    </a:cubicBezTo>
                    <a:cubicBezTo>
                      <a:pt x="3075" y="21482"/>
                      <a:pt x="4223" y="18911"/>
                      <a:pt x="6518" y="16938"/>
                    </a:cubicBezTo>
                    <a:cubicBezTo>
                      <a:pt x="8813" y="14964"/>
                      <a:pt x="11751" y="14000"/>
                      <a:pt x="15331" y="14000"/>
                    </a:cubicBezTo>
                    <a:cubicBezTo>
                      <a:pt x="18911" y="14000"/>
                      <a:pt x="21895" y="14964"/>
                      <a:pt x="24144" y="16938"/>
                    </a:cubicBezTo>
                    <a:close/>
                    <a:moveTo>
                      <a:pt x="9960" y="20059"/>
                    </a:moveTo>
                    <a:cubicBezTo>
                      <a:pt x="8584" y="21252"/>
                      <a:pt x="7895" y="22767"/>
                      <a:pt x="7895" y="24695"/>
                    </a:cubicBezTo>
                    <a:cubicBezTo>
                      <a:pt x="7895" y="26623"/>
                      <a:pt x="8584" y="28230"/>
                      <a:pt x="9960" y="29377"/>
                    </a:cubicBezTo>
                    <a:cubicBezTo>
                      <a:pt x="11338" y="30571"/>
                      <a:pt x="13128" y="31121"/>
                      <a:pt x="15377" y="31121"/>
                    </a:cubicBezTo>
                    <a:cubicBezTo>
                      <a:pt x="17580" y="31121"/>
                      <a:pt x="19370" y="30525"/>
                      <a:pt x="20747" y="29377"/>
                    </a:cubicBezTo>
                    <a:cubicBezTo>
                      <a:pt x="22124" y="28184"/>
                      <a:pt x="22767" y="26623"/>
                      <a:pt x="22767" y="24695"/>
                    </a:cubicBezTo>
                    <a:cubicBezTo>
                      <a:pt x="22767" y="22767"/>
                      <a:pt x="22078" y="21252"/>
                      <a:pt x="20747" y="20059"/>
                    </a:cubicBezTo>
                    <a:cubicBezTo>
                      <a:pt x="19370" y="18866"/>
                      <a:pt x="17580" y="18269"/>
                      <a:pt x="15377" y="18269"/>
                    </a:cubicBezTo>
                    <a:cubicBezTo>
                      <a:pt x="13128" y="18269"/>
                      <a:pt x="11338" y="18866"/>
                      <a:pt x="9960" y="20059"/>
                    </a:cubicBezTo>
                    <a:close/>
                    <a:moveTo>
                      <a:pt x="45626" y="54623"/>
                    </a:moveTo>
                    <a:lnTo>
                      <a:pt x="9685" y="54623"/>
                    </a:lnTo>
                    <a:lnTo>
                      <a:pt x="9685" y="38787"/>
                    </a:lnTo>
                    <a:lnTo>
                      <a:pt x="14734" y="38787"/>
                    </a:lnTo>
                    <a:lnTo>
                      <a:pt x="14734" y="50125"/>
                    </a:lnTo>
                    <a:lnTo>
                      <a:pt x="45626" y="50125"/>
                    </a:lnTo>
                    <a:lnTo>
                      <a:pt x="45626" y="54623"/>
                    </a:lnTo>
                    <a:close/>
                    <a:moveTo>
                      <a:pt x="44387" y="42689"/>
                    </a:moveTo>
                    <a:lnTo>
                      <a:pt x="39337" y="42689"/>
                    </a:lnTo>
                    <a:lnTo>
                      <a:pt x="39337" y="30800"/>
                    </a:lnTo>
                    <a:lnTo>
                      <a:pt x="30295" y="30800"/>
                    </a:lnTo>
                    <a:lnTo>
                      <a:pt x="30295" y="26439"/>
                    </a:lnTo>
                    <a:lnTo>
                      <a:pt x="39337" y="26439"/>
                    </a:lnTo>
                    <a:lnTo>
                      <a:pt x="39337" y="19233"/>
                    </a:lnTo>
                    <a:lnTo>
                      <a:pt x="30295" y="19233"/>
                    </a:lnTo>
                    <a:lnTo>
                      <a:pt x="30295" y="14826"/>
                    </a:lnTo>
                    <a:lnTo>
                      <a:pt x="39337" y="14826"/>
                    </a:lnTo>
                    <a:lnTo>
                      <a:pt x="39337" y="0"/>
                    </a:lnTo>
                    <a:lnTo>
                      <a:pt x="44387" y="0"/>
                    </a:lnTo>
                    <a:lnTo>
                      <a:pt x="44387" y="4268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4" name="자유형: 도형 1893">
                <a:extLst>
                  <a:ext uri="{FF2B5EF4-FFF2-40B4-BE49-F238E27FC236}">
                    <a16:creationId xmlns:a16="http://schemas.microsoft.com/office/drawing/2014/main" id="{312B1D02-B28F-E2D6-6AC8-0046B9E9D01B}"/>
                  </a:ext>
                </a:extLst>
              </p:cNvPr>
              <p:cNvSpPr/>
              <p:nvPr/>
            </p:nvSpPr>
            <p:spPr>
              <a:xfrm>
                <a:off x="7235557" y="5659694"/>
                <a:ext cx="50124" cy="55724"/>
              </a:xfrm>
              <a:custGeom>
                <a:avLst/>
                <a:gdLst>
                  <a:gd name="connsiteX0" fmla="*/ 22216 w 50124"/>
                  <a:gd name="connsiteY0" fmla="*/ 20426 h 55724"/>
                  <a:gd name="connsiteX1" fmla="*/ 31672 w 50124"/>
                  <a:gd name="connsiteY1" fmla="*/ 26944 h 55724"/>
                  <a:gd name="connsiteX2" fmla="*/ 29285 w 50124"/>
                  <a:gd name="connsiteY2" fmla="*/ 31075 h 55724"/>
                  <a:gd name="connsiteX3" fmla="*/ 21344 w 50124"/>
                  <a:gd name="connsiteY3" fmla="*/ 26485 h 55724"/>
                  <a:gd name="connsiteX4" fmla="*/ 16203 w 50124"/>
                  <a:gd name="connsiteY4" fmla="*/ 19233 h 55724"/>
                  <a:gd name="connsiteX5" fmla="*/ 10879 w 50124"/>
                  <a:gd name="connsiteY5" fmla="*/ 27541 h 55724"/>
                  <a:gd name="connsiteX6" fmla="*/ 2524 w 50124"/>
                  <a:gd name="connsiteY6" fmla="*/ 32774 h 55724"/>
                  <a:gd name="connsiteX7" fmla="*/ 0 w 50124"/>
                  <a:gd name="connsiteY7" fmla="*/ 28551 h 55724"/>
                  <a:gd name="connsiteX8" fmla="*/ 9823 w 50124"/>
                  <a:gd name="connsiteY8" fmla="*/ 21390 h 55724"/>
                  <a:gd name="connsiteX9" fmla="*/ 13541 w 50124"/>
                  <a:gd name="connsiteY9" fmla="*/ 10557 h 55724"/>
                  <a:gd name="connsiteX10" fmla="*/ 13541 w 50124"/>
                  <a:gd name="connsiteY10" fmla="*/ 8538 h 55724"/>
                  <a:gd name="connsiteX11" fmla="*/ 1515 w 50124"/>
                  <a:gd name="connsiteY11" fmla="*/ 8538 h 55724"/>
                  <a:gd name="connsiteX12" fmla="*/ 1515 w 50124"/>
                  <a:gd name="connsiteY12" fmla="*/ 4131 h 55724"/>
                  <a:gd name="connsiteX13" fmla="*/ 30433 w 50124"/>
                  <a:gd name="connsiteY13" fmla="*/ 4131 h 55724"/>
                  <a:gd name="connsiteX14" fmla="*/ 30433 w 50124"/>
                  <a:gd name="connsiteY14" fmla="*/ 8538 h 55724"/>
                  <a:gd name="connsiteX15" fmla="*/ 18682 w 50124"/>
                  <a:gd name="connsiteY15" fmla="*/ 8538 h 55724"/>
                  <a:gd name="connsiteX16" fmla="*/ 18682 w 50124"/>
                  <a:gd name="connsiteY16" fmla="*/ 10511 h 55724"/>
                  <a:gd name="connsiteX17" fmla="*/ 22216 w 50124"/>
                  <a:gd name="connsiteY17" fmla="*/ 20426 h 55724"/>
                  <a:gd name="connsiteX18" fmla="*/ 38006 w 50124"/>
                  <a:gd name="connsiteY18" fmla="*/ 37731 h 55724"/>
                  <a:gd name="connsiteX19" fmla="*/ 42688 w 50124"/>
                  <a:gd name="connsiteY19" fmla="*/ 45397 h 55724"/>
                  <a:gd name="connsiteX20" fmla="*/ 38006 w 50124"/>
                  <a:gd name="connsiteY20" fmla="*/ 53016 h 55724"/>
                  <a:gd name="connsiteX21" fmla="*/ 25016 w 50124"/>
                  <a:gd name="connsiteY21" fmla="*/ 55724 h 55724"/>
                  <a:gd name="connsiteX22" fmla="*/ 11934 w 50124"/>
                  <a:gd name="connsiteY22" fmla="*/ 53016 h 55724"/>
                  <a:gd name="connsiteX23" fmla="*/ 7160 w 50124"/>
                  <a:gd name="connsiteY23" fmla="*/ 45397 h 55724"/>
                  <a:gd name="connsiteX24" fmla="*/ 11888 w 50124"/>
                  <a:gd name="connsiteY24" fmla="*/ 37731 h 55724"/>
                  <a:gd name="connsiteX25" fmla="*/ 24970 w 50124"/>
                  <a:gd name="connsiteY25" fmla="*/ 35023 h 55724"/>
                  <a:gd name="connsiteX26" fmla="*/ 38006 w 50124"/>
                  <a:gd name="connsiteY26" fmla="*/ 37731 h 55724"/>
                  <a:gd name="connsiteX27" fmla="*/ 15606 w 50124"/>
                  <a:gd name="connsiteY27" fmla="*/ 40990 h 55724"/>
                  <a:gd name="connsiteX28" fmla="*/ 12255 w 50124"/>
                  <a:gd name="connsiteY28" fmla="*/ 45397 h 55724"/>
                  <a:gd name="connsiteX29" fmla="*/ 15652 w 50124"/>
                  <a:gd name="connsiteY29" fmla="*/ 49803 h 55724"/>
                  <a:gd name="connsiteX30" fmla="*/ 25016 w 50124"/>
                  <a:gd name="connsiteY30" fmla="*/ 51456 h 55724"/>
                  <a:gd name="connsiteX31" fmla="*/ 34380 w 50124"/>
                  <a:gd name="connsiteY31" fmla="*/ 49803 h 55724"/>
                  <a:gd name="connsiteX32" fmla="*/ 37777 w 50124"/>
                  <a:gd name="connsiteY32" fmla="*/ 45397 h 55724"/>
                  <a:gd name="connsiteX33" fmla="*/ 34380 w 50124"/>
                  <a:gd name="connsiteY33" fmla="*/ 40990 h 55724"/>
                  <a:gd name="connsiteX34" fmla="*/ 25016 w 50124"/>
                  <a:gd name="connsiteY34" fmla="*/ 39429 h 55724"/>
                  <a:gd name="connsiteX35" fmla="*/ 15606 w 50124"/>
                  <a:gd name="connsiteY35" fmla="*/ 40990 h 55724"/>
                  <a:gd name="connsiteX36" fmla="*/ 42183 w 50124"/>
                  <a:gd name="connsiteY36" fmla="*/ 14092 h 55724"/>
                  <a:gd name="connsiteX37" fmla="*/ 50124 w 50124"/>
                  <a:gd name="connsiteY37" fmla="*/ 14092 h 55724"/>
                  <a:gd name="connsiteX38" fmla="*/ 50124 w 50124"/>
                  <a:gd name="connsiteY38" fmla="*/ 18636 h 55724"/>
                  <a:gd name="connsiteX39" fmla="*/ 42183 w 50124"/>
                  <a:gd name="connsiteY39" fmla="*/ 18636 h 55724"/>
                  <a:gd name="connsiteX40" fmla="*/ 42183 w 50124"/>
                  <a:gd name="connsiteY40" fmla="*/ 33692 h 55724"/>
                  <a:gd name="connsiteX41" fmla="*/ 37134 w 50124"/>
                  <a:gd name="connsiteY41" fmla="*/ 33692 h 55724"/>
                  <a:gd name="connsiteX42" fmla="*/ 37134 w 50124"/>
                  <a:gd name="connsiteY42" fmla="*/ 0 h 55724"/>
                  <a:gd name="connsiteX43" fmla="*/ 42183 w 50124"/>
                  <a:gd name="connsiteY43" fmla="*/ 0 h 55724"/>
                  <a:gd name="connsiteX44" fmla="*/ 42183 w 50124"/>
                  <a:gd name="connsiteY44" fmla="*/ 1409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50124" h="55724">
                    <a:moveTo>
                      <a:pt x="22216" y="20426"/>
                    </a:moveTo>
                    <a:cubicBezTo>
                      <a:pt x="24557" y="23410"/>
                      <a:pt x="27724" y="25613"/>
                      <a:pt x="31672" y="26944"/>
                    </a:cubicBezTo>
                    <a:lnTo>
                      <a:pt x="29285" y="31075"/>
                    </a:lnTo>
                    <a:cubicBezTo>
                      <a:pt x="26256" y="30066"/>
                      <a:pt x="23594" y="28551"/>
                      <a:pt x="21344" y="26485"/>
                    </a:cubicBezTo>
                    <a:cubicBezTo>
                      <a:pt x="19095" y="24419"/>
                      <a:pt x="17396" y="21987"/>
                      <a:pt x="16203" y="19233"/>
                    </a:cubicBezTo>
                    <a:cubicBezTo>
                      <a:pt x="15010" y="22400"/>
                      <a:pt x="13266" y="25154"/>
                      <a:pt x="10879" y="27541"/>
                    </a:cubicBezTo>
                    <a:cubicBezTo>
                      <a:pt x="8492" y="29928"/>
                      <a:pt x="5738" y="31626"/>
                      <a:pt x="2524" y="32774"/>
                    </a:cubicBezTo>
                    <a:lnTo>
                      <a:pt x="0" y="28551"/>
                    </a:lnTo>
                    <a:cubicBezTo>
                      <a:pt x="4085" y="27082"/>
                      <a:pt x="7344" y="24741"/>
                      <a:pt x="9823" y="21390"/>
                    </a:cubicBezTo>
                    <a:cubicBezTo>
                      <a:pt x="12301" y="18085"/>
                      <a:pt x="13541" y="14459"/>
                      <a:pt x="13541" y="10557"/>
                    </a:cubicBezTo>
                    <a:lnTo>
                      <a:pt x="13541" y="8538"/>
                    </a:lnTo>
                    <a:lnTo>
                      <a:pt x="1515" y="8538"/>
                    </a:lnTo>
                    <a:lnTo>
                      <a:pt x="1515" y="4131"/>
                    </a:lnTo>
                    <a:lnTo>
                      <a:pt x="30433" y="4131"/>
                    </a:lnTo>
                    <a:lnTo>
                      <a:pt x="30433" y="8538"/>
                    </a:lnTo>
                    <a:lnTo>
                      <a:pt x="18682" y="8538"/>
                    </a:lnTo>
                    <a:lnTo>
                      <a:pt x="18682" y="10511"/>
                    </a:lnTo>
                    <a:cubicBezTo>
                      <a:pt x="18682" y="14138"/>
                      <a:pt x="19875" y="17443"/>
                      <a:pt x="22216" y="20426"/>
                    </a:cubicBezTo>
                    <a:close/>
                    <a:moveTo>
                      <a:pt x="38006" y="37731"/>
                    </a:moveTo>
                    <a:cubicBezTo>
                      <a:pt x="41128" y="39567"/>
                      <a:pt x="42688" y="42092"/>
                      <a:pt x="42688" y="45397"/>
                    </a:cubicBezTo>
                    <a:cubicBezTo>
                      <a:pt x="42688" y="48656"/>
                      <a:pt x="41128" y="51180"/>
                      <a:pt x="38006" y="53016"/>
                    </a:cubicBezTo>
                    <a:cubicBezTo>
                      <a:pt x="34885" y="54852"/>
                      <a:pt x="30524" y="55724"/>
                      <a:pt x="25016" y="55724"/>
                    </a:cubicBezTo>
                    <a:cubicBezTo>
                      <a:pt x="19508" y="55724"/>
                      <a:pt x="15147" y="54807"/>
                      <a:pt x="11934" y="53016"/>
                    </a:cubicBezTo>
                    <a:cubicBezTo>
                      <a:pt x="8767" y="51226"/>
                      <a:pt x="7160" y="48656"/>
                      <a:pt x="7160" y="45397"/>
                    </a:cubicBezTo>
                    <a:cubicBezTo>
                      <a:pt x="7160" y="42092"/>
                      <a:pt x="8721" y="39521"/>
                      <a:pt x="11888" y="37731"/>
                    </a:cubicBezTo>
                    <a:cubicBezTo>
                      <a:pt x="15055" y="35941"/>
                      <a:pt x="19416" y="35023"/>
                      <a:pt x="24970" y="35023"/>
                    </a:cubicBezTo>
                    <a:cubicBezTo>
                      <a:pt x="30570" y="34977"/>
                      <a:pt x="34885" y="35895"/>
                      <a:pt x="38006" y="37731"/>
                    </a:cubicBezTo>
                    <a:close/>
                    <a:moveTo>
                      <a:pt x="15606" y="40990"/>
                    </a:moveTo>
                    <a:cubicBezTo>
                      <a:pt x="13357" y="42046"/>
                      <a:pt x="12255" y="43515"/>
                      <a:pt x="12255" y="45397"/>
                    </a:cubicBezTo>
                    <a:cubicBezTo>
                      <a:pt x="12255" y="47279"/>
                      <a:pt x="13403" y="48748"/>
                      <a:pt x="15652" y="49803"/>
                    </a:cubicBezTo>
                    <a:cubicBezTo>
                      <a:pt x="17901" y="50859"/>
                      <a:pt x="21069" y="51456"/>
                      <a:pt x="25016" y="51456"/>
                    </a:cubicBezTo>
                    <a:cubicBezTo>
                      <a:pt x="28964" y="51456"/>
                      <a:pt x="32131" y="50905"/>
                      <a:pt x="34380" y="49803"/>
                    </a:cubicBezTo>
                    <a:cubicBezTo>
                      <a:pt x="36629" y="48702"/>
                      <a:pt x="37777" y="47233"/>
                      <a:pt x="37777" y="45397"/>
                    </a:cubicBezTo>
                    <a:cubicBezTo>
                      <a:pt x="37777" y="43469"/>
                      <a:pt x="36629" y="42000"/>
                      <a:pt x="34380" y="40990"/>
                    </a:cubicBezTo>
                    <a:cubicBezTo>
                      <a:pt x="32131" y="39934"/>
                      <a:pt x="28964" y="39429"/>
                      <a:pt x="25016" y="39429"/>
                    </a:cubicBezTo>
                    <a:cubicBezTo>
                      <a:pt x="20977" y="39429"/>
                      <a:pt x="17856" y="39934"/>
                      <a:pt x="15606" y="40990"/>
                    </a:cubicBezTo>
                    <a:close/>
                    <a:moveTo>
                      <a:pt x="42183" y="14092"/>
                    </a:moveTo>
                    <a:lnTo>
                      <a:pt x="50124" y="14092"/>
                    </a:lnTo>
                    <a:lnTo>
                      <a:pt x="50124" y="18636"/>
                    </a:lnTo>
                    <a:lnTo>
                      <a:pt x="42183" y="18636"/>
                    </a:lnTo>
                    <a:lnTo>
                      <a:pt x="42183" y="33692"/>
                    </a:lnTo>
                    <a:lnTo>
                      <a:pt x="37134" y="33692"/>
                    </a:lnTo>
                    <a:lnTo>
                      <a:pt x="37134" y="0"/>
                    </a:lnTo>
                    <a:lnTo>
                      <a:pt x="42183" y="0"/>
                    </a:lnTo>
                    <a:lnTo>
                      <a:pt x="42183" y="140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5" name="자유형: 도형 1894">
                <a:extLst>
                  <a:ext uri="{FF2B5EF4-FFF2-40B4-BE49-F238E27FC236}">
                    <a16:creationId xmlns:a16="http://schemas.microsoft.com/office/drawing/2014/main" id="{52462C06-187A-91BB-BC91-0E7D9B7343F8}"/>
                  </a:ext>
                </a:extLst>
              </p:cNvPr>
              <p:cNvSpPr/>
              <p:nvPr/>
            </p:nvSpPr>
            <p:spPr>
              <a:xfrm>
                <a:off x="7286691" y="5659740"/>
                <a:ext cx="45855" cy="55219"/>
              </a:xfrm>
              <a:custGeom>
                <a:avLst/>
                <a:gdLst>
                  <a:gd name="connsiteX0" fmla="*/ 22675 w 45855"/>
                  <a:gd name="connsiteY0" fmla="*/ 16433 h 55219"/>
                  <a:gd name="connsiteX1" fmla="*/ 32590 w 45855"/>
                  <a:gd name="connsiteY1" fmla="*/ 23226 h 55219"/>
                  <a:gd name="connsiteX2" fmla="*/ 29927 w 45855"/>
                  <a:gd name="connsiteY2" fmla="*/ 27357 h 55219"/>
                  <a:gd name="connsiteX3" fmla="*/ 21711 w 45855"/>
                  <a:gd name="connsiteY3" fmla="*/ 22400 h 55219"/>
                  <a:gd name="connsiteX4" fmla="*/ 16387 w 45855"/>
                  <a:gd name="connsiteY4" fmla="*/ 14597 h 55219"/>
                  <a:gd name="connsiteX5" fmla="*/ 11016 w 45855"/>
                  <a:gd name="connsiteY5" fmla="*/ 22951 h 55219"/>
                  <a:gd name="connsiteX6" fmla="*/ 2708 w 45855"/>
                  <a:gd name="connsiteY6" fmla="*/ 28276 h 55219"/>
                  <a:gd name="connsiteX7" fmla="*/ 0 w 45855"/>
                  <a:gd name="connsiteY7" fmla="*/ 24144 h 55219"/>
                  <a:gd name="connsiteX8" fmla="*/ 10006 w 45855"/>
                  <a:gd name="connsiteY8" fmla="*/ 16984 h 55219"/>
                  <a:gd name="connsiteX9" fmla="*/ 13816 w 45855"/>
                  <a:gd name="connsiteY9" fmla="*/ 5921 h 55219"/>
                  <a:gd name="connsiteX10" fmla="*/ 13816 w 45855"/>
                  <a:gd name="connsiteY10" fmla="*/ 1561 h 55219"/>
                  <a:gd name="connsiteX11" fmla="*/ 18866 w 45855"/>
                  <a:gd name="connsiteY11" fmla="*/ 1561 h 55219"/>
                  <a:gd name="connsiteX12" fmla="*/ 18866 w 45855"/>
                  <a:gd name="connsiteY12" fmla="*/ 5921 h 55219"/>
                  <a:gd name="connsiteX13" fmla="*/ 22675 w 45855"/>
                  <a:gd name="connsiteY13" fmla="*/ 16433 h 55219"/>
                  <a:gd name="connsiteX14" fmla="*/ 44020 w 45855"/>
                  <a:gd name="connsiteY14" fmla="*/ 45167 h 55219"/>
                  <a:gd name="connsiteX15" fmla="*/ 14229 w 45855"/>
                  <a:gd name="connsiteY15" fmla="*/ 45167 h 55219"/>
                  <a:gd name="connsiteX16" fmla="*/ 14229 w 45855"/>
                  <a:gd name="connsiteY16" fmla="*/ 50813 h 55219"/>
                  <a:gd name="connsiteX17" fmla="*/ 45856 w 45855"/>
                  <a:gd name="connsiteY17" fmla="*/ 50813 h 55219"/>
                  <a:gd name="connsiteX18" fmla="*/ 45856 w 45855"/>
                  <a:gd name="connsiteY18" fmla="*/ 55220 h 55219"/>
                  <a:gd name="connsiteX19" fmla="*/ 9272 w 45855"/>
                  <a:gd name="connsiteY19" fmla="*/ 55220 h 55219"/>
                  <a:gd name="connsiteX20" fmla="*/ 9272 w 45855"/>
                  <a:gd name="connsiteY20" fmla="*/ 41128 h 55219"/>
                  <a:gd name="connsiteX21" fmla="*/ 39062 w 45855"/>
                  <a:gd name="connsiteY21" fmla="*/ 41128 h 55219"/>
                  <a:gd name="connsiteX22" fmla="*/ 39062 w 45855"/>
                  <a:gd name="connsiteY22" fmla="*/ 35804 h 55219"/>
                  <a:gd name="connsiteX23" fmla="*/ 9134 w 45855"/>
                  <a:gd name="connsiteY23" fmla="*/ 35804 h 55219"/>
                  <a:gd name="connsiteX24" fmla="*/ 9134 w 45855"/>
                  <a:gd name="connsiteY24" fmla="*/ 31580 h 55219"/>
                  <a:gd name="connsiteX25" fmla="*/ 44020 w 45855"/>
                  <a:gd name="connsiteY25" fmla="*/ 31580 h 55219"/>
                  <a:gd name="connsiteX26" fmla="*/ 44020 w 45855"/>
                  <a:gd name="connsiteY26" fmla="*/ 45167 h 55219"/>
                  <a:gd name="connsiteX27" fmla="*/ 43928 w 45855"/>
                  <a:gd name="connsiteY27" fmla="*/ 28918 h 55219"/>
                  <a:gd name="connsiteX28" fmla="*/ 38970 w 45855"/>
                  <a:gd name="connsiteY28" fmla="*/ 28918 h 55219"/>
                  <a:gd name="connsiteX29" fmla="*/ 38970 w 45855"/>
                  <a:gd name="connsiteY29" fmla="*/ 0 h 55219"/>
                  <a:gd name="connsiteX30" fmla="*/ 43928 w 45855"/>
                  <a:gd name="connsiteY30" fmla="*/ 0 h 55219"/>
                  <a:gd name="connsiteX31" fmla="*/ 43928 w 45855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855" h="55219">
                    <a:moveTo>
                      <a:pt x="22675" y="16433"/>
                    </a:moveTo>
                    <a:cubicBezTo>
                      <a:pt x="25200" y="19600"/>
                      <a:pt x="28505" y="21895"/>
                      <a:pt x="32590" y="23226"/>
                    </a:cubicBezTo>
                    <a:lnTo>
                      <a:pt x="29927" y="27357"/>
                    </a:lnTo>
                    <a:cubicBezTo>
                      <a:pt x="26806" y="26256"/>
                      <a:pt x="24052" y="24604"/>
                      <a:pt x="21711" y="22400"/>
                    </a:cubicBezTo>
                    <a:cubicBezTo>
                      <a:pt x="19370" y="20197"/>
                      <a:pt x="17580" y="17626"/>
                      <a:pt x="16387" y="14597"/>
                    </a:cubicBezTo>
                    <a:cubicBezTo>
                      <a:pt x="15193" y="17764"/>
                      <a:pt x="13403" y="20564"/>
                      <a:pt x="11016" y="22951"/>
                    </a:cubicBezTo>
                    <a:cubicBezTo>
                      <a:pt x="8630" y="25338"/>
                      <a:pt x="5829" y="27128"/>
                      <a:pt x="2708" y="28276"/>
                    </a:cubicBezTo>
                    <a:lnTo>
                      <a:pt x="0" y="24144"/>
                    </a:lnTo>
                    <a:cubicBezTo>
                      <a:pt x="4131" y="22721"/>
                      <a:pt x="7482" y="20335"/>
                      <a:pt x="10006" y="16984"/>
                    </a:cubicBezTo>
                    <a:cubicBezTo>
                      <a:pt x="12531" y="13587"/>
                      <a:pt x="13816" y="9915"/>
                      <a:pt x="13816" y="5921"/>
                    </a:cubicBezTo>
                    <a:lnTo>
                      <a:pt x="13816" y="1561"/>
                    </a:lnTo>
                    <a:lnTo>
                      <a:pt x="18866" y="1561"/>
                    </a:lnTo>
                    <a:lnTo>
                      <a:pt x="18866" y="5921"/>
                    </a:lnTo>
                    <a:cubicBezTo>
                      <a:pt x="18866" y="9777"/>
                      <a:pt x="20105" y="13266"/>
                      <a:pt x="22675" y="16433"/>
                    </a:cubicBezTo>
                    <a:close/>
                    <a:moveTo>
                      <a:pt x="44020" y="45167"/>
                    </a:moveTo>
                    <a:lnTo>
                      <a:pt x="14229" y="45167"/>
                    </a:lnTo>
                    <a:lnTo>
                      <a:pt x="14229" y="50813"/>
                    </a:lnTo>
                    <a:lnTo>
                      <a:pt x="45856" y="50813"/>
                    </a:lnTo>
                    <a:lnTo>
                      <a:pt x="45856" y="55220"/>
                    </a:lnTo>
                    <a:lnTo>
                      <a:pt x="9272" y="55220"/>
                    </a:lnTo>
                    <a:lnTo>
                      <a:pt x="9272" y="41128"/>
                    </a:lnTo>
                    <a:lnTo>
                      <a:pt x="39062" y="41128"/>
                    </a:lnTo>
                    <a:lnTo>
                      <a:pt x="39062" y="35804"/>
                    </a:lnTo>
                    <a:lnTo>
                      <a:pt x="9134" y="35804"/>
                    </a:lnTo>
                    <a:lnTo>
                      <a:pt x="9134" y="31580"/>
                    </a:lnTo>
                    <a:lnTo>
                      <a:pt x="44020" y="31580"/>
                    </a:lnTo>
                    <a:lnTo>
                      <a:pt x="44020" y="45167"/>
                    </a:lnTo>
                    <a:close/>
                    <a:moveTo>
                      <a:pt x="43928" y="28918"/>
                    </a:moveTo>
                    <a:lnTo>
                      <a:pt x="38970" y="28918"/>
                    </a:lnTo>
                    <a:lnTo>
                      <a:pt x="38970" y="0"/>
                    </a:lnTo>
                    <a:lnTo>
                      <a:pt x="43928" y="0"/>
                    </a:lnTo>
                    <a:lnTo>
                      <a:pt x="43928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6" name="자유형: 도형 1895">
                <a:extLst>
                  <a:ext uri="{FF2B5EF4-FFF2-40B4-BE49-F238E27FC236}">
                    <a16:creationId xmlns:a16="http://schemas.microsoft.com/office/drawing/2014/main" id="{64A6E4CC-950E-F628-1845-09EEB1A2CD7E}"/>
                  </a:ext>
                </a:extLst>
              </p:cNvPr>
              <p:cNvSpPr/>
              <p:nvPr/>
            </p:nvSpPr>
            <p:spPr>
              <a:xfrm>
                <a:off x="7337137" y="5660337"/>
                <a:ext cx="48793" cy="54485"/>
              </a:xfrm>
              <a:custGeom>
                <a:avLst/>
                <a:gdLst>
                  <a:gd name="connsiteX0" fmla="*/ 48793 w 48793"/>
                  <a:gd name="connsiteY0" fmla="*/ 29102 h 54485"/>
                  <a:gd name="connsiteX1" fmla="*/ 0 w 48793"/>
                  <a:gd name="connsiteY1" fmla="*/ 29102 h 54485"/>
                  <a:gd name="connsiteX2" fmla="*/ 0 w 48793"/>
                  <a:gd name="connsiteY2" fmla="*/ 24695 h 54485"/>
                  <a:gd name="connsiteX3" fmla="*/ 48793 w 48793"/>
                  <a:gd name="connsiteY3" fmla="*/ 24695 h 54485"/>
                  <a:gd name="connsiteX4" fmla="*/ 48793 w 48793"/>
                  <a:gd name="connsiteY4" fmla="*/ 29102 h 54485"/>
                  <a:gd name="connsiteX5" fmla="*/ 29744 w 48793"/>
                  <a:gd name="connsiteY5" fmla="*/ 8859 h 54485"/>
                  <a:gd name="connsiteX6" fmla="*/ 36859 w 48793"/>
                  <a:gd name="connsiteY6" fmla="*/ 13954 h 54485"/>
                  <a:gd name="connsiteX7" fmla="*/ 46085 w 48793"/>
                  <a:gd name="connsiteY7" fmla="*/ 16708 h 54485"/>
                  <a:gd name="connsiteX8" fmla="*/ 44157 w 48793"/>
                  <a:gd name="connsiteY8" fmla="*/ 21069 h 54485"/>
                  <a:gd name="connsiteX9" fmla="*/ 32406 w 48793"/>
                  <a:gd name="connsiteY9" fmla="*/ 16938 h 54485"/>
                  <a:gd name="connsiteX10" fmla="*/ 24511 w 48793"/>
                  <a:gd name="connsiteY10" fmla="*/ 9318 h 54485"/>
                  <a:gd name="connsiteX11" fmla="*/ 16570 w 48793"/>
                  <a:gd name="connsiteY11" fmla="*/ 16892 h 54485"/>
                  <a:gd name="connsiteX12" fmla="*/ 4681 w 48793"/>
                  <a:gd name="connsiteY12" fmla="*/ 21069 h 54485"/>
                  <a:gd name="connsiteX13" fmla="*/ 2662 w 48793"/>
                  <a:gd name="connsiteY13" fmla="*/ 16708 h 54485"/>
                  <a:gd name="connsiteX14" fmla="*/ 12026 w 48793"/>
                  <a:gd name="connsiteY14" fmla="*/ 13954 h 54485"/>
                  <a:gd name="connsiteX15" fmla="*/ 19141 w 48793"/>
                  <a:gd name="connsiteY15" fmla="*/ 8905 h 54485"/>
                  <a:gd name="connsiteX16" fmla="*/ 21803 w 48793"/>
                  <a:gd name="connsiteY16" fmla="*/ 2570 h 54485"/>
                  <a:gd name="connsiteX17" fmla="*/ 21803 w 48793"/>
                  <a:gd name="connsiteY17" fmla="*/ 0 h 54485"/>
                  <a:gd name="connsiteX18" fmla="*/ 26990 w 48793"/>
                  <a:gd name="connsiteY18" fmla="*/ 0 h 54485"/>
                  <a:gd name="connsiteX19" fmla="*/ 26990 w 48793"/>
                  <a:gd name="connsiteY19" fmla="*/ 2570 h 54485"/>
                  <a:gd name="connsiteX20" fmla="*/ 29744 w 48793"/>
                  <a:gd name="connsiteY20" fmla="*/ 8859 h 54485"/>
                  <a:gd name="connsiteX21" fmla="*/ 11246 w 48793"/>
                  <a:gd name="connsiteY21" fmla="*/ 39108 h 54485"/>
                  <a:gd name="connsiteX22" fmla="*/ 37455 w 48793"/>
                  <a:gd name="connsiteY22" fmla="*/ 39108 h 54485"/>
                  <a:gd name="connsiteX23" fmla="*/ 37455 w 48793"/>
                  <a:gd name="connsiteY23" fmla="*/ 32774 h 54485"/>
                  <a:gd name="connsiteX24" fmla="*/ 42413 w 48793"/>
                  <a:gd name="connsiteY24" fmla="*/ 32774 h 54485"/>
                  <a:gd name="connsiteX25" fmla="*/ 42413 w 48793"/>
                  <a:gd name="connsiteY25" fmla="*/ 54485 h 54485"/>
                  <a:gd name="connsiteX26" fmla="*/ 6243 w 48793"/>
                  <a:gd name="connsiteY26" fmla="*/ 54485 h 54485"/>
                  <a:gd name="connsiteX27" fmla="*/ 6243 w 48793"/>
                  <a:gd name="connsiteY27" fmla="*/ 32774 h 54485"/>
                  <a:gd name="connsiteX28" fmla="*/ 11292 w 48793"/>
                  <a:gd name="connsiteY28" fmla="*/ 32774 h 54485"/>
                  <a:gd name="connsiteX29" fmla="*/ 11292 w 48793"/>
                  <a:gd name="connsiteY29" fmla="*/ 39108 h 54485"/>
                  <a:gd name="connsiteX30" fmla="*/ 37455 w 48793"/>
                  <a:gd name="connsiteY30" fmla="*/ 50079 h 54485"/>
                  <a:gd name="connsiteX31" fmla="*/ 37455 w 48793"/>
                  <a:gd name="connsiteY31" fmla="*/ 43331 h 54485"/>
                  <a:gd name="connsiteX32" fmla="*/ 11246 w 48793"/>
                  <a:gd name="connsiteY32" fmla="*/ 43331 h 54485"/>
                  <a:gd name="connsiteX33" fmla="*/ 11246 w 48793"/>
                  <a:gd name="connsiteY33" fmla="*/ 50079 h 54485"/>
                  <a:gd name="connsiteX34" fmla="*/ 37455 w 48793"/>
                  <a:gd name="connsiteY34" fmla="*/ 50079 h 54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85">
                    <a:moveTo>
                      <a:pt x="48793" y="29102"/>
                    </a:moveTo>
                    <a:lnTo>
                      <a:pt x="0" y="29102"/>
                    </a:lnTo>
                    <a:lnTo>
                      <a:pt x="0" y="24695"/>
                    </a:lnTo>
                    <a:lnTo>
                      <a:pt x="48793" y="24695"/>
                    </a:lnTo>
                    <a:lnTo>
                      <a:pt x="48793" y="29102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6" y="15331"/>
                      <a:pt x="42872" y="16249"/>
                      <a:pt x="46085" y="16708"/>
                    </a:cubicBezTo>
                    <a:lnTo>
                      <a:pt x="44157" y="21069"/>
                    </a:lnTo>
                    <a:cubicBezTo>
                      <a:pt x="39888" y="20380"/>
                      <a:pt x="35987" y="19003"/>
                      <a:pt x="32406" y="16938"/>
                    </a:cubicBezTo>
                    <a:cubicBezTo>
                      <a:pt x="28826" y="14872"/>
                      <a:pt x="26210" y="12302"/>
                      <a:pt x="24511" y="9318"/>
                    </a:cubicBezTo>
                    <a:cubicBezTo>
                      <a:pt x="22813" y="12302"/>
                      <a:pt x="20196" y="14826"/>
                      <a:pt x="16570" y="16892"/>
                    </a:cubicBezTo>
                    <a:cubicBezTo>
                      <a:pt x="12944" y="18957"/>
                      <a:pt x="8997" y="20334"/>
                      <a:pt x="4681" y="21069"/>
                    </a:cubicBezTo>
                    <a:lnTo>
                      <a:pt x="2662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0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74"/>
                      <a:pt x="27954" y="6839"/>
                      <a:pt x="29744" y="8859"/>
                    </a:cubicBezTo>
                    <a:close/>
                    <a:moveTo>
                      <a:pt x="11246" y="39108"/>
                    </a:moveTo>
                    <a:lnTo>
                      <a:pt x="37455" y="39108"/>
                    </a:lnTo>
                    <a:lnTo>
                      <a:pt x="37455" y="32774"/>
                    </a:lnTo>
                    <a:lnTo>
                      <a:pt x="42413" y="32774"/>
                    </a:lnTo>
                    <a:lnTo>
                      <a:pt x="42413" y="54485"/>
                    </a:lnTo>
                    <a:lnTo>
                      <a:pt x="6243" y="54485"/>
                    </a:lnTo>
                    <a:lnTo>
                      <a:pt x="6243" y="32774"/>
                    </a:lnTo>
                    <a:lnTo>
                      <a:pt x="11292" y="32774"/>
                    </a:lnTo>
                    <a:lnTo>
                      <a:pt x="11292" y="39108"/>
                    </a:lnTo>
                    <a:close/>
                    <a:moveTo>
                      <a:pt x="37455" y="50079"/>
                    </a:moveTo>
                    <a:lnTo>
                      <a:pt x="37455" y="43331"/>
                    </a:lnTo>
                    <a:lnTo>
                      <a:pt x="11246" y="43331"/>
                    </a:lnTo>
                    <a:lnTo>
                      <a:pt x="11246" y="50079"/>
                    </a:lnTo>
                    <a:lnTo>
                      <a:pt x="37455" y="5007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pic>
        <p:nvPicPr>
          <p:cNvPr id="2339" name="그림 23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043" y="3702806"/>
            <a:ext cx="417508" cy="370204"/>
          </a:xfrm>
          <a:prstGeom prst="rect">
            <a:avLst/>
          </a:prstGeom>
        </p:spPr>
      </p:pic>
      <p:sp>
        <p:nvSpPr>
          <p:cNvPr id="1028" name="TextBox 1027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1146" name="자유형: 도형 2141">
            <a:extLst>
              <a:ext uri="{FF2B5EF4-FFF2-40B4-BE49-F238E27FC236}">
                <a16:creationId xmlns:a16="http://schemas.microsoft.com/office/drawing/2014/main" id="{1CE84D86-B800-17F6-9F4E-5C3519AA26EC}"/>
              </a:ext>
            </a:extLst>
          </p:cNvPr>
          <p:cNvSpPr/>
          <p:nvPr/>
        </p:nvSpPr>
        <p:spPr>
          <a:xfrm>
            <a:off x="4993700" y="4731494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47" name="TextBox 1146"/>
          <p:cNvSpPr txBox="1"/>
          <p:nvPr/>
        </p:nvSpPr>
        <p:spPr>
          <a:xfrm>
            <a:off x="5042001" y="4584532"/>
            <a:ext cx="965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첨단반도체</a:t>
            </a:r>
            <a:endParaRPr lang="en-US" altLang="ko-KR" sz="800" dirty="0" smtClean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패키징공학</a:t>
            </a:r>
            <a:endParaRPr lang="en-US" altLang="ko-KR" sz="800" dirty="0" smtClean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첨단반도체패키징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025" name="그룹 1024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026" name="그룹 1025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1095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96" name="TextBox 1095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97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27" name="그룹 1026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073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74" name="TextBox 1073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94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29" name="그룹 1028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070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71" name="TextBox 1070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72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30" name="그룹 1029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067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068" name="TextBox 1067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069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31" name="그룹 1030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32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065" name="TextBox 1064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066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959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499460" y="2018165"/>
            <a:ext cx="8452662" cy="3452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신청안내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: 2026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1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중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사업단 홈페이지 공지 및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단톡방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안내 예정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선발인원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26-1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학기 기준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학년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4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학년</a:t>
            </a:r>
            <a:r>
              <a:rPr lang="en-US" altLang="ko-KR" sz="1300" b="1" spc="35" baseline="30000" dirty="0" smtClean="0">
                <a:latin typeface="+mn-ea"/>
                <a:cs typeface="휴먼모음T"/>
              </a:rPr>
              <a:t>*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각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20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명 이내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편입생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복수전공 이수자 불가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</a:p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200" spc="55" dirty="0" smtClean="0">
                <a:latin typeface="+mn-ea"/>
                <a:cs typeface="휴먼모음T"/>
              </a:rPr>
              <a:t>* </a:t>
            </a:r>
            <a:r>
              <a:rPr lang="en-US" altLang="ko-KR" sz="1200" b="1" spc="55" dirty="0" smtClean="0">
                <a:latin typeface="+mn-ea"/>
                <a:cs typeface="휴먼모음T"/>
              </a:rPr>
              <a:t>4</a:t>
            </a:r>
            <a:r>
              <a:rPr lang="ko-KR" altLang="en-US" sz="1200" b="1" spc="55" dirty="0" smtClean="0">
                <a:latin typeface="+mn-ea"/>
                <a:cs typeface="휴먼모음T"/>
              </a:rPr>
              <a:t>학년</a:t>
            </a:r>
            <a:r>
              <a:rPr lang="ko-KR" altLang="en-US" sz="1200" spc="55" dirty="0" smtClean="0">
                <a:latin typeface="+mn-ea"/>
                <a:cs typeface="휴먼모음T"/>
              </a:rPr>
              <a:t>은 </a:t>
            </a:r>
            <a:r>
              <a:rPr lang="en-US" altLang="ko-KR" sz="1200" b="1" u="sng" spc="55" dirty="0" smtClean="0">
                <a:latin typeface="+mn-ea"/>
                <a:cs typeface="휴먼모음T"/>
              </a:rPr>
              <a:t>25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학년도 동계 계절학기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국립부경대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교류수학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이수자</a:t>
            </a:r>
            <a:r>
              <a:rPr lang="ko-KR" altLang="en-US" sz="1200" b="1" spc="55" dirty="0" err="1" smtClean="0">
                <a:latin typeface="+mn-ea"/>
                <a:cs typeface="휴먼모음T"/>
              </a:rPr>
              <a:t>만</a:t>
            </a:r>
            <a:r>
              <a:rPr lang="ko-KR" altLang="en-US" sz="1200" b="1" spc="55" dirty="0" smtClean="0">
                <a:latin typeface="+mn-ea"/>
                <a:cs typeface="휴먼모음T"/>
              </a:rPr>
              <a:t> </a:t>
            </a:r>
            <a:r>
              <a:rPr lang="ko-KR" altLang="en-US" sz="1200" spc="55" dirty="0" smtClean="0">
                <a:latin typeface="+mn-ea"/>
                <a:cs typeface="휴먼모음T"/>
              </a:rPr>
              <a:t>신청 가능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신청자격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사업단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참여학생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중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주전공학과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재학생으로 아래 자격을 모두 갖춘 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소속대학에서 </a:t>
            </a:r>
            <a:r>
              <a:rPr lang="en-US" altLang="ko-KR" sz="1200" spc="35" dirty="0" smtClean="0">
                <a:latin typeface="+mn-ea"/>
                <a:cs typeface="휴먼모음T"/>
              </a:rPr>
              <a:t>2</a:t>
            </a:r>
            <a:r>
              <a:rPr lang="ko-KR" altLang="en-US" sz="1200" spc="35" dirty="0" smtClean="0">
                <a:latin typeface="+mn-ea"/>
                <a:cs typeface="휴먼모음T"/>
              </a:rPr>
              <a:t>개 학기 이상 이수하고 학년당 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수료학점을</a:t>
            </a:r>
            <a:r>
              <a:rPr lang="ko-KR" altLang="en-US" sz="1200" spc="35" dirty="0" smtClean="0">
                <a:latin typeface="+mn-ea"/>
                <a:cs typeface="휴먼모음T"/>
              </a:rPr>
              <a:t> 취득한 자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직전 학기까지 학점 전체 평균이 </a:t>
            </a:r>
            <a:r>
              <a:rPr lang="en-US" altLang="ko-KR" sz="1200" spc="35" dirty="0" smtClean="0">
                <a:latin typeface="+mn-ea"/>
                <a:cs typeface="휴먼모음T"/>
              </a:rPr>
              <a:t>1.75 </a:t>
            </a:r>
            <a:r>
              <a:rPr lang="ko-KR" altLang="en-US" sz="1200" spc="35" dirty="0" smtClean="0">
                <a:latin typeface="+mn-ea"/>
                <a:cs typeface="휴먼모음T"/>
              </a:rPr>
              <a:t>이상인 자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학칙에 의한 징계 사실이 없으며 선정된 다음 학기</a:t>
            </a:r>
            <a:r>
              <a:rPr lang="en-US" altLang="ko-KR" sz="1200" spc="35" dirty="0" smtClean="0">
                <a:latin typeface="+mn-ea"/>
                <a:cs typeface="휴먼모음T"/>
              </a:rPr>
              <a:t>(</a:t>
            </a:r>
            <a:r>
              <a:rPr lang="ko-KR" altLang="en-US" sz="1200" spc="35" dirty="0" smtClean="0">
                <a:latin typeface="+mn-ea"/>
                <a:cs typeface="휴먼모음T"/>
              </a:rPr>
              <a:t>계절학기 포함</a:t>
            </a:r>
            <a:r>
              <a:rPr lang="en-US" altLang="ko-KR" sz="1200" spc="35" dirty="0" smtClean="0">
                <a:latin typeface="+mn-ea"/>
                <a:cs typeface="휴먼모음T"/>
              </a:rPr>
              <a:t>)</a:t>
            </a:r>
            <a:r>
              <a:rPr lang="ko-KR" altLang="en-US" sz="1200" spc="35" dirty="0" smtClean="0">
                <a:latin typeface="+mn-ea"/>
                <a:cs typeface="휴먼모음T"/>
              </a:rPr>
              <a:t>부터 복수학위과정 수학이 가능한 자 등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지원서류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공동학위 이수 신청서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학업계획서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재학증명서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성적증명서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이수내역표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개인정보 활용 동의서</a:t>
            </a:r>
            <a:endParaRPr lang="en-US" altLang="ko-KR" sz="1200" spc="55" dirty="0" smtClean="0">
              <a:latin typeface="+mn-ea"/>
              <a:cs typeface="휴먼모음T"/>
              <a:sym typeface="Wingdings" panose="05000000000000000000" pitchFamily="2" charset="2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선발일정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및 절차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추후 공지</a:t>
            </a:r>
            <a:endParaRPr lang="ko-KR" altLang="en-US" sz="1100" dirty="0" smtClean="0">
              <a:latin typeface="+mn-ea"/>
              <a:cs typeface="휴먼모음T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19509" y="1689735"/>
            <a:ext cx="7238934" cy="246221"/>
            <a:chOff x="429410" y="1045452"/>
            <a:chExt cx="7238934" cy="246221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70102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선발 계획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(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안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)  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8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8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7692593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경상국립대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-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국립부경대</a:t>
              </a:r>
              <a:r>
                <a:rPr kumimoji="0" lang="ko-KR" altLang="en-US" b="1" i="0" u="none" strike="noStrike" kern="1200" cap="none" spc="0" normalizeH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반도체특성화대학사업단 </a:t>
              </a:r>
              <a:r>
                <a:rPr lang="ko-KR" altLang="en-US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공동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학위 이수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제도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48886" y="505479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0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3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6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73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5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0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2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9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8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103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6448881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융합전공</a:t>
            </a: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 교육과정 및 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졸업요건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Ⅲ</a:t>
            </a:r>
          </a:p>
        </p:txBody>
      </p:sp>
    </p:spTree>
    <p:extLst>
      <p:ext uri="{BB962C8B-B14F-4D97-AF65-F5344CB8AC3E}">
        <p14:creationId xmlns:p14="http://schemas.microsoft.com/office/powerpoint/2010/main" val="144960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55" y="3287714"/>
            <a:ext cx="8575517" cy="3570286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4430622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극한환경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반도체 </a:t>
              </a: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패키징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</a:t>
              </a:r>
              <a:r>
                <a:rPr lang="ko-KR" altLang="en-US" sz="1600" b="1" spc="-5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융합전공</a:t>
              </a:r>
              <a:r>
                <a:rPr lang="ko-KR" altLang="en-US" sz="1600" b="1" spc="-5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 교육과정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03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790" y="1331874"/>
            <a:ext cx="8477705" cy="2005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>
                <a:latin typeface="휴먼모음T"/>
                <a:cs typeface="휴먼모음T"/>
              </a:rPr>
              <a:t>교육과정</a:t>
            </a:r>
            <a:r>
              <a:rPr lang="ko-KR" altLang="en-US" sz="1300" b="1" spc="-80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latin typeface="휴먼모음T"/>
                <a:cs typeface="휴먼모음T"/>
              </a:rPr>
              <a:t>이수기준</a:t>
            </a:r>
            <a:endParaRPr lang="ko-KR" altLang="en-US" sz="1300" b="1" dirty="0">
              <a:latin typeface="휴먼모음T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spc="35" dirty="0" smtClean="0">
                <a:latin typeface="+mn-ea"/>
                <a:cs typeface="휴먼모음T"/>
              </a:rPr>
              <a:t> 교과목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33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 이수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+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우선전공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졸업요건 충족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필수 이수 지정 교과목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9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</a:t>
            </a:r>
            <a:r>
              <a:rPr lang="en-US" altLang="ko-KR" sz="1300" spc="35" dirty="0" smtClean="0">
                <a:latin typeface="+mn-ea"/>
                <a:cs typeface="휴먼모음T"/>
              </a:rPr>
              <a:t>) :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극한환경반도체종합설계</a:t>
            </a:r>
            <a:r>
              <a:rPr lang="en-US" altLang="ko-KR" sz="1300" spc="35" dirty="0" smtClean="0">
                <a:latin typeface="+mn-ea"/>
                <a:cs typeface="휴먼모음T"/>
              </a:rPr>
              <a:t>1,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극한환경반도체종합설계</a:t>
            </a:r>
            <a:r>
              <a:rPr lang="en-US" altLang="ko-KR" sz="1300" spc="35" dirty="0" smtClean="0">
                <a:latin typeface="+mn-ea"/>
                <a:cs typeface="휴먼모음T"/>
              </a:rPr>
              <a:t>2,        </a:t>
            </a:r>
            <a:r>
              <a:rPr lang="ko-KR" altLang="en-US" sz="1300" spc="35" dirty="0" smtClean="0">
                <a:latin typeface="+mn-ea"/>
                <a:cs typeface="휴먼모음T"/>
              </a:rPr>
              <a:t>반도체실무특강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최대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졸업학점에는 반영</a:t>
            </a:r>
            <a:r>
              <a:rPr lang="en-US" altLang="ko-KR" sz="1300" b="1" spc="35" dirty="0" smtClean="0">
                <a:latin typeface="+mn-ea"/>
                <a:cs typeface="휴먼모음T"/>
              </a:rPr>
              <a:t>X)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학기당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200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ko-KR" altLang="en-US" sz="1300" b="1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spc="35" dirty="0" smtClean="0">
                <a:latin typeface="휴먼모음T"/>
                <a:cs typeface="휴먼모음T"/>
              </a:rPr>
              <a:t>타 사업단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융합전공과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중복 이수 불가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마이크로디그리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별도 제한 없음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  <a:endParaRPr lang="ko-KR" altLang="en-US" sz="1100" spc="20" dirty="0">
              <a:solidFill>
                <a:srgbClr val="FF0000"/>
              </a:solidFill>
              <a:latin typeface="휴먼모음T"/>
              <a:cs typeface="휴먼모음T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44077" y="6367267"/>
            <a:ext cx="8583807" cy="4388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806711" y="6367268"/>
            <a:ext cx="1481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필수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지정교과목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9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61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6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8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2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5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4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1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1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3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942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5438734" cy="246221"/>
            <a:chOff x="429410" y="1045452"/>
            <a:chExt cx="5438734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52100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극한환경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반도체 </a:t>
              </a: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패키징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</a:t>
              </a:r>
              <a:r>
                <a:rPr lang="ko-KR" altLang="en-US" sz="1600" b="1" spc="-5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융합전공</a:t>
              </a:r>
              <a:r>
                <a:rPr lang="ko-KR" altLang="en-US" sz="1600" b="1" spc="-5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 이수 학점 관련 안내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defRPr/>
            </a:pP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791" y="1484784"/>
            <a:ext cx="8063390" cy="2811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중복인정학점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본인이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적용받는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우선전공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교육과정과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교육과정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교육과정표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+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전공선택인정교과목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r>
              <a:rPr lang="ko-KR" altLang="en-US" sz="1300" spc="35" dirty="0" smtClean="0">
                <a:latin typeface="+mn-ea"/>
                <a:cs typeface="휴먼모음T"/>
              </a:rPr>
              <a:t>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동일한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학수번호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를</a:t>
            </a:r>
            <a:r>
              <a:rPr lang="ko-KR" altLang="en-US" sz="1300" spc="35" dirty="0" smtClean="0">
                <a:latin typeface="+mn-ea"/>
                <a:cs typeface="휴먼모음T"/>
              </a:rPr>
              <a:t> 가진 교과목이 있을 경우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최대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학점까지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spc="35" dirty="0" smtClean="0">
                <a:latin typeface="+mn-ea"/>
                <a:cs typeface="휴먼모음T"/>
              </a:rPr>
              <a:t>가능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단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spc="35" dirty="0" smtClean="0">
                <a:latin typeface="+mn-ea"/>
                <a:cs typeface="휴먼모음T"/>
              </a:rPr>
              <a:t>중복인정학점은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졸업학점에 포함되지 않아 </a:t>
            </a:r>
            <a:r>
              <a:rPr lang="ko-KR" altLang="en-US" sz="1300" spc="35" dirty="0" smtClean="0">
                <a:latin typeface="+mn-ea"/>
                <a:cs typeface="휴먼모음T"/>
              </a:rPr>
              <a:t>중복인정학점만큼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추가로 취득</a:t>
            </a:r>
            <a:r>
              <a:rPr lang="ko-KR" altLang="en-US" sz="1300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  <a:r>
              <a:rPr lang="ko-KR" altLang="en-US" sz="1300" spc="35" dirty="0" smtClean="0">
                <a:latin typeface="+mn-ea"/>
                <a:cs typeface="휴먼모음T"/>
              </a:rPr>
              <a:t>필요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endParaRPr lang="en-US" altLang="ko-KR" sz="13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유의사항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입학연도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및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승인시기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에</a:t>
            </a:r>
            <a:r>
              <a:rPr lang="ko-KR" altLang="en-US" sz="1300" spc="35" dirty="0" smtClean="0">
                <a:latin typeface="+mn-ea"/>
                <a:cs typeface="휴먼모음T"/>
              </a:rPr>
              <a:t> 따라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 및 교육과정이 다르므로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학생 본인이 확인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필요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spc="35" dirty="0" smtClean="0">
                <a:latin typeface="+mn-ea"/>
                <a:cs typeface="휴먼모음T"/>
              </a:rPr>
              <a:t> 학점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spc="35" dirty="0" smtClean="0">
                <a:latin typeface="+mn-ea"/>
                <a:cs typeface="휴먼모음T"/>
              </a:rPr>
              <a:t>전공선택인정교과목의 인정 여부는 모두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학사정보시스템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‘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이수내역표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＇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를 통해 확인 가능하며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오류사항은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예비사정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기간에 수정 가능함</a:t>
            </a:r>
            <a:endParaRPr lang="en-US" altLang="ko-KR" sz="1300" b="1" spc="35" dirty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학업 이수 관련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문의사항</a:t>
            </a:r>
            <a:r>
              <a:rPr lang="ko-KR" altLang="en-US" sz="1300" spc="35" dirty="0" smtClean="0">
                <a:latin typeface="+mn-ea"/>
                <a:cs typeface="휴먼모음T"/>
              </a:rPr>
              <a:t>은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평일 오전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9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시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~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오후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6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시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중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오픈채팅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문의 또는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방문 문의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환영</a:t>
            </a:r>
            <a:endParaRPr lang="en-US" altLang="ko-KR" sz="1300" b="1" spc="35" dirty="0" smtClean="0">
              <a:latin typeface="+mn-ea"/>
              <a:cs typeface="휴먼모음T"/>
            </a:endParaRPr>
          </a:p>
        </p:txBody>
      </p:sp>
      <p:sp>
        <p:nvSpPr>
          <p:cNvPr id="50" name="자유형: 도형 969">
            <a:extLst>
              <a:ext uri="{FF2B5EF4-FFF2-40B4-BE49-F238E27FC236}">
                <a16:creationId xmlns:a16="http://schemas.microsoft.com/office/drawing/2014/main" id="{F91B8546-A002-EAFE-4266-BD85A914DD73}"/>
              </a:ext>
            </a:extLst>
          </p:cNvPr>
          <p:cNvSpPr/>
          <p:nvPr/>
        </p:nvSpPr>
        <p:spPr>
          <a:xfrm>
            <a:off x="689044" y="4563098"/>
            <a:ext cx="7823101" cy="1528525"/>
          </a:xfrm>
          <a:custGeom>
            <a:avLst/>
            <a:gdLst>
              <a:gd name="connsiteX0" fmla="*/ 9869 w 1680505"/>
              <a:gd name="connsiteY0" fmla="*/ 1528525 h 1528525"/>
              <a:gd name="connsiteX1" fmla="*/ 1670637 w 1680505"/>
              <a:gd name="connsiteY1" fmla="*/ 1528525 h 1528525"/>
              <a:gd name="connsiteX2" fmla="*/ 1680506 w 1680505"/>
              <a:gd name="connsiteY2" fmla="*/ 1518657 h 1528525"/>
              <a:gd name="connsiteX3" fmla="*/ 1680506 w 1680505"/>
              <a:gd name="connsiteY3" fmla="*/ 9869 h 1528525"/>
              <a:gd name="connsiteX4" fmla="*/ 1670637 w 1680505"/>
              <a:gd name="connsiteY4" fmla="*/ 0 h 1528525"/>
              <a:gd name="connsiteX5" fmla="*/ 9869 w 1680505"/>
              <a:gd name="connsiteY5" fmla="*/ 0 h 1528525"/>
              <a:gd name="connsiteX6" fmla="*/ 0 w 1680505"/>
              <a:gd name="connsiteY6" fmla="*/ 9869 h 1528525"/>
              <a:gd name="connsiteX7" fmla="*/ 0 w 1680505"/>
              <a:gd name="connsiteY7" fmla="*/ 1518657 h 1528525"/>
              <a:gd name="connsiteX8" fmla="*/ 9869 w 1680505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0505" h="1528525">
                <a:moveTo>
                  <a:pt x="9869" y="1528525"/>
                </a:moveTo>
                <a:lnTo>
                  <a:pt x="1670637" y="1528525"/>
                </a:lnTo>
                <a:cubicBezTo>
                  <a:pt x="1676099" y="1528525"/>
                  <a:pt x="1680506" y="1524119"/>
                  <a:pt x="1680506" y="1518657"/>
                </a:cubicBezTo>
                <a:lnTo>
                  <a:pt x="1680506" y="9869"/>
                </a:lnTo>
                <a:cubicBezTo>
                  <a:pt x="1680506" y="4407"/>
                  <a:pt x="1676099" y="0"/>
                  <a:pt x="1670637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FFFBDA"/>
          </a:solidFill>
          <a:ln w="9178" cap="flat">
            <a:solidFill>
              <a:srgbClr val="E95513"/>
            </a:solidFill>
            <a:custDash>
              <a:ds d="300000" sp="300000"/>
            </a:custDash>
            <a:miter/>
          </a:ln>
        </p:spPr>
        <p:txBody>
          <a:bodyPr rtlCol="0" anchor="ctr"/>
          <a:lstStyle/>
          <a:p>
            <a:r>
              <a:rPr lang="en-US" altLang="ko-KR" sz="1500" b="1" dirty="0" smtClean="0"/>
              <a:t>* </a:t>
            </a:r>
            <a:r>
              <a:rPr lang="ko-KR" altLang="en-US" sz="1500" dirty="0" smtClean="0"/>
              <a:t>이수학점 관련 자세한 안내 → </a:t>
            </a:r>
            <a:r>
              <a:rPr lang="en-US" altLang="ko-KR" sz="1500" b="1" dirty="0" smtClean="0"/>
              <a:t>26-1</a:t>
            </a:r>
            <a:r>
              <a:rPr lang="ko-KR" altLang="en-US" sz="1500" b="1" dirty="0" smtClean="0"/>
              <a:t>학기 수강신청 공지 첨부파일 </a:t>
            </a:r>
            <a:r>
              <a:rPr lang="ko-KR" altLang="en-US" sz="1500" dirty="0" smtClean="0"/>
              <a:t>확인</a:t>
            </a:r>
            <a:endParaRPr lang="en-US" altLang="ko-KR" sz="1500" dirty="0" smtClean="0"/>
          </a:p>
          <a:p>
            <a:r>
              <a:rPr lang="en-US" altLang="ko-KR" sz="1400" dirty="0" smtClean="0"/>
              <a:t>    (OT PPT </a:t>
            </a:r>
            <a:r>
              <a:rPr lang="ko-KR" altLang="en-US" sz="1400" dirty="0" smtClean="0"/>
              <a:t>추후 사업단 홈페이지 업로드 예정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500" dirty="0" smtClean="0"/>
          </a:p>
          <a:p>
            <a:r>
              <a:rPr lang="en-US" altLang="ko-KR" sz="1500" b="1" dirty="0" smtClean="0"/>
              <a:t>* </a:t>
            </a:r>
            <a:r>
              <a:rPr lang="ko-KR" altLang="en-US" sz="1500" b="1" dirty="0" smtClean="0"/>
              <a:t>학업 이수 관련 문의</a:t>
            </a:r>
            <a:r>
              <a:rPr lang="ko-KR" altLang="en-US" sz="1500" dirty="0" smtClean="0"/>
              <a:t>는 </a:t>
            </a:r>
            <a:r>
              <a:rPr lang="ko-KR" altLang="en-US" sz="1500" b="1" dirty="0" smtClean="0"/>
              <a:t>평일 오전 </a:t>
            </a:r>
            <a:r>
              <a:rPr lang="en-US" altLang="ko-KR" sz="1500" b="1" dirty="0" smtClean="0"/>
              <a:t>9</a:t>
            </a:r>
            <a:r>
              <a:rPr lang="ko-KR" altLang="en-US" sz="1500" b="1" dirty="0" smtClean="0"/>
              <a:t>시</a:t>
            </a:r>
            <a:r>
              <a:rPr lang="en-US" altLang="ko-KR" sz="1500" b="1" dirty="0" smtClean="0"/>
              <a:t>~ </a:t>
            </a:r>
            <a:r>
              <a:rPr lang="ko-KR" altLang="en-US" sz="1500" b="1" dirty="0" smtClean="0"/>
              <a:t>오후 </a:t>
            </a:r>
            <a:r>
              <a:rPr lang="en-US" altLang="ko-KR" sz="1500" b="1" dirty="0" smtClean="0"/>
              <a:t>6</a:t>
            </a:r>
            <a:r>
              <a:rPr lang="ko-KR" altLang="en-US" sz="1500" b="1" dirty="0" smtClean="0"/>
              <a:t>시 사이</a:t>
            </a:r>
            <a:r>
              <a:rPr lang="ko-KR" altLang="en-US" sz="1500" dirty="0" smtClean="0"/>
              <a:t>에 </a:t>
            </a:r>
            <a:r>
              <a:rPr lang="ko-KR" altLang="en-US" sz="1500" dirty="0" err="1" smtClean="0"/>
              <a:t>오픈채팅</a:t>
            </a:r>
            <a:r>
              <a:rPr lang="ko-KR" altLang="en-US" sz="1500" dirty="0" smtClean="0"/>
              <a:t> 또는 방문 문의 환영</a:t>
            </a:r>
            <a:endParaRPr lang="ko-KR" altLang="en-US" sz="1500" dirty="0"/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8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60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5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7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2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4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38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1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70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5582750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en-US" altLang="ko-KR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26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학년도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극한환경반도체패키징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교육과정표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109708" y="888105"/>
            <a:ext cx="20639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빨간색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개발교과목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00FF"/>
                </a:solidFill>
              </a:rPr>
              <a:t>파란색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: </a:t>
            </a:r>
            <a:r>
              <a:rPr lang="ko-KR" altLang="en-US" sz="1400" b="1" dirty="0" err="1" smtClean="0">
                <a:solidFill>
                  <a:srgbClr val="0000FF"/>
                </a:solidFill>
              </a:rPr>
              <a:t>개선교과목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B050"/>
                </a:solidFill>
              </a:rPr>
              <a:t>초록색</a:t>
            </a:r>
            <a:r>
              <a:rPr lang="en-US" altLang="ko-KR" sz="1400" b="1" dirty="0" smtClean="0">
                <a:solidFill>
                  <a:srgbClr val="00B050"/>
                </a:solidFill>
              </a:rPr>
              <a:t>: </a:t>
            </a:r>
            <a:r>
              <a:rPr lang="ko-KR" altLang="en-US" sz="1400" b="1" dirty="0" smtClean="0">
                <a:solidFill>
                  <a:srgbClr val="00B050"/>
                </a:solidFill>
              </a:rPr>
              <a:t>변경사항</a:t>
            </a:r>
            <a:endParaRPr lang="en-US" altLang="ko-KR" sz="1400" b="1" dirty="0" smtClean="0">
              <a:solidFill>
                <a:srgbClr val="00B050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3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37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0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1291673"/>
            <a:ext cx="5235873" cy="556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8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4430622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전공인정선택과목 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(26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년도 예정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융합전공</a:t>
              </a: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교육과정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 algn="ctr" defTabSz="914400">
                <a:defRPr/>
              </a:pP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03</a:t>
              </a:r>
              <a:endPara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88392" y="1340768"/>
            <a:ext cx="8034879" cy="966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아래 교과목 이수 시 </a:t>
            </a:r>
            <a:r>
              <a:rPr lang="en-US" altLang="ko-KR" sz="1300" spc="35" dirty="0" smtClean="0">
                <a:latin typeface="+mn-ea"/>
                <a:cs typeface="휴먼모음T"/>
              </a:rPr>
              <a:t>‘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</a:t>
            </a:r>
            <a:r>
              <a:rPr lang="ko-KR" altLang="en-US" sz="1300" spc="35" dirty="0" smtClean="0">
                <a:latin typeface="+mn-ea"/>
                <a:cs typeface="휴먼모음T"/>
              </a:rPr>
              <a:t> 반도체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패키징</a:t>
            </a:r>
            <a:r>
              <a:rPr lang="ko-KR" altLang="en-US" sz="1300" spc="35" dirty="0" smtClean="0">
                <a:latin typeface="+mn-ea"/>
                <a:cs typeface="휴먼모음T"/>
              </a:rPr>
              <a:t>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융합전공</a:t>
            </a:r>
            <a:r>
              <a:rPr lang="en-US" altLang="ko-KR" sz="1300" spc="35" dirty="0" smtClean="0">
                <a:latin typeface="+mn-ea"/>
                <a:cs typeface="휴먼모음T"/>
              </a:rPr>
              <a:t>’</a:t>
            </a:r>
            <a:r>
              <a:rPr lang="ko-KR" altLang="en-US" sz="1300" spc="35" dirty="0" smtClean="0">
                <a:latin typeface="+mn-ea"/>
                <a:cs typeface="휴먼모음T"/>
              </a:rPr>
              <a:t> 전공학점으로 인정 받을 수 있음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endParaRPr lang="ko-KR" altLang="en-US" sz="1100" b="1" dirty="0" smtClean="0">
              <a:latin typeface="+mn-ea"/>
              <a:cs typeface="휴먼모음T"/>
            </a:endParaRP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6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8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3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5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0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2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7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9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4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6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90" y="1700808"/>
            <a:ext cx="6829279" cy="468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5581656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학생 지원 프로그램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Pretendard" panose="02000503000000020004" pitchFamily="50" charset="-127"/>
              </a:rPr>
              <a:t>운영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Ⅳ</a:t>
            </a:r>
          </a:p>
        </p:txBody>
      </p:sp>
    </p:spTree>
    <p:extLst>
      <p:ext uri="{BB962C8B-B14F-4D97-AF65-F5344CB8AC3E}">
        <p14:creationId xmlns:p14="http://schemas.microsoft.com/office/powerpoint/2010/main" val="131250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sz="20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1388317"/>
            <a:ext cx="8477705" cy="4224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250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 지급</a:t>
            </a: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조건을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모두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개발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/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개선 교과목 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개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 이수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2)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직전학기의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전체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평균평점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2.5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3) 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공인 어학성적 보유자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매 학기 제출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만료기간이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지급학기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4)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사업단 </a:t>
            </a:r>
            <a:r>
              <a:rPr lang="ko-KR" altLang="en-US" sz="1300" b="1" spc="35" dirty="0" err="1" smtClean="0">
                <a:solidFill>
                  <a:srgbClr val="0000FF"/>
                </a:solidFill>
                <a:latin typeface="휴먼모음T"/>
                <a:cs typeface="휴먼모음T"/>
              </a:rPr>
              <a:t>비교과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 프로그램 수료증 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기 제출 수료증 제출 불가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5) 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졸업직전학기 대상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채용응시지원서 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제출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6) 26-1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 기준 재학생 신분 유지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   -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초과학기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휴학생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졸업생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졸업유예생은 지급 불가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지급조건을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모두 충족</a:t>
            </a:r>
            <a:r>
              <a:rPr lang="ko-KR" altLang="en-US" sz="1300" b="1" spc="35" dirty="0">
                <a:latin typeface="휴먼모음T"/>
                <a:cs typeface="휴먼모음T"/>
              </a:rPr>
              <a:t>한 수혜학생 대상으로</a:t>
            </a: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직전학기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정규학기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성적에 따라 차등지급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100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2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7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9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4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6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91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3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3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5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424722"/>
              </p:ext>
            </p:extLst>
          </p:nvPr>
        </p:nvGraphicFramePr>
        <p:xfrm>
          <a:off x="1648809" y="4653136"/>
          <a:ext cx="5669473" cy="1741407"/>
        </p:xfrm>
        <a:graphic>
          <a:graphicData uri="http://schemas.openxmlformats.org/drawingml/2006/table">
            <a:tbl>
              <a:tblPr/>
              <a:tblGrid>
                <a:gridCol w="1128303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047710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1899525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593935">
                  <a:extLst>
                    <a:ext uri="{9D8B030D-6E8A-4147-A177-3AD203B41FA5}">
                      <a16:colId xmlns:a16="http://schemas.microsoft.com/office/drawing/2014/main" val="4162385935"/>
                    </a:ext>
                  </a:extLst>
                </a:gridCol>
              </a:tblGrid>
              <a:tr h="4768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3, 4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52904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4.0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3.5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3.0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575703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495755"/>
                  </a:ext>
                </a:extLst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-31750" y="905581"/>
            <a:ext cx="8780463" cy="556742"/>
            <a:chOff x="-31750" y="905581"/>
            <a:chExt cx="8780463" cy="556742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FA9832ED-C5F7-1DD8-318E-8D0BDAB0FE33}"/>
                </a:ext>
              </a:extLst>
            </p:cNvPr>
            <p:cNvGrpSpPr/>
            <p:nvPr/>
          </p:nvGrpSpPr>
          <p:grpSpPr>
            <a:xfrm>
              <a:off x="-31750" y="905581"/>
              <a:ext cx="8780463" cy="556742"/>
              <a:chOff x="-31751" y="957732"/>
              <a:chExt cx="8780463" cy="556742"/>
            </a:xfrm>
          </p:grpSpPr>
          <p:sp>
            <p:nvSpPr>
              <p:cNvPr id="30" name="사각형: 둥근 위쪽 모서리 40">
                <a:extLst>
                  <a:ext uri="{FF2B5EF4-FFF2-40B4-BE49-F238E27FC236}">
                    <a16:creationId xmlns:a16="http://schemas.microsoft.com/office/drawing/2014/main" id="{B0E23D1F-F486-6611-3E11-54CFB53E2147}"/>
                  </a:ext>
                </a:extLst>
              </p:cNvPr>
              <p:cNvSpPr/>
              <p:nvPr/>
            </p:nvSpPr>
            <p:spPr>
              <a:xfrm>
                <a:off x="229801" y="957732"/>
                <a:ext cx="340743" cy="48949"/>
              </a:xfrm>
              <a:prstGeom prst="round2SameRect">
                <a:avLst/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8BC1584F-F969-DB1B-3DEF-E999CC9C257D}"/>
                  </a:ext>
                </a:extLst>
              </p:cNvPr>
              <p:cNvSpPr/>
              <p:nvPr/>
            </p:nvSpPr>
            <p:spPr>
              <a:xfrm>
                <a:off x="-31751" y="1001966"/>
                <a:ext cx="8780463" cy="45458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  <a:alpha val="0"/>
                    </a:schemeClr>
                  </a:gs>
                  <a:gs pos="80000">
                    <a:schemeClr val="bg1">
                      <a:lumMod val="85000"/>
                    </a:schemeClr>
                  </a:gs>
                </a:gsLst>
                <a:lin ang="10800000" scaled="1"/>
                <a:tileRect/>
              </a:gradFill>
              <a:ln w="19050">
                <a:gradFill flip="none" rotWithShape="1">
                  <a:gsLst>
                    <a:gs pos="0">
                      <a:srgbClr val="D3D3D3"/>
                    </a:gs>
                    <a:gs pos="6100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3" name="사각형: 둥근 위쪽 모서리 42">
                <a:extLst>
                  <a:ext uri="{FF2B5EF4-FFF2-40B4-BE49-F238E27FC236}">
                    <a16:creationId xmlns:a16="http://schemas.microsoft.com/office/drawing/2014/main" id="{26E67274-82CC-A22C-DF44-08247AD5B605}"/>
                  </a:ext>
                </a:extLst>
              </p:cNvPr>
              <p:cNvSpPr/>
              <p:nvPr/>
            </p:nvSpPr>
            <p:spPr>
              <a:xfrm rot="10800000">
                <a:off x="268124" y="957732"/>
                <a:ext cx="496256" cy="556742"/>
              </a:xfrm>
              <a:prstGeom prst="round2SameRect">
                <a:avLst>
                  <a:gd name="adj1" fmla="val 13532"/>
                  <a:gd name="adj2" fmla="val 0"/>
                </a:avLst>
              </a:prstGeom>
              <a:gradFill flip="none" rotWithShape="1">
                <a:gsLst>
                  <a:gs pos="0">
                    <a:srgbClr val="0086EA">
                      <a:shade val="30000"/>
                      <a:satMod val="115000"/>
                    </a:srgbClr>
                  </a:gs>
                  <a:gs pos="50000">
                    <a:srgbClr val="0086EA">
                      <a:shade val="67500"/>
                      <a:satMod val="115000"/>
                    </a:srgbClr>
                  </a:gs>
                  <a:gs pos="100000">
                    <a:srgbClr val="0086EA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AB622BE-90FF-D244-9589-AAEDD18656CD}"/>
                  </a:ext>
                </a:extLst>
              </p:cNvPr>
              <p:cNvSpPr txBox="1"/>
              <p:nvPr/>
            </p:nvSpPr>
            <p:spPr>
              <a:xfrm>
                <a:off x="911855" y="1084064"/>
                <a:ext cx="277640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b="1" i="0" u="none" strike="noStrike" kern="1200" cap="none" spc="0" normalizeH="0" baseline="0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장학금 지급 기준 변경 </a:t>
                </a:r>
                <a:r>
                  <a:rPr kumimoji="0" lang="en-US" altLang="ko-KR" b="1" i="0" u="none" strike="noStrike" kern="1200" cap="none" spc="0" normalizeH="0" baseline="0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(</a:t>
                </a:r>
                <a:r>
                  <a:rPr kumimoji="0" lang="ko-KR" altLang="en-US" b="1" i="0" u="none" strike="noStrike" kern="1200" cap="none" spc="0" normalizeH="0" baseline="0" noProof="0" dirty="0" err="1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주전공</a:t>
                </a:r>
                <a:r>
                  <a:rPr kumimoji="0" lang="en-US" altLang="ko-KR" b="1" i="0" u="none" strike="noStrike" kern="1200" cap="none" spc="0" normalizeH="0" baseline="0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)</a:t>
                </a:r>
                <a:endPara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825FA9E7-634E-8D1C-99DD-6358D1118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213" y="1024989"/>
              <a:ext cx="371008" cy="3710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714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장학금 지급기준 변경사항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200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조건을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모두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개발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/</a:t>
            </a:r>
            <a:r>
              <a:rPr lang="ko-KR" altLang="en-US" sz="1300" b="1" spc="35" dirty="0" err="1" smtClean="0">
                <a:solidFill>
                  <a:srgbClr val="0000FF"/>
                </a:solidFill>
                <a:latin typeface="휴먼모음T"/>
                <a:cs typeface="휴먼모음T"/>
              </a:rPr>
              <a:t>개선교과목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이수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28600" lvl="1"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2)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직전학기의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전체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평균평점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2.5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28600" lvl="1"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3) </a:t>
            </a:r>
            <a:r>
              <a:rPr lang="ko-KR" altLang="en-US" sz="1300" b="1" spc="35" dirty="0">
                <a:solidFill>
                  <a:srgbClr val="0000FF"/>
                </a:solidFill>
                <a:latin typeface="휴먼모음T"/>
                <a:cs typeface="휴먼모음T"/>
              </a:rPr>
              <a:t>공인 어학성적 보유자 </a:t>
            </a:r>
            <a:r>
              <a:rPr lang="en-US" altLang="ko-KR" sz="1300" b="1" spc="35" dirty="0">
                <a:latin typeface="휴먼모음T"/>
                <a:cs typeface="휴먼모음T"/>
              </a:rPr>
              <a:t>(</a:t>
            </a:r>
            <a:r>
              <a:rPr lang="ko-KR" altLang="en-US" sz="1300" b="1" spc="35" dirty="0">
                <a:latin typeface="휴먼모음T"/>
                <a:cs typeface="휴먼모음T"/>
              </a:rPr>
              <a:t>매 학기 제출</a:t>
            </a:r>
            <a:r>
              <a:rPr lang="en-US" altLang="ko-KR" sz="1300" b="1" spc="35" dirty="0">
                <a:latin typeface="휴먼모음T"/>
                <a:cs typeface="휴먼모음T"/>
              </a:rPr>
              <a:t>, </a:t>
            </a:r>
            <a:r>
              <a:rPr lang="ko-KR" altLang="en-US" sz="1300" b="1" spc="35" dirty="0">
                <a:latin typeface="휴먼모음T"/>
                <a:cs typeface="휴먼모음T"/>
              </a:rPr>
              <a:t>만료기간이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지급학기</a:t>
            </a:r>
            <a:r>
              <a:rPr lang="ko-KR" altLang="en-US" sz="1300" b="1" spc="35" dirty="0">
                <a:latin typeface="휴먼모음T"/>
                <a:cs typeface="휴먼모음T"/>
              </a:rPr>
              <a:t> 이후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>
                <a:latin typeface="휴먼모음T"/>
                <a:cs typeface="휴먼모음T"/>
              </a:rPr>
              <a:t>4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 26-1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 기준 재학생 신분 유지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200" spc="35" dirty="0" err="1" smtClean="0">
                <a:latin typeface="휴먼모음T"/>
                <a:cs typeface="휴먼모음T"/>
              </a:rPr>
              <a:t>초과학기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휴학생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졸업생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졸업유예생은 지급 불가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지급조건을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모두 충족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한 수혜학생 대상으로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직전학기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정규학기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성적에 따라 차등지급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297517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장학금 지급 기준 변경 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(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)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200476"/>
              </p:ext>
            </p:extLst>
          </p:nvPr>
        </p:nvGraphicFramePr>
        <p:xfrm>
          <a:off x="719641" y="4386235"/>
          <a:ext cx="7768058" cy="1682535"/>
        </p:xfrm>
        <a:graphic>
          <a:graphicData uri="http://schemas.openxmlformats.org/drawingml/2006/table">
            <a:tbl>
              <a:tblPr/>
              <a:tblGrid>
                <a:gridCol w="164776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530073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2774058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816158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790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80769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4.0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3.0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575703"/>
                  </a:ext>
                </a:extLst>
              </a:tr>
              <a:tr h="280410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495755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6710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어학성적 장학금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2457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회에 한해 최대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30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공인 일본어능력시험 성적을 보유한 자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(JLPT/JPT)</a:t>
            </a: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2) </a:t>
            </a:r>
            <a:r>
              <a:rPr lang="en-US" altLang="ko-KR" sz="1300" b="1" spc="35" dirty="0">
                <a:latin typeface="휴먼모음T"/>
                <a:cs typeface="휴먼모음T"/>
              </a:rPr>
              <a:t>26-1</a:t>
            </a:r>
            <a:r>
              <a:rPr lang="ko-KR" altLang="en-US" sz="1300" b="1" spc="35" dirty="0">
                <a:latin typeface="휴먼모음T"/>
                <a:cs typeface="휴먼모음T"/>
              </a:rPr>
              <a:t>학기 기준 재학생 신분 유지</a:t>
            </a:r>
            <a:r>
              <a:rPr lang="en-US" altLang="ko-KR" sz="1300" spc="35" dirty="0">
                <a:latin typeface="휴먼모음T"/>
                <a:cs typeface="휴먼모음T"/>
              </a:rPr>
              <a:t>(</a:t>
            </a:r>
            <a:r>
              <a:rPr lang="ko-KR" altLang="en-US" sz="1300" spc="35" dirty="0" err="1">
                <a:latin typeface="휴먼모음T"/>
                <a:cs typeface="휴먼모음T"/>
              </a:rPr>
              <a:t>초과학기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>
                <a:latin typeface="휴먼모음T"/>
                <a:cs typeface="휴먼모음T"/>
              </a:rPr>
              <a:t>휴학생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>
                <a:latin typeface="휴먼모음T"/>
                <a:cs typeface="휴먼모음T"/>
              </a:rPr>
              <a:t>졸업생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>
                <a:latin typeface="휴먼모음T"/>
                <a:cs typeface="휴먼모음T"/>
              </a:rPr>
              <a:t>졸업유예생은 지급 불가</a:t>
            </a:r>
            <a:r>
              <a:rPr lang="en-US" altLang="ko-KR" sz="1300" spc="35" dirty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신청 방법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홈페이지 신청 양식 공유 예정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수시 신청 접수 및 매 학기 종료 후 일괄 지급 예정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104676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신설 장학금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763677"/>
              </p:ext>
            </p:extLst>
          </p:nvPr>
        </p:nvGraphicFramePr>
        <p:xfrm>
          <a:off x="701756" y="4248082"/>
          <a:ext cx="7768058" cy="840587"/>
        </p:xfrm>
        <a:graphic>
          <a:graphicData uri="http://schemas.openxmlformats.org/drawingml/2006/table">
            <a:tbl>
              <a:tblPr/>
              <a:tblGrid>
                <a:gridCol w="164776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530073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2774058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816158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790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8076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어학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JLPT N3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 또는 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JPT 500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어학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JLPT N3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 또는 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JPT 500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1756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융합전공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졸업요건 변경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44164" y="5520740"/>
            <a:ext cx="8477705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졸업평가는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26-2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학기부터 진행하며 학기 초 신청 안내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(’26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년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월 졸업자는 필수 신청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471282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졸업요건 변경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(‘26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년 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2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월 졸업자부터 적용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)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621912"/>
              </p:ext>
            </p:extLst>
          </p:nvPr>
        </p:nvGraphicFramePr>
        <p:xfrm>
          <a:off x="516252" y="2156937"/>
          <a:ext cx="8247830" cy="3513197"/>
        </p:xfrm>
        <a:graphic>
          <a:graphicData uri="http://schemas.openxmlformats.org/drawingml/2006/table">
            <a:tbl>
              <a:tblPr/>
              <a:tblGrid>
                <a:gridCol w="3435318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4812512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324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 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 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5459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+ 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= 2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충족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또는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실기발표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+ 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필수충족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)] = 2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충족</a:t>
                      </a:r>
                      <a:endParaRPr lang="ko-KR" altLang="en-US" sz="14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22525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아래의 외국어 성적 중 최소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이상 충족한 자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1) TOEIC 600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2)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TOEICSpeaking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IntermediateHigh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(140)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3) OPIC IL 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비교과프로그램 </a:t>
                      </a: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참여횟수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이상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실기발표</a:t>
                      </a: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극한환경반도체종합설계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 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결과보고서 제출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(80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 합격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아래의 외국어 성적 중 최소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이상 충족한 자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1) TOEIC 600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2)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TOEICSpeaking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IntermediateHigh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(140)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3) OPIC IL 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비교과프로그램 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참여횟수</a:t>
                      </a:r>
                      <a:r>
                        <a:rPr lang="en-US" altLang="ko-KR" sz="1300" kern="0" spc="0" baseline="300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이상</a:t>
                      </a:r>
                      <a:endParaRPr lang="en-US" altLang="ko-KR" sz="13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 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비교과</a:t>
                      </a:r>
                      <a:r>
                        <a:rPr lang="ko-KR" altLang="en-US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증빙자료</a:t>
                      </a: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사업단장이</a:t>
                      </a:r>
                      <a:r>
                        <a:rPr lang="ko-KR" altLang="en-US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수여한 수료증 제출</a:t>
                      </a:r>
                      <a:endParaRPr lang="en-US" altLang="ko-KR" sz="1300" b="1" kern="0" spc="0" dirty="0" smtClean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</a:t>
                      </a:r>
                      <a:r>
                        <a:rPr lang="en-US" altLang="ko-KR" sz="1300" b="1" kern="0" spc="0" baseline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                  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홈페이지에서 출력 가능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5966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26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년도 운영 프로그램 안내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04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26409" y="1196379"/>
            <a:ext cx="8175054" cy="618451"/>
            <a:chOff x="429410" y="1045452"/>
            <a:chExt cx="8175054" cy="618451"/>
          </a:xfrm>
        </p:grpSpPr>
        <p:grpSp>
          <p:nvGrpSpPr>
            <p:cNvPr id="4" name="그룹 3"/>
            <p:cNvGrpSpPr/>
            <p:nvPr/>
          </p:nvGrpSpPr>
          <p:grpSpPr>
            <a:xfrm>
              <a:off x="429410" y="1045452"/>
              <a:ext cx="6518854" cy="246221"/>
              <a:chOff x="429410" y="1045452"/>
              <a:chExt cx="6518854" cy="246221"/>
            </a:xfrm>
          </p:grpSpPr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629017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 </a:t>
                </a:r>
                <a:r>
                  <a:rPr lang="ko-KR" altLang="en-US" sz="1600" b="1" noProof="0" dirty="0" err="1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패키징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관련 산업체 실습 교육 및 채용설명회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(‘25. 5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~12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42025" y="1283542"/>
              <a:ext cx="8162439" cy="380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- </a:t>
              </a:r>
              <a:r>
                <a:rPr lang="ko-KR" altLang="en-US" sz="1400" dirty="0" err="1"/>
                <a:t>방문기관</a:t>
              </a:r>
              <a:r>
                <a:rPr lang="en-US" altLang="ko-KR" sz="1400" dirty="0"/>
                <a:t>: </a:t>
              </a:r>
              <a:r>
                <a:rPr lang="ko-KR" altLang="en-US" sz="1400" b="1" dirty="0" err="1" smtClean="0"/>
                <a:t>제엠제코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효원파워텍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디스코하이테크코리아 등</a:t>
              </a:r>
              <a:endParaRPr lang="en-US" altLang="ko-KR" sz="1400" b="1" dirty="0"/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464709" y="4020837"/>
            <a:ext cx="6290214" cy="246221"/>
            <a:chOff x="429410" y="1045452"/>
            <a:chExt cx="6290214" cy="246221"/>
          </a:xfrm>
        </p:grpSpPr>
        <p:sp>
          <p:nvSpPr>
            <p:cNvPr id="85" name="타원 84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7" y="1045452"/>
              <a:ext cx="606153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국제 학술대회 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참관 지원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(‘25. 6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/11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549024" y="4302454"/>
            <a:ext cx="8162439" cy="38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1400" dirty="0"/>
          </a:p>
        </p:txBody>
      </p:sp>
      <p:grpSp>
        <p:nvGrpSpPr>
          <p:cNvPr id="88" name="그룹 87"/>
          <p:cNvGrpSpPr/>
          <p:nvPr/>
        </p:nvGrpSpPr>
        <p:grpSpPr>
          <a:xfrm>
            <a:off x="488382" y="5189196"/>
            <a:ext cx="5150702" cy="246221"/>
            <a:chOff x="429410" y="1045452"/>
            <a:chExt cx="5150702" cy="246221"/>
          </a:xfrm>
        </p:grpSpPr>
        <p:sp>
          <p:nvSpPr>
            <p:cNvPr id="90" name="타원 89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92202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기업연계 반도체 전시회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 참가 지원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(‘25. 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8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~10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749045"/>
              </p:ext>
            </p:extLst>
          </p:nvPr>
        </p:nvGraphicFramePr>
        <p:xfrm>
          <a:off x="655087" y="5558884"/>
          <a:ext cx="8116062" cy="871989"/>
        </p:xfrm>
        <a:graphic>
          <a:graphicData uri="http://schemas.openxmlformats.org/drawingml/2006/table">
            <a:tbl>
              <a:tblPr/>
              <a:tblGrid>
                <a:gridCol w="118060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917040127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484366402"/>
                    </a:ext>
                  </a:extLst>
                </a:gridCol>
                <a:gridCol w="2398949">
                  <a:extLst>
                    <a:ext uri="{9D8B030D-6E8A-4147-A177-3AD203B41FA5}">
                      <a16:colId xmlns:a16="http://schemas.microsoft.com/office/drawing/2014/main" val="3890342564"/>
                    </a:ext>
                  </a:extLst>
                </a:gridCol>
              </a:tblGrid>
              <a:tr h="3126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ASPS 2025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KPCA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Show 2025</a:t>
                      </a:r>
                      <a:endParaRPr lang="ko-KR" altLang="en-US" sz="12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SEDEX 2025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6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시기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8. 27.(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)~8. 29.(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9. 3.(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)~9. 5.(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인천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10.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22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)~10. 24.(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서울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1503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170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개사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330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부스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250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개사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500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부스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6731340"/>
                  </a:ext>
                </a:extLst>
              </a:tr>
            </a:tbl>
          </a:graphicData>
        </a:graphic>
      </p:graphicFrame>
      <p:graphicFrame>
        <p:nvGraphicFramePr>
          <p:cNvPr id="55" name="표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773189"/>
              </p:ext>
            </p:extLst>
          </p:nvPr>
        </p:nvGraphicFramePr>
        <p:xfrm>
          <a:off x="657457" y="4360281"/>
          <a:ext cx="8113692" cy="583685"/>
        </p:xfrm>
        <a:graphic>
          <a:graphicData uri="http://schemas.openxmlformats.org/drawingml/2006/table">
            <a:tbl>
              <a:tblPr/>
              <a:tblGrid>
                <a:gridCol w="1185060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1211560782"/>
                    </a:ext>
                  </a:extLst>
                </a:gridCol>
                <a:gridCol w="3904296">
                  <a:extLst>
                    <a:ext uri="{9D8B030D-6E8A-4147-A177-3AD203B41FA5}">
                      <a16:colId xmlns:a16="http://schemas.microsoft.com/office/drawing/2014/main" val="660372872"/>
                    </a:ext>
                  </a:extLst>
                </a:gridCol>
              </a:tblGrid>
              <a:tr h="1525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IEEE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IITC 2025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ISMP 2025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3101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시기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6. 2.(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)~6. 5.(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목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부산 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웨스틴조선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11. 4.(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화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)~11. 7.(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대구 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바르미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호텔인터불고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</a:tbl>
          </a:graphicData>
        </a:graphic>
      </p:graphicFrame>
      <p:grpSp>
        <p:nvGrpSpPr>
          <p:cNvPr id="56" name="그룹 55"/>
          <p:cNvGrpSpPr/>
          <p:nvPr/>
        </p:nvGrpSpPr>
        <p:grpSpPr>
          <a:xfrm>
            <a:off x="426409" y="2081027"/>
            <a:ext cx="8175054" cy="653588"/>
            <a:chOff x="429410" y="1045452"/>
            <a:chExt cx="8175054" cy="653588"/>
          </a:xfrm>
        </p:grpSpPr>
        <p:grpSp>
          <p:nvGrpSpPr>
            <p:cNvPr id="57" name="그룹 56"/>
            <p:cNvGrpSpPr/>
            <p:nvPr/>
          </p:nvGrpSpPr>
          <p:grpSpPr>
            <a:xfrm>
              <a:off x="429410" y="1045452"/>
              <a:ext cx="5150702" cy="246221"/>
              <a:chOff x="429410" y="1045452"/>
              <a:chExt cx="5150702" cy="246221"/>
            </a:xfrm>
          </p:grpSpPr>
          <p:sp>
            <p:nvSpPr>
              <p:cNvPr id="63" name="타원 62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492202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 진로 및 취업캠프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(‘26. </a:t>
                </a:r>
                <a:r>
                  <a:rPr lang="en-US" altLang="ko-KR" sz="1600" b="1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6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/12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442025" y="1283542"/>
              <a:ext cx="816243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b="1" dirty="0" smtClean="0"/>
                <a:t>삼성전자</a:t>
              </a:r>
              <a:r>
                <a:rPr lang="en-US" altLang="ko-KR" sz="1400" b="1" dirty="0" smtClean="0"/>
                <a:t>, ASML, TEL, </a:t>
              </a:r>
              <a:r>
                <a:rPr lang="ko-KR" altLang="en-US" sz="1400" b="1" dirty="0" smtClean="0"/>
                <a:t>해성</a:t>
              </a:r>
              <a:r>
                <a:rPr lang="en-US" altLang="ko-KR" sz="1400" b="1" dirty="0" smtClean="0"/>
                <a:t>DS</a:t>
              </a:r>
              <a:r>
                <a:rPr lang="ko-KR" altLang="en-US" sz="1400" b="1" dirty="0" smtClean="0"/>
                <a:t> 등 </a:t>
              </a:r>
              <a:r>
                <a:rPr lang="ko-KR" altLang="en-US" sz="1400" dirty="0" smtClean="0"/>
                <a:t>반도체 분야 재직자와 </a:t>
              </a:r>
              <a:r>
                <a:rPr lang="ko-KR" altLang="en-US" sz="1400" dirty="0"/>
                <a:t>함께하는 </a:t>
              </a:r>
              <a:r>
                <a:rPr lang="ko-KR" altLang="en-US" sz="1400" b="1" dirty="0" smtClean="0"/>
                <a:t>취업특강 및 멘토링</a:t>
              </a:r>
              <a:endParaRPr lang="en-US" altLang="ko-KR" sz="1400" b="1" dirty="0" smtClean="0"/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446398" y="2943491"/>
            <a:ext cx="8535079" cy="976754"/>
            <a:chOff x="429410" y="1045452"/>
            <a:chExt cx="8535079" cy="976754"/>
          </a:xfrm>
        </p:grpSpPr>
        <p:grpSp>
          <p:nvGrpSpPr>
            <p:cNvPr id="66" name="그룹 65"/>
            <p:cNvGrpSpPr/>
            <p:nvPr/>
          </p:nvGrpSpPr>
          <p:grpSpPr>
            <a:xfrm>
              <a:off x="429410" y="1045452"/>
              <a:ext cx="6141826" cy="246221"/>
              <a:chOff x="429410" y="1045452"/>
              <a:chExt cx="6141826" cy="246221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5913148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산학협력프로젝트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경진대회 개최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(‘26. 6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/9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lang="ko-KR" altLang="en-US" sz="16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442025" y="1283542"/>
              <a:ext cx="852246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 </a:t>
              </a:r>
              <a:r>
                <a:rPr lang="ko-KR" altLang="en-US" sz="1400" b="1" dirty="0" smtClean="0"/>
                <a:t>캡스톤디자인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극한환경반도체종합설계</a:t>
              </a:r>
              <a:r>
                <a:rPr lang="en-US" altLang="ko-KR" sz="1400" b="1" dirty="0" smtClean="0"/>
                <a:t>1, 2 </a:t>
              </a:r>
              <a:r>
                <a:rPr lang="ko-KR" altLang="en-US" sz="1400" b="1" dirty="0" smtClean="0"/>
                <a:t>수강자 대상</a:t>
              </a:r>
              <a:r>
                <a:rPr lang="ko-KR" altLang="en-US" sz="1400" dirty="0" smtClean="0"/>
                <a:t>으로</a:t>
              </a:r>
              <a:r>
                <a:rPr lang="ko-KR" altLang="en-US" sz="1400" b="1" dirty="0" smtClean="0"/>
                <a:t> </a:t>
              </a:r>
              <a:r>
                <a:rPr lang="ko-KR" altLang="en-US" sz="1400" b="1" dirty="0" err="1" smtClean="0"/>
                <a:t>교과목별</a:t>
              </a:r>
              <a:r>
                <a:rPr lang="ko-KR" altLang="en-US" sz="1400" b="1" dirty="0" smtClean="0"/>
                <a:t> 각 </a:t>
              </a:r>
              <a:r>
                <a:rPr lang="en-US" altLang="ko-KR" sz="1400" b="1" dirty="0" smtClean="0"/>
                <a:t>1</a:t>
              </a:r>
              <a:r>
                <a:rPr lang="ko-KR" altLang="en-US" sz="1400" b="1" dirty="0" smtClean="0"/>
                <a:t>회 발표</a:t>
              </a:r>
              <a:endParaRPr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400" b="1" dirty="0" smtClean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학기 중 수행한 프로젝트 결과물을 발표하여 우수 결과물 발굴 및</a:t>
              </a:r>
              <a:r>
                <a:rPr lang="en-US" altLang="ko-KR" sz="1400" dirty="0"/>
                <a:t> </a:t>
              </a:r>
              <a:r>
                <a:rPr lang="ko-KR" altLang="en-US" sz="1400" dirty="0" smtClean="0"/>
                <a:t>창의융합역량 증진</a:t>
              </a:r>
              <a:endParaRPr lang="en-US" altLang="ko-KR" sz="1400" b="1" dirty="0" smtClean="0"/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5672365" y="786993"/>
            <a:ext cx="33091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0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상기 일정들은 사업단 사정에 따라 변경될 수 있습니다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</a:t>
            </a:r>
            <a:endParaRPr lang="en-US" altLang="ko-KR" sz="1000" b="1" dirty="0">
              <a:solidFill>
                <a:srgbClr val="FF0000"/>
              </a:solidFill>
            </a:endParaRPr>
          </a:p>
        </p:txBody>
      </p:sp>
      <p:grpSp>
        <p:nvGrpSpPr>
          <p:cNvPr id="104" name="그룹 103"/>
          <p:cNvGrpSpPr/>
          <p:nvPr/>
        </p:nvGrpSpPr>
        <p:grpSpPr>
          <a:xfrm>
            <a:off x="7185366" y="476672"/>
            <a:ext cx="1563098" cy="310232"/>
            <a:chOff x="7185366" y="476672"/>
            <a:chExt cx="1563098" cy="310232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464" y="476672"/>
              <a:ext cx="288000" cy="310232"/>
              <a:chOff x="8460713" y="482725"/>
              <a:chExt cx="288000" cy="310232"/>
            </a:xfrm>
          </p:grpSpPr>
          <p:sp>
            <p:nvSpPr>
              <p:cNvPr id="122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4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19375" y="476672"/>
              <a:ext cx="288000" cy="310232"/>
              <a:chOff x="6547277" y="507349"/>
              <a:chExt cx="274656" cy="310232"/>
            </a:xfrm>
            <a:solidFill>
              <a:schemeClr val="bg1">
                <a:lumMod val="85000"/>
              </a:schemeClr>
            </a:solidFill>
          </p:grpSpPr>
          <p:sp>
            <p:nvSpPr>
              <p:cNvPr id="119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21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140" y="476672"/>
              <a:ext cx="288000" cy="310232"/>
              <a:chOff x="6244931" y="507349"/>
              <a:chExt cx="274656" cy="310232"/>
            </a:xfrm>
          </p:grpSpPr>
          <p:sp>
            <p:nvSpPr>
              <p:cNvPr id="116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8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366" y="476672"/>
              <a:ext cx="288000" cy="310232"/>
              <a:chOff x="5945721" y="507349"/>
              <a:chExt cx="274656" cy="310232"/>
            </a:xfrm>
          </p:grpSpPr>
          <p:sp>
            <p:nvSpPr>
              <p:cNvPr id="113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5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8145229" y="476672"/>
              <a:ext cx="288000" cy="310232"/>
              <a:chOff x="6547277" y="507349"/>
              <a:chExt cx="274656" cy="310232"/>
            </a:xfrm>
          </p:grpSpPr>
          <p:sp>
            <p:nvSpPr>
              <p:cNvPr id="110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Ⅳ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2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369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26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년도 운영 프로그램 안내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04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29410" y="1151004"/>
            <a:ext cx="8175054" cy="653588"/>
            <a:chOff x="429410" y="1045452"/>
            <a:chExt cx="8175054" cy="653588"/>
          </a:xfrm>
        </p:grpSpPr>
        <p:grpSp>
          <p:nvGrpSpPr>
            <p:cNvPr id="4" name="그룹 3"/>
            <p:cNvGrpSpPr/>
            <p:nvPr/>
          </p:nvGrpSpPr>
          <p:grpSpPr>
            <a:xfrm>
              <a:off x="429410" y="1045452"/>
              <a:ext cx="5150702" cy="246221"/>
              <a:chOff x="429410" y="1045452"/>
              <a:chExt cx="5150702" cy="246221"/>
            </a:xfrm>
          </p:grpSpPr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492202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산학 프로젝트 국내 학회 발표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(‘26. 9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~12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42025" y="1283542"/>
              <a:ext cx="816243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산학 프로젝트 우수자 대상으로 국내 학회 학생 연구자 발표 기회 및 세션 참관 등 제공</a:t>
              </a:r>
              <a:endParaRPr lang="en-US" altLang="ko-KR" sz="1400" dirty="0"/>
            </a:p>
          </p:txBody>
        </p:sp>
      </p:grpSp>
      <p:sp>
        <p:nvSpPr>
          <p:cNvPr id="108" name="타원 107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36171" y="2036412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89044" y="1994652"/>
            <a:ext cx="9445913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동계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해외 인턴십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프로그램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(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대만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,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일본 등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) 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88824" y="2256282"/>
            <a:ext cx="81624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해외 대학 및 기관 보유 선진 </a:t>
            </a:r>
            <a:r>
              <a:rPr lang="en-US" altLang="ko-KR" sz="1400" dirty="0" smtClean="0"/>
              <a:t>Fab</a:t>
            </a:r>
            <a:r>
              <a:rPr lang="ko-KR" altLang="en-US" sz="1400" dirty="0" smtClean="0"/>
              <a:t>을 활용한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직접회로 실습 공정 교육 제공 등</a:t>
            </a:r>
            <a:endParaRPr lang="en-US" altLang="ko-KR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5672365" y="786993"/>
            <a:ext cx="33091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0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상기 일정들은 사업단 사정에 따라 변경될 수 있습니다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</a:t>
            </a:r>
            <a:endParaRPr lang="en-US" altLang="ko-KR" sz="1000" b="1" dirty="0">
              <a:solidFill>
                <a:srgbClr val="FF0000"/>
              </a:solidFill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54230" y="29003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707103" y="2858638"/>
            <a:ext cx="9445913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ULTRA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반도체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공정실습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캠프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(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하계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·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동계방학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각 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1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회 이상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)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endParaRPr lang="en-US" altLang="ko-KR" sz="1600" b="1" noProof="0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7185366" y="476672"/>
            <a:ext cx="1563098" cy="310232"/>
            <a:chOff x="7185366" y="476672"/>
            <a:chExt cx="1563098" cy="310232"/>
          </a:xfrm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464" y="476672"/>
              <a:ext cx="288000" cy="310232"/>
              <a:chOff x="8460713" y="482725"/>
              <a:chExt cx="288000" cy="310232"/>
            </a:xfrm>
          </p:grpSpPr>
          <p:sp>
            <p:nvSpPr>
              <p:cNvPr id="78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0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19375" y="476672"/>
              <a:ext cx="288000" cy="310232"/>
              <a:chOff x="6547277" y="507349"/>
              <a:chExt cx="274656" cy="310232"/>
            </a:xfrm>
            <a:solidFill>
              <a:schemeClr val="bg1">
                <a:lumMod val="85000"/>
              </a:schemeClr>
            </a:solidFill>
          </p:grpSpPr>
          <p:sp>
            <p:nvSpPr>
              <p:cNvPr id="75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140" y="476672"/>
              <a:ext cx="288000" cy="310232"/>
              <a:chOff x="6244931" y="507349"/>
              <a:chExt cx="274656" cy="310232"/>
            </a:xfrm>
          </p:grpSpPr>
          <p:sp>
            <p:nvSpPr>
              <p:cNvPr id="72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4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366" y="476672"/>
              <a:ext cx="288000" cy="310232"/>
              <a:chOff x="5945721" y="507349"/>
              <a:chExt cx="274656" cy="310232"/>
            </a:xfrm>
          </p:grpSpPr>
          <p:sp>
            <p:nvSpPr>
              <p:cNvPr id="64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6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8145229" y="476672"/>
              <a:ext cx="288000" cy="310232"/>
              <a:chOff x="6547277" y="507349"/>
              <a:chExt cx="274656" cy="310232"/>
            </a:xfrm>
          </p:grpSpPr>
          <p:sp>
            <p:nvSpPr>
              <p:cNvPr id="56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Ⅳ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8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sp>
        <p:nvSpPr>
          <p:cNvPr id="82" name="TextBox 81"/>
          <p:cNvSpPr txBox="1"/>
          <p:nvPr/>
        </p:nvSpPr>
        <p:spPr>
          <a:xfrm>
            <a:off x="558790" y="3216204"/>
            <a:ext cx="8162439" cy="38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 - </a:t>
            </a:r>
            <a:r>
              <a:rPr lang="ko-KR" altLang="en-US" sz="1400" dirty="0" err="1" smtClean="0"/>
              <a:t>수혜학생의</a:t>
            </a:r>
            <a:r>
              <a:rPr lang="ko-KR" altLang="en-US" sz="1400" dirty="0" smtClean="0"/>
              <a:t> 실무 역량 강화를 위해 </a:t>
            </a:r>
            <a:r>
              <a:rPr lang="ko-KR" altLang="en-US" sz="1400" dirty="0"/>
              <a:t>경상국립대학교 </a:t>
            </a:r>
            <a:r>
              <a:rPr lang="ko-KR" altLang="en-US" sz="1400" dirty="0" err="1"/>
              <a:t>클린룸을</a:t>
            </a:r>
            <a:r>
              <a:rPr lang="ko-KR" altLang="en-US" sz="1400" dirty="0"/>
              <a:t> 활용한 </a:t>
            </a:r>
            <a:r>
              <a:rPr lang="ko-KR" altLang="en-US" sz="1400" dirty="0" err="1" smtClean="0"/>
              <a:t>공정실습</a:t>
            </a:r>
            <a:r>
              <a:rPr lang="ko-KR" altLang="en-US" sz="1400" dirty="0" smtClean="0"/>
              <a:t> 캠프 </a:t>
            </a:r>
            <a:r>
              <a:rPr lang="ko-KR" altLang="en-US" sz="1400" dirty="0"/>
              <a:t>운영 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84753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763688" y="1786857"/>
            <a:ext cx="4299254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추가 공지 사항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Ⅵ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20B0600000101010101" charset="-127"/>
              <a:ea typeface="KoPubWorld바탕체 Bold" panose="020B0600000101010101" charset="-127"/>
              <a:cs typeface="KoPubWorld바탕체 Bold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067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05899" y="971912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34577" y="908730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26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학년도 하계 계절학기 개설 교과목 수요조사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추가 공지 사항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05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0551" y="1251079"/>
            <a:ext cx="8477705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조사 기간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2026. 3. 23. ~ 3. 29. 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7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일간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* 3/23(</a:t>
            </a:r>
            <a:r>
              <a:rPr lang="ko-KR" altLang="en-US" sz="1300" spc="35" dirty="0">
                <a:latin typeface="휴먼모음T"/>
                <a:cs typeface="휴먼모음T"/>
              </a:rPr>
              <a:t>월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중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단톡방을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통해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신청링크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공지 예정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조사내용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개발 교과목 中 하계계절학기 개설 희망 교과목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조사방법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네이버폼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링크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3/23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전달 예정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  <a:endParaRPr lang="en-US" altLang="ko-KR" sz="1300" b="1" dirty="0" smtClean="0">
              <a:latin typeface="휴먼모음T"/>
              <a:cs typeface="휴먼모음T"/>
            </a:endParaRP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*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추후 계절학기 개설 시 학생 의견 반영 예정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33079B6E-D272-67B1-5352-6D6CC5816114}"/>
              </a:ext>
            </a:extLst>
          </p:cNvPr>
          <p:cNvGrpSpPr/>
          <p:nvPr/>
        </p:nvGrpSpPr>
        <p:grpSpPr>
          <a:xfrm>
            <a:off x="8140766" y="474807"/>
            <a:ext cx="288000" cy="310232"/>
            <a:chOff x="8141015" y="480860"/>
            <a:chExt cx="288000" cy="310232"/>
          </a:xfrm>
        </p:grpSpPr>
        <p:sp>
          <p:nvSpPr>
            <p:cNvPr id="34" name="사각형: 둥근 위쪽 모서리 77">
              <a:extLst>
                <a:ext uri="{FF2B5EF4-FFF2-40B4-BE49-F238E27FC236}">
                  <a16:creationId xmlns:a16="http://schemas.microsoft.com/office/drawing/2014/main" id="{B7156DE8-91E0-5925-DCB4-75919FB6347F}"/>
                </a:ext>
              </a:extLst>
            </p:cNvPr>
            <p:cNvSpPr/>
            <p:nvPr/>
          </p:nvSpPr>
          <p:spPr>
            <a:xfrm>
              <a:off x="8141015" y="481372"/>
              <a:ext cx="288000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E283254-3961-9851-5A53-822AC1256D83}"/>
                </a:ext>
              </a:extLst>
            </p:cNvPr>
            <p:cNvSpPr txBox="1"/>
            <p:nvPr/>
          </p:nvSpPr>
          <p:spPr>
            <a:xfrm>
              <a:off x="8168250" y="480860"/>
              <a:ext cx="23353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V</a:t>
              </a:r>
              <a:endParaRPr kumimoji="0" lang="ko-KR" altLang="en-US" sz="105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  <p:sp>
          <p:nvSpPr>
            <p:cNvPr id="41" name="사각형: 둥근 위쪽 모서리 99">
              <a:extLst>
                <a:ext uri="{FF2B5EF4-FFF2-40B4-BE49-F238E27FC236}">
                  <a16:creationId xmlns:a16="http://schemas.microsoft.com/office/drawing/2014/main" id="{443AD226-EDF6-9AC9-5AFA-E9C1311585F5}"/>
                </a:ext>
              </a:extLst>
            </p:cNvPr>
            <p:cNvSpPr/>
            <p:nvPr/>
          </p:nvSpPr>
          <p:spPr>
            <a:xfrm>
              <a:off x="8141015" y="729698"/>
              <a:ext cx="288000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7819375" y="476672"/>
            <a:ext cx="288000" cy="310232"/>
            <a:chOff x="6547277" y="507349"/>
            <a:chExt cx="274656" cy="310232"/>
          </a:xfrm>
          <a:solidFill>
            <a:schemeClr val="bg1">
              <a:lumMod val="85000"/>
            </a:schemeClr>
          </a:solidFill>
        </p:grpSpPr>
        <p:sp>
          <p:nvSpPr>
            <p:cNvPr id="44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6547277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6599035" y="507349"/>
              <a:ext cx="171140" cy="253916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Ⅲ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46" name="사각형: 둥근 위쪽 모서리 76">
              <a:extLst>
                <a:ext uri="{FF2B5EF4-FFF2-40B4-BE49-F238E27FC236}">
                  <a16:creationId xmlns:a16="http://schemas.microsoft.com/office/drawing/2014/main" id="{2BA584D3-39C7-51AE-58A5-CE8F3DDDD90F}"/>
                </a:ext>
              </a:extLst>
            </p:cNvPr>
            <p:cNvSpPr/>
            <p:nvPr/>
          </p:nvSpPr>
          <p:spPr>
            <a:xfrm>
              <a:off x="6547277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0248385-D1F6-C928-784D-C61C6D00A597}"/>
              </a:ext>
            </a:extLst>
          </p:cNvPr>
          <p:cNvGrpSpPr/>
          <p:nvPr/>
        </p:nvGrpSpPr>
        <p:grpSpPr>
          <a:xfrm>
            <a:off x="7504140" y="476672"/>
            <a:ext cx="288000" cy="310232"/>
            <a:chOff x="6244931" y="507349"/>
            <a:chExt cx="274656" cy="310232"/>
          </a:xfrm>
        </p:grpSpPr>
        <p:sp>
          <p:nvSpPr>
            <p:cNvPr id="48" name="사각형: 둥근 위쪽 모서리 71">
              <a:extLst>
                <a:ext uri="{FF2B5EF4-FFF2-40B4-BE49-F238E27FC236}">
                  <a16:creationId xmlns:a16="http://schemas.microsoft.com/office/drawing/2014/main" id="{2F95576E-12E0-910F-C7EE-0DB2AC95D837}"/>
                </a:ext>
              </a:extLst>
            </p:cNvPr>
            <p:cNvSpPr/>
            <p:nvPr/>
          </p:nvSpPr>
          <p:spPr>
            <a:xfrm>
              <a:off x="624493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2FDA443-9CFE-BD6F-B351-25B513038B3D}"/>
                </a:ext>
              </a:extLst>
            </p:cNvPr>
            <p:cNvSpPr txBox="1"/>
            <p:nvPr/>
          </p:nvSpPr>
          <p:spPr>
            <a:xfrm>
              <a:off x="6292793" y="507349"/>
              <a:ext cx="17893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Ⅱ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0" name="사각형: 둥근 위쪽 모서리 73">
              <a:extLst>
                <a:ext uri="{FF2B5EF4-FFF2-40B4-BE49-F238E27FC236}">
                  <a16:creationId xmlns:a16="http://schemas.microsoft.com/office/drawing/2014/main" id="{CA4FA580-18E9-587F-19F0-CEBDE04AC4DC}"/>
                </a:ext>
              </a:extLst>
            </p:cNvPr>
            <p:cNvSpPr/>
            <p:nvPr/>
          </p:nvSpPr>
          <p:spPr>
            <a:xfrm>
              <a:off x="624493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D02B3FE-3BC8-432D-FDA6-BAEDFA7F6544}"/>
              </a:ext>
            </a:extLst>
          </p:cNvPr>
          <p:cNvGrpSpPr/>
          <p:nvPr/>
        </p:nvGrpSpPr>
        <p:grpSpPr>
          <a:xfrm>
            <a:off x="7185366" y="476672"/>
            <a:ext cx="288000" cy="310232"/>
            <a:chOff x="5945721" y="507349"/>
            <a:chExt cx="274656" cy="310232"/>
          </a:xfrm>
        </p:grpSpPr>
        <p:sp>
          <p:nvSpPr>
            <p:cNvPr id="52" name="사각형: 둥근 위쪽 모서리 65">
              <a:extLst>
                <a:ext uri="{FF2B5EF4-FFF2-40B4-BE49-F238E27FC236}">
                  <a16:creationId xmlns:a16="http://schemas.microsoft.com/office/drawing/2014/main" id="{6CF145A4-45DA-A3FA-F612-9C5700087A6D}"/>
                </a:ext>
              </a:extLst>
            </p:cNvPr>
            <p:cNvSpPr/>
            <p:nvPr/>
          </p:nvSpPr>
          <p:spPr>
            <a:xfrm>
              <a:off x="594572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A30034B-3ACB-2C3D-3018-FAFA7664BE6E}"/>
                </a:ext>
              </a:extLst>
            </p:cNvPr>
            <p:cNvSpPr txBox="1"/>
            <p:nvPr/>
          </p:nvSpPr>
          <p:spPr>
            <a:xfrm>
              <a:off x="5986473" y="507349"/>
              <a:ext cx="19315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Ⅰ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4" name="사각형: 둥근 위쪽 모서리 67">
              <a:extLst>
                <a:ext uri="{FF2B5EF4-FFF2-40B4-BE49-F238E27FC236}">
                  <a16:creationId xmlns:a16="http://schemas.microsoft.com/office/drawing/2014/main" id="{BF4CC236-7BA0-A1B1-CDB2-C4248C174195}"/>
                </a:ext>
              </a:extLst>
            </p:cNvPr>
            <p:cNvSpPr/>
            <p:nvPr/>
          </p:nvSpPr>
          <p:spPr>
            <a:xfrm>
              <a:off x="594572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8460713" y="476672"/>
            <a:ext cx="288000" cy="310232"/>
            <a:chOff x="7184633" y="504213"/>
            <a:chExt cx="274656" cy="310232"/>
          </a:xfrm>
        </p:grpSpPr>
        <p:sp>
          <p:nvSpPr>
            <p:cNvPr id="56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7184633" y="504725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7236393" y="504213"/>
              <a:ext cx="17114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Ⅳ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34577" y="2951441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26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학년도 신규 </a:t>
            </a:r>
            <a:r>
              <a:rPr lang="ko-KR" altLang="en-US" sz="1600" b="1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수혜학생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홈페이지 회원가입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0551" y="3293790"/>
            <a:ext cx="8477705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spc="35" dirty="0" smtClean="0">
                <a:latin typeface="휴먼모음T"/>
                <a:cs typeface="휴먼모음T"/>
              </a:rPr>
              <a:t>반도체특성화사업단 홈페이지</a:t>
            </a:r>
            <a:r>
              <a:rPr lang="en-US" altLang="ko-KR" sz="1300" spc="35" dirty="0">
                <a:latin typeface="휴먼모음T"/>
                <a:cs typeface="휴먼모음T"/>
              </a:rPr>
              <a:t>(</a:t>
            </a:r>
            <a:r>
              <a:rPr lang="en-US" altLang="ko-KR" sz="1300" spc="35" dirty="0">
                <a:latin typeface="휴먼모음T"/>
                <a:cs typeface="휴먼모음T"/>
                <a:hlinkClick r:id="rId2"/>
              </a:rPr>
              <a:t>https://ultra.gnu.ac.kr/main</a:t>
            </a:r>
            <a:r>
              <a:rPr lang="en-US" altLang="ko-KR" sz="1300" spc="35" dirty="0" smtClean="0">
                <a:latin typeface="휴먼모음T"/>
                <a:cs typeface="휴먼모음T"/>
                <a:hlinkClick r:id="rId2"/>
              </a:rPr>
              <a:t>/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접속 후 우측 상단 회원가입 클릭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 →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/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기타 정보 입력</a:t>
            </a: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→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회원가입 완료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353966" y="3009860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044" y="3976394"/>
            <a:ext cx="7835144" cy="280103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629299" y="3995929"/>
            <a:ext cx="380151" cy="3801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087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763688" y="1786857"/>
            <a:ext cx="2564805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질의응답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Ⅴ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20B0600000101010101" charset="-127"/>
              <a:ea typeface="KoPubWorld바탕체 Bold" panose="020B0600000101010101" charset="-127"/>
              <a:cs typeface="KoPubWorld바탕체 Bold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88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11567</TotalTime>
  <Words>2285</Words>
  <Application>Microsoft Office PowerPoint</Application>
  <PresentationFormat>화면 슬라이드 쇼(4:3)</PresentationFormat>
  <Paragraphs>482</Paragraphs>
  <Slides>28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43" baseType="lpstr">
      <vt:lpstr>Pretendard SemiBold</vt:lpstr>
      <vt:lpstr>Pretendard Black</vt:lpstr>
      <vt:lpstr>Pretendard</vt:lpstr>
      <vt:lpstr>함초롬바탕</vt:lpstr>
      <vt:lpstr>KoPubWorld바탕체 Bold</vt:lpstr>
      <vt:lpstr>휴먼모음T</vt:lpstr>
      <vt:lpstr>맑은 고딕</vt:lpstr>
      <vt:lpstr>Pretendard Light</vt:lpstr>
      <vt:lpstr>Wingdings</vt:lpstr>
      <vt:lpstr>Pretendard Medium</vt:lpstr>
      <vt:lpstr>새굴림</vt:lpstr>
      <vt:lpstr>Calibri</vt:lpstr>
      <vt:lpstr>KoPubWorld바탕체 Medium</vt:lpstr>
      <vt:lpstr>Arial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990</cp:revision>
  <cp:lastPrinted>2025-05-09T02:51:10Z</cp:lastPrinted>
  <dcterms:created xsi:type="dcterms:W3CDTF">2020-03-03T05:07:59Z</dcterms:created>
  <dcterms:modified xsi:type="dcterms:W3CDTF">2026-03-18T00:02:40Z</dcterms:modified>
</cp:coreProperties>
</file>